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Partials of Images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Partial Derivative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Derivative of a multi-dimension variable, but in terms of one of the variables while the rest are fixed constant.</a:t>
            </a:r>
          </a:p>
          <a:p>
            <a:r>
              <a:rPr kumimoji="1" lang="en-US" altLang="ja-JP" dirty="0" smtClean="0"/>
              <a:t>              .</a:t>
            </a:r>
          </a:p>
          <a:p>
            <a:endParaRPr kumimoji="1" lang="en-US" altLang="ja-JP" sz="1400" dirty="0" smtClean="0"/>
          </a:p>
          <a:p>
            <a:r>
              <a:rPr kumimoji="1" lang="en-US" altLang="ja-JP" dirty="0" err="1" smtClean="0"/>
              <a:t>Eg</a:t>
            </a:r>
            <a:r>
              <a:rPr kumimoji="1" lang="en-US" altLang="ja-JP" dirty="0" smtClean="0"/>
              <a:t>. </a:t>
            </a:r>
          </a:p>
          <a:p>
            <a:endParaRPr kumimoji="1" lang="ja-JP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3124200"/>
          <a:ext cx="1143000" cy="753893"/>
        </p:xfrm>
        <a:graphic>
          <a:graphicData uri="http://schemas.openxmlformats.org/presentationml/2006/ole">
            <p:oleObj spid="_x0000_s1026" name="Equation" r:id="rId3" imgW="59688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200" y="4038600"/>
          <a:ext cx="6346825" cy="533400"/>
        </p:xfrm>
        <a:graphic>
          <a:graphicData uri="http://schemas.openxmlformats.org/presentationml/2006/ole">
            <p:oleObj spid="_x0000_s1027" name="Equation" r:id="rId4" imgW="30225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Partials of images?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Derivative of each dimension individually</a:t>
            </a:r>
          </a:p>
          <a:p>
            <a:r>
              <a:rPr kumimoji="1" lang="en-US" altLang="ja-JP" dirty="0" smtClean="0"/>
              <a:t>f(</a:t>
            </a:r>
            <a:r>
              <a:rPr kumimoji="1" lang="en-US" altLang="ja-JP" dirty="0" err="1" smtClean="0"/>
              <a:t>x,y</a:t>
            </a:r>
            <a:r>
              <a:rPr kumimoji="1" lang="en-US" altLang="ja-JP" dirty="0" smtClean="0"/>
              <a:t>) =             , </a:t>
            </a:r>
          </a:p>
          <a:p>
            <a:endParaRPr kumimoji="1"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3505200"/>
          <a:ext cx="4057650" cy="533400"/>
        </p:xfrm>
        <a:graphic>
          <a:graphicData uri="http://schemas.openxmlformats.org/presentationml/2006/ole">
            <p:oleObj spid="_x0000_s2051" name="Equation" r:id="rId3" imgW="1739880" imgH="2286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28625" y="5334000"/>
          <a:ext cx="3762375" cy="1066800"/>
        </p:xfrm>
        <a:graphic>
          <a:graphicData uri="http://schemas.openxmlformats.org/presentationml/2006/ole">
            <p:oleObj spid="_x0000_s2052" name="Equation" r:id="rId4" imgW="1612800" imgH="457200" progId="Equation.3">
              <p:embed/>
            </p:oleObj>
          </a:graphicData>
        </a:graphic>
      </p:graphicFrame>
      <p:pic>
        <p:nvPicPr>
          <p:cNvPr id="2053" name="Picture 5" descr="C:\Users\ジム\Pictures\dor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2133600"/>
            <a:ext cx="1524000" cy="914400"/>
          </a:xfrm>
          <a:prstGeom prst="rect">
            <a:avLst/>
          </a:prstGeom>
          <a:noFill/>
        </p:spPr>
      </p:pic>
      <p:pic>
        <p:nvPicPr>
          <p:cNvPr id="2054" name="Picture 6" descr="C:\Users\ジム\Pictures\dora-xy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2438400"/>
            <a:ext cx="3302000" cy="1981200"/>
          </a:xfrm>
          <a:prstGeom prst="rect">
            <a:avLst/>
          </a:prstGeom>
          <a:noFill/>
        </p:spPr>
      </p:pic>
      <p:pic>
        <p:nvPicPr>
          <p:cNvPr id="2055" name="Picture 7" descr="C:\Users\ジム\Pictures\dora-y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6200" y="4617720"/>
            <a:ext cx="3354800" cy="2012880"/>
          </a:xfrm>
          <a:prstGeom prst="rect">
            <a:avLst/>
          </a:prstGeom>
          <a:noFill/>
        </p:spPr>
      </p:pic>
      <p:pic>
        <p:nvPicPr>
          <p:cNvPr id="10" name="Picture 5" descr="C:\Users\ジム\Pictures\dor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3200400"/>
            <a:ext cx="1524000" cy="914400"/>
          </a:xfrm>
          <a:prstGeom prst="rect">
            <a:avLst/>
          </a:prstGeom>
          <a:noFill/>
        </p:spPr>
      </p:pic>
      <p:pic>
        <p:nvPicPr>
          <p:cNvPr id="11" name="Picture 5" descr="C:\Users\ジム\Pictures\dor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5410200"/>
            <a:ext cx="15240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Partials of Images</vt:lpstr>
      <vt:lpstr>Partial Derivative</vt:lpstr>
      <vt:lpstr>Partials of images?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Partials of Images</dc:title>
  <dc:creator>ジム</dc:creator>
  <cp:lastModifiedBy>jim</cp:lastModifiedBy>
  <cp:revision>3</cp:revision>
  <dcterms:created xsi:type="dcterms:W3CDTF">2006-08-16T00:00:00Z</dcterms:created>
  <dcterms:modified xsi:type="dcterms:W3CDTF">2007-12-06T00:20:23Z</dcterms:modified>
</cp:coreProperties>
</file>