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287" r:id="rId12"/>
    <p:sldId id="289" r:id="rId13"/>
    <p:sldId id="290" r:id="rId14"/>
    <p:sldId id="291" r:id="rId15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EF92B"/>
    <a:srgbClr val="FF0D0D"/>
    <a:srgbClr val="8EB4E3"/>
    <a:srgbClr val="558ED5"/>
    <a:srgbClr val="DCE6F2"/>
    <a:srgbClr val="4F81BD"/>
    <a:srgbClr val="0066CC"/>
    <a:srgbClr val="F8F8F8"/>
    <a:srgbClr val="A3B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10" autoAdjust="0"/>
    <p:restoredTop sz="97002" autoAdjust="0"/>
  </p:normalViewPr>
  <p:slideViewPr>
    <p:cSldViewPr>
      <p:cViewPr>
        <p:scale>
          <a:sx n="125" d="100"/>
          <a:sy n="125" d="100"/>
        </p:scale>
        <p:origin x="14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687B-AE54-48A2-8266-BCB8A1082C9D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D594-9F1C-488D-825C-F4957466616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F06D-360A-4EAB-A009-8693D13C8383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29FF-F813-446A-B8EF-E4151A72E8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05B1-9034-4F62-BFE9-4646DFF2AAED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39036-5258-4511-A007-27A8439AC2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C2A0-A967-4A01-A832-F6178E7F7C35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FFC7-EE39-4767-B30B-E6F8CE62A3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B17F-992D-45DF-891B-F09AC512E6B2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BDC3-29DE-47FB-AC2E-C26D4124BA7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64AE-A38D-4D04-B211-345EE5885A9E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115B-9FD0-4478-8269-DC8759FA67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9BAA-38ED-4FE6-877B-97C22C8FB8F0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9211-7DEB-4679-B932-9AC31B45BB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8508-AAED-4FA3-B85A-B5480AE3C21A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294F-35D9-4247-8BCC-6084E34F57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AD89-FFC4-45EA-BDF6-145B9533D754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A20B-579B-4B7C-87C0-529B295561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D260-6261-497A-8522-D01D92E54C75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3764-59C1-4040-B5DC-5BE1314C98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9089-0081-4C13-B98E-9C1C302C03E0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5685-8C3C-4176-9ABA-82F755434D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440759-876D-44D3-A2A3-45259AE28C27}" type="datetimeFigureOut">
              <a:rPr lang="ja-JP" altLang="en-US"/>
              <a:pPr>
                <a:defRPr/>
              </a:pPr>
              <a:t>2007/12/4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995FA7-0238-4EF0-87B9-791A770D38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Plane/Rotation Induced </a:t>
            </a:r>
            <a:r>
              <a:rPr lang="en-US" altLang="ja-JP" dirty="0" err="1" smtClean="0"/>
              <a:t>Homographies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Plane Induced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3d scene is planar</a:t>
            </a:r>
            <a:endParaRPr kumimoji="1" lang="ja-JP" altLang="en-US"/>
          </a:p>
        </p:txBody>
      </p:sp>
      <p:pic>
        <p:nvPicPr>
          <p:cNvPr id="7" name="Picture 2" descr="C:\Users\ジム\AppData\Local\Microsoft\Windows\Temporary Internet Files\Content.IE5\CYVISZE0\MCj043256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378134" flipH="1">
            <a:off x="2338005" y="2409452"/>
            <a:ext cx="973136" cy="973136"/>
          </a:xfrm>
          <a:prstGeom prst="rect">
            <a:avLst/>
          </a:prstGeom>
          <a:noFill/>
        </p:spPr>
      </p:pic>
      <p:pic>
        <p:nvPicPr>
          <p:cNvPr id="50185" name="Picture 9" descr="C:\Users\ジム\AppData\Local\Microsoft\Windows\Temporary Internet Files\Content.IE5\XZK2BNGN\MPj0144293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643050"/>
            <a:ext cx="1785950" cy="276906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1200000" lon="2999981" rev="0"/>
            </a:camera>
            <a:lightRig rig="threePt" dir="t"/>
          </a:scene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Plane Induced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3d scene is planar</a:t>
            </a:r>
          </a:p>
          <a:p>
            <a:r>
              <a:rPr lang="en-US" altLang="ja-JP" dirty="0" smtClean="0"/>
              <a:t>Camera can have arbitrary</a:t>
            </a:r>
          </a:p>
          <a:p>
            <a:pPr>
              <a:buNone/>
            </a:pP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   movement, rotation </a:t>
            </a:r>
            <a:endParaRPr kumimoji="1" lang="ja-JP" altLang="en-US"/>
          </a:p>
        </p:txBody>
      </p:sp>
      <p:pic>
        <p:nvPicPr>
          <p:cNvPr id="7" name="Picture 2" descr="C:\Users\ジム\AppData\Local\Microsoft\Windows\Temporary Internet Files\Content.IE5\CYVISZE0\MCj043256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5219934" flipH="1">
            <a:off x="4409708" y="4481154"/>
            <a:ext cx="973136" cy="973136"/>
          </a:xfrm>
          <a:prstGeom prst="rect">
            <a:avLst/>
          </a:prstGeom>
          <a:noFill/>
        </p:spPr>
      </p:pic>
      <p:pic>
        <p:nvPicPr>
          <p:cNvPr id="50185" name="Picture 9" descr="C:\Users\ジム\AppData\Local\Microsoft\Windows\Temporary Internet Files\Content.IE5\XZK2BNGN\MPj0144293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643050"/>
            <a:ext cx="1785950" cy="276906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1200000" lon="2999981" rev="0"/>
            </a:camera>
            <a:lightRig rig="threePt" dir="t"/>
          </a:scene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Plane Induced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3d scene is planar</a:t>
            </a:r>
          </a:p>
          <a:p>
            <a:r>
              <a:rPr lang="en-US" altLang="ja-JP" dirty="0" smtClean="0"/>
              <a:t>Camera can have arbitrary</a:t>
            </a:r>
          </a:p>
          <a:p>
            <a:pPr>
              <a:buNone/>
            </a:pP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   movement, rotation </a:t>
            </a:r>
            <a:endParaRPr kumimoji="1" lang="ja-JP" altLang="en-US"/>
          </a:p>
        </p:txBody>
      </p:sp>
      <p:pic>
        <p:nvPicPr>
          <p:cNvPr id="7" name="Picture 2" descr="C:\Users\ジム\AppData\Local\Microsoft\Windows\Temporary Internet Files\Content.IE5\CYVISZE0\MCj043256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203206" flipH="1">
            <a:off x="3542900" y="3854381"/>
            <a:ext cx="946279" cy="946279"/>
          </a:xfrm>
          <a:prstGeom prst="rect">
            <a:avLst/>
          </a:prstGeom>
          <a:noFill/>
        </p:spPr>
      </p:pic>
      <p:pic>
        <p:nvPicPr>
          <p:cNvPr id="50185" name="Picture 9" descr="C:\Users\ジム\AppData\Local\Microsoft\Windows\Temporary Internet Files\Content.IE5\XZK2BNGN\MPj0144293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643050"/>
            <a:ext cx="1785950" cy="276906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1200000" lon="2999981" rev="0"/>
            </a:camera>
            <a:lightRig rig="threePt" dir="t"/>
          </a:scene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Plane Induced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3d scene is planar</a:t>
            </a:r>
          </a:p>
          <a:p>
            <a:r>
              <a:rPr lang="en-US" altLang="ja-JP" dirty="0" smtClean="0"/>
              <a:t>Camera can have arbitrary</a:t>
            </a:r>
          </a:p>
          <a:p>
            <a:pPr>
              <a:buNone/>
            </a:pP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   movement, rotation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If scene is 3D, falls apart</a:t>
            </a:r>
            <a:r>
              <a:rPr kumimoji="1" lang="en-US" altLang="ja-JP" dirty="0" smtClean="0"/>
              <a:t> </a:t>
            </a:r>
            <a:endParaRPr kumimoji="1" lang="ja-JP" altLang="en-US"/>
          </a:p>
        </p:txBody>
      </p:sp>
      <p:pic>
        <p:nvPicPr>
          <p:cNvPr id="7" name="Picture 2" descr="C:\Users\ジム\AppData\Local\Microsoft\Windows\Temporary Internet Files\Content.IE5\CYVISZE0\MCj043256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7203206" flipH="1">
            <a:off x="3542900" y="3854381"/>
            <a:ext cx="946279" cy="946279"/>
          </a:xfrm>
          <a:prstGeom prst="rect">
            <a:avLst/>
          </a:prstGeom>
          <a:noFill/>
        </p:spPr>
      </p:pic>
      <p:pic>
        <p:nvPicPr>
          <p:cNvPr id="50185" name="Picture 9" descr="C:\Users\ジム\AppData\Local\Microsoft\Windows\Temporary Internet Files\Content.IE5\XZK2BNGN\MPj0144293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643050"/>
            <a:ext cx="1785950" cy="276906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1200000" lon="2999981" rev="0"/>
            </a:camera>
            <a:lightRig rig="threePt" dir="t"/>
          </a:scene3d>
        </p:spPr>
      </p:pic>
      <p:pic>
        <p:nvPicPr>
          <p:cNvPr id="6" name="Picture 3" descr="C:\Users\ジム\AppData\Local\Microsoft\Windows\Temporary Internet Files\Content.IE5\XZK2BNGN\MPj04223120000[1]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3286124"/>
            <a:ext cx="792434" cy="1412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Homography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en-US" altLang="ja-JP" smtClean="0"/>
              <a:t>Which one is this?</a:t>
            </a:r>
            <a:endParaRPr kumimoji="1" lang="ja-JP" altLang="en-US"/>
          </a:p>
        </p:txBody>
      </p:sp>
      <p:pic>
        <p:nvPicPr>
          <p:cNvPr id="34817" name="Picture 1" descr="C:\Users\ジム\Desktop\TA\a7stuff\goose\goose.0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2343380"/>
            <a:ext cx="2400142" cy="180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00298" y="3057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+</a:t>
            </a:r>
          </a:p>
        </p:txBody>
      </p:sp>
      <p:pic>
        <p:nvPicPr>
          <p:cNvPr id="34820" name="Picture 4" descr="C:\Users\ジム\Desktop\TA\a7stuff\goose\goose.3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86050" y="2343380"/>
            <a:ext cx="2400142" cy="1800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81376" y="298632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+…+</a:t>
            </a:r>
          </a:p>
        </p:txBody>
      </p:sp>
      <p:pic>
        <p:nvPicPr>
          <p:cNvPr id="34821" name="Picture 5" descr="C:\Users\ジム\Desktop\TA\a7stuff\goose\goose.5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00760" y="2357430"/>
            <a:ext cx="2400142" cy="1800000"/>
          </a:xfrm>
          <a:prstGeom prst="rect">
            <a:avLst/>
          </a:prstGeom>
          <a:noFill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4260432"/>
            <a:ext cx="5715040" cy="245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Homography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Maps from one coordinate space to </a:t>
            </a:r>
            <a:r>
              <a:rPr lang="en-US" altLang="ja-JP" dirty="0" smtClean="0"/>
              <a:t>another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Homography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Maps from one coordinate space to another</a:t>
            </a:r>
          </a:p>
          <a:p>
            <a:r>
              <a:rPr kumimoji="1" lang="en-US" altLang="ja-JP" dirty="0" smtClean="0"/>
              <a:t>i.e., from one image plane to another</a:t>
            </a:r>
            <a:endParaRPr kumimoji="1" lang="ja-JP" altLang="en-US"/>
          </a:p>
        </p:txBody>
      </p:sp>
      <p:pic>
        <p:nvPicPr>
          <p:cNvPr id="34817" name="Picture 1" descr="C:\Users\ジム\Desktop\TA\a7stuff\goose\goose.0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2343380"/>
            <a:ext cx="2400142" cy="180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00298" y="3057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+</a:t>
            </a:r>
          </a:p>
        </p:txBody>
      </p:sp>
      <p:pic>
        <p:nvPicPr>
          <p:cNvPr id="34820" name="Picture 4" descr="C:\Users\ジム\Desktop\TA\a7stuff\goose\goose.3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86050" y="2343380"/>
            <a:ext cx="2400142" cy="1800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81376" y="298632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+…+</a:t>
            </a:r>
          </a:p>
        </p:txBody>
      </p:sp>
      <p:pic>
        <p:nvPicPr>
          <p:cNvPr id="34821" name="Picture 5" descr="C:\Users\ジム\Desktop\TA\a7stuff\goose\goose.5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00760" y="2357430"/>
            <a:ext cx="2400142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Homography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lang="en-US" altLang="ja-JP" dirty="0" smtClean="0"/>
              <a:t>Maps from one coordinate space to another</a:t>
            </a:r>
          </a:p>
          <a:p>
            <a:r>
              <a:rPr kumimoji="1" lang="en-US" altLang="ja-JP" dirty="0" smtClean="0"/>
              <a:t>i.e., from one image plane to another</a:t>
            </a:r>
            <a:endParaRPr kumimoji="1" lang="ja-JP" altLang="en-US"/>
          </a:p>
        </p:txBody>
      </p:sp>
      <p:pic>
        <p:nvPicPr>
          <p:cNvPr id="34817" name="Picture 1" descr="C:\Users\ジム\Desktop\TA\a7stuff\goose\goose.0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2343380"/>
            <a:ext cx="2400142" cy="1800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00298" y="305776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+</a:t>
            </a:r>
          </a:p>
        </p:txBody>
      </p:sp>
      <p:pic>
        <p:nvPicPr>
          <p:cNvPr id="34820" name="Picture 4" descr="C:\Users\ジム\Desktop\TA\a7stuff\goose\goose.3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786050" y="2343380"/>
            <a:ext cx="2400142" cy="1800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81376" y="2986322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+…+</a:t>
            </a:r>
          </a:p>
        </p:txBody>
      </p:sp>
      <p:pic>
        <p:nvPicPr>
          <p:cNvPr id="34821" name="Picture 5" descr="C:\Users\ジム\Desktop\TA\a7stuff\goose\goose.5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00760" y="2357430"/>
            <a:ext cx="2400142" cy="1800000"/>
          </a:xfrm>
          <a:prstGeom prst="rect">
            <a:avLst/>
          </a:prstGeom>
          <a:noFill/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4260432"/>
            <a:ext cx="5715040" cy="2454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Homography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Camera images..  How do you solve?</a:t>
            </a:r>
          </a:p>
          <a:p>
            <a:pPr lvl="1"/>
            <a:r>
              <a:rPr kumimoji="1" lang="en-US" altLang="ja-JP" dirty="0" smtClean="0"/>
              <a:t>Setup </a:t>
            </a:r>
            <a:r>
              <a:rPr kumimoji="1" lang="en-US" altLang="ja-JP" dirty="0" err="1" smtClean="0"/>
              <a:t>homography</a:t>
            </a:r>
            <a:r>
              <a:rPr kumimoji="1" lang="en-US" altLang="ja-JP" dirty="0" smtClean="0"/>
              <a:t> equation</a:t>
            </a:r>
          </a:p>
          <a:p>
            <a:pPr lvl="1"/>
            <a:r>
              <a:rPr lang="en-US" altLang="ja-JP" dirty="0" smtClean="0"/>
              <a:t>Use sample correspondences with equation</a:t>
            </a:r>
          </a:p>
          <a:p>
            <a:pPr lvl="1"/>
            <a:r>
              <a:rPr kumimoji="1" lang="en-US" altLang="ja-JP" dirty="0" smtClean="0"/>
              <a:t>Solve for </a:t>
            </a:r>
            <a:r>
              <a:rPr kumimoji="1" lang="en-US" altLang="ja-JP" dirty="0" err="1" smtClean="0"/>
              <a:t>homography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Two systems that give solutions</a:t>
            </a:r>
          </a:p>
          <a:p>
            <a:pPr lvl="1"/>
            <a:r>
              <a:rPr lang="en-US" altLang="ja-JP" dirty="0" smtClean="0"/>
              <a:t>Rotation induced</a:t>
            </a:r>
          </a:p>
          <a:p>
            <a:pPr lvl="1"/>
            <a:r>
              <a:rPr lang="en-US" altLang="ja-JP" dirty="0" smtClean="0"/>
              <a:t>Plane induced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Rotation Induced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3D Scene –</a:t>
            </a:r>
          </a:p>
          <a:p>
            <a:pPr lvl="1"/>
            <a:r>
              <a:rPr lang="en-US" altLang="ja-JP" dirty="0" smtClean="0"/>
              <a:t>Camera rotates but no translation</a:t>
            </a:r>
            <a:r>
              <a:rPr kumimoji="1" lang="en-US" altLang="ja-JP" dirty="0" smtClean="0"/>
              <a:t> </a:t>
            </a:r>
            <a:endParaRPr kumimoji="1" lang="ja-JP" altLang="en-US"/>
          </a:p>
        </p:txBody>
      </p:sp>
      <p:pic>
        <p:nvPicPr>
          <p:cNvPr id="49155" name="Picture 3" descr="C:\Users\ジム\AppData\Local\Microsoft\Windows\Temporary Internet Files\Content.IE5\XZK2BNGN\MPj042231200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57950" y="2467606"/>
            <a:ext cx="2143140" cy="3818914"/>
          </a:xfrm>
          <a:prstGeom prst="rect">
            <a:avLst/>
          </a:prstGeom>
          <a:noFill/>
        </p:spPr>
      </p:pic>
      <p:pic>
        <p:nvPicPr>
          <p:cNvPr id="6" name="Picture 2" descr="C:\Users\ジム\AppData\Local\Microsoft\Windows\Temporary Internet Files\Content.IE5\CYVISZE0\MCj043256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451373" flipH="1">
            <a:off x="2857488" y="3286124"/>
            <a:ext cx="973136" cy="973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Rotation Induced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3D Scene –</a:t>
            </a:r>
          </a:p>
          <a:p>
            <a:pPr lvl="1"/>
            <a:r>
              <a:rPr lang="en-US" altLang="ja-JP" dirty="0" smtClean="0"/>
              <a:t>Camera rotates but no translation</a:t>
            </a:r>
            <a:r>
              <a:rPr kumimoji="1" lang="en-US" altLang="ja-JP" dirty="0" smtClean="0"/>
              <a:t> </a:t>
            </a:r>
            <a:endParaRPr kumimoji="1" lang="ja-JP" altLang="en-US"/>
          </a:p>
        </p:txBody>
      </p:sp>
      <p:pic>
        <p:nvPicPr>
          <p:cNvPr id="49155" name="Picture 3" descr="C:\Users\ジム\AppData\Local\Microsoft\Windows\Temporary Internet Files\Content.IE5\XZK2BNGN\MPj042231200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57950" y="2467606"/>
            <a:ext cx="2143140" cy="3818914"/>
          </a:xfrm>
          <a:prstGeom prst="rect">
            <a:avLst/>
          </a:prstGeom>
          <a:noFill/>
        </p:spPr>
      </p:pic>
      <p:pic>
        <p:nvPicPr>
          <p:cNvPr id="8" name="Picture 2" descr="C:\Users\ジム\AppData\Local\Microsoft\Windows\Temporary Internet Files\Content.IE5\CYVISZE0\MCj043256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5599484" flipH="1">
            <a:off x="2857488" y="3286124"/>
            <a:ext cx="973136" cy="973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Rotation Induced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3D Scene –</a:t>
            </a:r>
          </a:p>
          <a:p>
            <a:pPr lvl="1"/>
            <a:r>
              <a:rPr lang="en-US" altLang="ja-JP" dirty="0" smtClean="0"/>
              <a:t>Camera rotates but no translation</a:t>
            </a:r>
            <a:r>
              <a:rPr kumimoji="1" lang="en-US" altLang="ja-JP" dirty="0" smtClean="0"/>
              <a:t> </a:t>
            </a:r>
            <a:endParaRPr kumimoji="1" lang="ja-JP" altLang="en-US"/>
          </a:p>
        </p:txBody>
      </p:sp>
      <p:pic>
        <p:nvPicPr>
          <p:cNvPr id="49155" name="Picture 3" descr="C:\Users\ジム\AppData\Local\Microsoft\Windows\Temporary Internet Files\Content.IE5\XZK2BNGN\MPj042231200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57950" y="2467606"/>
            <a:ext cx="2143140" cy="3818914"/>
          </a:xfrm>
          <a:prstGeom prst="rect">
            <a:avLst/>
          </a:prstGeom>
          <a:noFill/>
        </p:spPr>
      </p:pic>
      <p:pic>
        <p:nvPicPr>
          <p:cNvPr id="9" name="Picture 2" descr="C:\Users\ジム\AppData\Local\Microsoft\Windows\Temporary Internet Files\Content.IE5\CYVISZE0\MCj043256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03047" flipH="1">
            <a:off x="2857488" y="3286124"/>
            <a:ext cx="973136" cy="973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r>
              <a:rPr kumimoji="1" lang="en-US" altLang="ja-JP" dirty="0" smtClean="0"/>
              <a:t>3D Scene –</a:t>
            </a:r>
          </a:p>
          <a:p>
            <a:pPr lvl="1"/>
            <a:r>
              <a:rPr lang="en-US" altLang="ja-JP" dirty="0" smtClean="0"/>
              <a:t>Camera rotates but no translation</a:t>
            </a:r>
          </a:p>
          <a:p>
            <a:pPr lvl="1"/>
            <a:r>
              <a:rPr kumimoji="1" lang="en-US" altLang="ja-JP" dirty="0" smtClean="0"/>
              <a:t>On ANY axis. All rotations OK</a:t>
            </a:r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kumimoji="1" lang="en-US" altLang="ja-JP" dirty="0" smtClean="0"/>
              <a:t>If camera moves, </a:t>
            </a:r>
            <a:r>
              <a:rPr kumimoji="1" lang="en-US" altLang="ja-JP" dirty="0" err="1" smtClean="0"/>
              <a:t>homography</a:t>
            </a:r>
            <a:r>
              <a:rPr kumimoji="1" lang="en-US" altLang="ja-JP" dirty="0" smtClean="0"/>
              <a:t> </a:t>
            </a:r>
          </a:p>
          <a:p>
            <a:pPr lvl="1">
              <a:buNone/>
            </a:pPr>
            <a:r>
              <a:rPr kumimoji="1" lang="en-US" altLang="ja-JP" dirty="0" smtClean="0"/>
              <a:t>    unsolvable </a:t>
            </a:r>
          </a:p>
          <a:p>
            <a:pPr lvl="1">
              <a:buNone/>
            </a:pPr>
            <a:r>
              <a:rPr lang="en-US" altLang="ja-JP" dirty="0" smtClean="0"/>
              <a:t>Rotation about focal point</a:t>
            </a:r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Rotation Induced</a:t>
            </a:r>
            <a:endParaRPr kumimoji="1" lang="ja-JP" altLang="en-US"/>
          </a:p>
        </p:txBody>
      </p:sp>
      <p:pic>
        <p:nvPicPr>
          <p:cNvPr id="49155" name="Picture 3" descr="C:\Users\ジム\AppData\Local\Microsoft\Windows\Temporary Internet Files\Content.IE5\XZK2BNGN\MPj04223120000[1]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57950" y="2467606"/>
            <a:ext cx="2143140" cy="3818914"/>
          </a:xfrm>
          <a:prstGeom prst="rect">
            <a:avLst/>
          </a:prstGeom>
          <a:noFill/>
        </p:spPr>
      </p:pic>
      <p:pic>
        <p:nvPicPr>
          <p:cNvPr id="51202" name="Picture 2" descr="C:\Users\ジム\AppData\Local\Microsoft\Windows\Temporary Internet Files\Content.IE5\CYVISZE0\MCj0432562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160104" flipH="1">
            <a:off x="2857488" y="3286124"/>
            <a:ext cx="973136" cy="973136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19753255" lon="18321951" rev="633506"/>
            </a:camera>
            <a:lightRig rig="threePt" dir="t"/>
          </a:scene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11995</TotalTime>
  <Words>197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テーマ</vt:lpstr>
      <vt:lpstr>Plane/Rotation Induced Homographies</vt:lpstr>
      <vt:lpstr>Homography</vt:lpstr>
      <vt:lpstr>Homography</vt:lpstr>
      <vt:lpstr>Homography</vt:lpstr>
      <vt:lpstr>Homography</vt:lpstr>
      <vt:lpstr>Rotation Induced</vt:lpstr>
      <vt:lpstr>Rotation Induced</vt:lpstr>
      <vt:lpstr>Rotation Induced</vt:lpstr>
      <vt:lpstr>Rotation Induced</vt:lpstr>
      <vt:lpstr>Plane Induced</vt:lpstr>
      <vt:lpstr>Plane Induced</vt:lpstr>
      <vt:lpstr>Plane Induced</vt:lpstr>
      <vt:lpstr>Plane Induced</vt:lpstr>
      <vt:lpstr>Homography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Sept 24</dc:title>
  <dc:creator>jim</dc:creator>
  <cp:lastModifiedBy>jim</cp:lastModifiedBy>
  <cp:revision>86</cp:revision>
  <dcterms:created xsi:type="dcterms:W3CDTF">2007-09-25T02:39:21Z</dcterms:created>
  <dcterms:modified xsi:type="dcterms:W3CDTF">2007-12-04T17:48:06Z</dcterms:modified>
</cp:coreProperties>
</file>