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3" r:id="rId3"/>
    <p:sldId id="615" r:id="rId4"/>
    <p:sldId id="616" r:id="rId5"/>
    <p:sldId id="547" r:id="rId6"/>
    <p:sldId id="549" r:id="rId7"/>
    <p:sldId id="550" r:id="rId8"/>
    <p:sldId id="594" r:id="rId9"/>
    <p:sldId id="595" r:id="rId10"/>
    <p:sldId id="596" r:id="rId11"/>
    <p:sldId id="597" r:id="rId12"/>
    <p:sldId id="598" r:id="rId13"/>
    <p:sldId id="599" r:id="rId14"/>
    <p:sldId id="600" r:id="rId15"/>
    <p:sldId id="601" r:id="rId16"/>
    <p:sldId id="602" r:id="rId17"/>
    <p:sldId id="603" r:id="rId18"/>
    <p:sldId id="604" r:id="rId19"/>
    <p:sldId id="605" r:id="rId20"/>
    <p:sldId id="606" r:id="rId21"/>
    <p:sldId id="607" r:id="rId22"/>
    <p:sldId id="608" r:id="rId23"/>
    <p:sldId id="609" r:id="rId24"/>
    <p:sldId id="610" r:id="rId25"/>
    <p:sldId id="611" r:id="rId26"/>
    <p:sldId id="612" r:id="rId27"/>
    <p:sldId id="613" r:id="rId28"/>
    <p:sldId id="614" r:id="rId2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4E3"/>
    <a:srgbClr val="000000"/>
    <a:srgbClr val="558ED5"/>
    <a:srgbClr val="DCE6F2"/>
    <a:srgbClr val="4F81BD"/>
    <a:srgbClr val="0066CC"/>
    <a:srgbClr val="F8F8F8"/>
    <a:srgbClr val="A3B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10" autoAdjust="0"/>
    <p:restoredTop sz="97002" autoAdjust="0"/>
  </p:normalViewPr>
  <p:slideViewPr>
    <p:cSldViewPr>
      <p:cViewPr>
        <p:scale>
          <a:sx n="75" d="100"/>
          <a:sy n="75" d="100"/>
        </p:scale>
        <p:origin x="-34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8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8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6687B-AE54-48A2-8266-BCB8A1082C9D}" type="datetimeFigureOut">
              <a:rPr lang="ja-JP" altLang="en-US"/>
              <a:pPr>
                <a:defRPr/>
              </a:pPr>
              <a:t>2007/11/5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BD594-9F1C-488D-825C-F4957466616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F06D-360A-4EAB-A009-8693D13C8383}" type="datetimeFigureOut">
              <a:rPr lang="ja-JP" altLang="en-US"/>
              <a:pPr>
                <a:defRPr/>
              </a:pPr>
              <a:t>2007/11/5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429FF-F813-446A-B8EF-E4151A72E8E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E05B1-9034-4F62-BFE9-4646DFF2AAED}" type="datetimeFigureOut">
              <a:rPr lang="ja-JP" altLang="en-US"/>
              <a:pPr>
                <a:defRPr/>
              </a:pPr>
              <a:t>2007/11/5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39036-5258-4511-A007-27A8439AC2A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C2A0-A967-4A01-A832-F6178E7F7C35}" type="datetimeFigureOut">
              <a:rPr lang="ja-JP" altLang="en-US"/>
              <a:pPr>
                <a:defRPr/>
              </a:pPr>
              <a:t>2007/11/5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4FFC7-EE39-4767-B30B-E6F8CE62A30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B17F-992D-45DF-891B-F09AC512E6B2}" type="datetimeFigureOut">
              <a:rPr lang="ja-JP" altLang="en-US"/>
              <a:pPr>
                <a:defRPr/>
              </a:pPr>
              <a:t>2007/11/5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0BDC3-29DE-47FB-AC2E-C26D4124BA7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164AE-A38D-4D04-B211-345EE5885A9E}" type="datetimeFigureOut">
              <a:rPr lang="ja-JP" altLang="en-US"/>
              <a:pPr>
                <a:defRPr/>
              </a:pPr>
              <a:t>2007/11/5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0115B-9FD0-4478-8269-DC8759FA673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79BAA-38ED-4FE6-877B-97C22C8FB8F0}" type="datetimeFigureOut">
              <a:rPr lang="ja-JP" altLang="en-US"/>
              <a:pPr>
                <a:defRPr/>
              </a:pPr>
              <a:t>2007/11/5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99211-7DEB-4679-B932-9AC31B45BBE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58508-AAED-4FA3-B85A-B5480AE3C21A}" type="datetimeFigureOut">
              <a:rPr lang="ja-JP" altLang="en-US"/>
              <a:pPr>
                <a:defRPr/>
              </a:pPr>
              <a:t>2007/11/5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B294F-35D9-4247-8BCC-6084E34F573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CAD89-FFC4-45EA-BDF6-145B9533D754}" type="datetimeFigureOut">
              <a:rPr lang="ja-JP" altLang="en-US"/>
              <a:pPr>
                <a:defRPr/>
              </a:pPr>
              <a:t>2007/11/5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9A20B-579B-4B7C-87C0-529B295561C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7D260-6261-497A-8522-D01D92E54C75}" type="datetimeFigureOut">
              <a:rPr lang="ja-JP" altLang="en-US"/>
              <a:pPr>
                <a:defRPr/>
              </a:pPr>
              <a:t>2007/11/5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B3764-59C1-4040-B5DC-5BE1314C98D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D9089-0081-4C13-B98E-9C1C302C03E0}" type="datetimeFigureOut">
              <a:rPr lang="ja-JP" altLang="en-US"/>
              <a:pPr>
                <a:defRPr/>
              </a:pPr>
              <a:t>2007/11/5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65685-8C3C-4176-9ABA-82F755434D6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1440759-876D-44D3-A2A3-45259AE28C27}" type="datetimeFigureOut">
              <a:rPr lang="ja-JP" altLang="en-US"/>
              <a:pPr>
                <a:defRPr/>
              </a:pPr>
              <a:t>2007/11/5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8995FA7-0238-4EF0-87B9-791A770D383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oleObject" Target="../embeddings/oleObject52.bin"/><Relationship Id="rId18" Type="http://schemas.openxmlformats.org/officeDocument/2006/relationships/oleObject" Target="../embeddings/oleObject57.bin"/><Relationship Id="rId3" Type="http://schemas.openxmlformats.org/officeDocument/2006/relationships/oleObject" Target="../embeddings/oleObject42.bin"/><Relationship Id="rId21" Type="http://schemas.openxmlformats.org/officeDocument/2006/relationships/oleObject" Target="../embeddings/oleObject60.bin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51.bin"/><Relationship Id="rId1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5.bin"/><Relationship Id="rId20" Type="http://schemas.openxmlformats.org/officeDocument/2006/relationships/oleObject" Target="../embeddings/oleObject59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54.bin"/><Relationship Id="rId10" Type="http://schemas.openxmlformats.org/officeDocument/2006/relationships/oleObject" Target="../embeddings/oleObject49.bin"/><Relationship Id="rId19" Type="http://schemas.openxmlformats.org/officeDocument/2006/relationships/oleObject" Target="../embeddings/oleObject58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Relationship Id="rId14" Type="http://schemas.openxmlformats.org/officeDocument/2006/relationships/oleObject" Target="../embeddings/oleObject53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13" Type="http://schemas.openxmlformats.org/officeDocument/2006/relationships/oleObject" Target="../embeddings/oleObject71.bin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5.bin"/><Relationship Id="rId12" Type="http://schemas.openxmlformats.org/officeDocument/2006/relationships/oleObject" Target="../embeddings/oleObject70.bin"/><Relationship Id="rId1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4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4.bin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73.bin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7.bin"/><Relationship Id="rId14" Type="http://schemas.openxmlformats.org/officeDocument/2006/relationships/oleObject" Target="../embeddings/oleObject72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13" Type="http://schemas.openxmlformats.org/officeDocument/2006/relationships/oleObject" Target="../embeddings/oleObject86.bin"/><Relationship Id="rId18" Type="http://schemas.openxmlformats.org/officeDocument/2006/relationships/oleObject" Target="../embeddings/oleObject91.bin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80.bin"/><Relationship Id="rId12" Type="http://schemas.openxmlformats.org/officeDocument/2006/relationships/oleObject" Target="../embeddings/oleObject85.bin"/><Relationship Id="rId17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9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9.bin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78.bin"/><Relationship Id="rId15" Type="http://schemas.openxmlformats.org/officeDocument/2006/relationships/oleObject" Target="../embeddings/oleObject88.bin"/><Relationship Id="rId10" Type="http://schemas.openxmlformats.org/officeDocument/2006/relationships/oleObject" Target="../embeddings/oleObject83.bin"/><Relationship Id="rId4" Type="http://schemas.openxmlformats.org/officeDocument/2006/relationships/oleObject" Target="../embeddings/oleObject77.bin"/><Relationship Id="rId9" Type="http://schemas.openxmlformats.org/officeDocument/2006/relationships/oleObject" Target="../embeddings/oleObject82.bin"/><Relationship Id="rId14" Type="http://schemas.openxmlformats.org/officeDocument/2006/relationships/oleObject" Target="../embeddings/oleObject8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Lab Nov </a:t>
            </a:r>
            <a:r>
              <a:rPr lang="en-US" altLang="ja-JP" dirty="0" smtClean="0"/>
              <a:t>6st</a:t>
            </a:r>
            <a:endParaRPr lang="ja-JP" altLang="en-US" dirty="0" smtClean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move template over image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5058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3571900" cy="3571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5059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2844" y="1000108"/>
            <a:ext cx="1181108" cy="11811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テキスト ボックス 6"/>
          <p:cNvSpPr txBox="1"/>
          <p:nvPr/>
        </p:nvSpPr>
        <p:spPr>
          <a:xfrm>
            <a:off x="571472" y="6215082"/>
            <a:ext cx="4413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Calculate similarity at this point</a:t>
            </a:r>
            <a:endParaRPr kumimoji="1" lang="ja-JP" altLang="en-US" sz="2400" dirty="0"/>
          </a:p>
        </p:txBody>
      </p:sp>
      <p:sp>
        <p:nvSpPr>
          <p:cNvPr id="8" name="角丸四角形 7"/>
          <p:cNvSpPr/>
          <p:nvPr/>
        </p:nvSpPr>
        <p:spPr>
          <a:xfrm>
            <a:off x="1357290" y="2214554"/>
            <a:ext cx="1214446" cy="121444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rot="10800000">
            <a:off x="1285852" y="2143116"/>
            <a:ext cx="214314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286380" y="2428868"/>
            <a:ext cx="31822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Before comparing, </a:t>
            </a:r>
          </a:p>
          <a:p>
            <a:r>
              <a:rPr lang="en-US" altLang="ja-JP" sz="2400" dirty="0" smtClean="0"/>
              <a:t>Normalize the regions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move template over image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5058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3571900" cy="3571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5059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2844" y="1000108"/>
            <a:ext cx="1181108" cy="11811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テキスト ボックス 6"/>
          <p:cNvSpPr txBox="1"/>
          <p:nvPr/>
        </p:nvSpPr>
        <p:spPr>
          <a:xfrm>
            <a:off x="571472" y="6215082"/>
            <a:ext cx="4413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Calculate similarity at this point</a:t>
            </a:r>
            <a:endParaRPr kumimoji="1" lang="ja-JP" altLang="en-US" sz="2400" dirty="0"/>
          </a:p>
        </p:txBody>
      </p:sp>
      <p:sp>
        <p:nvSpPr>
          <p:cNvPr id="8" name="角丸四角形 7"/>
          <p:cNvSpPr/>
          <p:nvPr/>
        </p:nvSpPr>
        <p:spPr>
          <a:xfrm>
            <a:off x="1357290" y="2214554"/>
            <a:ext cx="1214446" cy="121444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rot="10800000">
            <a:off x="1285852" y="2143116"/>
            <a:ext cx="214314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286380" y="2428868"/>
            <a:ext cx="31822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Before comparing, </a:t>
            </a:r>
          </a:p>
          <a:p>
            <a:r>
              <a:rPr lang="en-US" altLang="ja-JP" sz="2400" dirty="0" smtClean="0"/>
              <a:t>Normalize the regions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move template over image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5058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3571900" cy="3571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5059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2844" y="1000108"/>
            <a:ext cx="1181108" cy="11811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テキスト ボックス 6"/>
          <p:cNvSpPr txBox="1"/>
          <p:nvPr/>
        </p:nvSpPr>
        <p:spPr>
          <a:xfrm>
            <a:off x="571472" y="6215082"/>
            <a:ext cx="4413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Calculate similarity at this point</a:t>
            </a:r>
            <a:endParaRPr kumimoji="1" lang="ja-JP" altLang="en-US" sz="2400" dirty="0"/>
          </a:p>
        </p:txBody>
      </p:sp>
      <p:sp>
        <p:nvSpPr>
          <p:cNvPr id="8" name="角丸四角形 7"/>
          <p:cNvSpPr/>
          <p:nvPr/>
        </p:nvSpPr>
        <p:spPr>
          <a:xfrm>
            <a:off x="1357290" y="2214554"/>
            <a:ext cx="1214446" cy="121444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rot="10800000">
            <a:off x="1285852" y="2143116"/>
            <a:ext cx="214314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286380" y="2428868"/>
            <a:ext cx="33522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Before comparing, </a:t>
            </a:r>
          </a:p>
          <a:p>
            <a:r>
              <a:rPr lang="en-US" altLang="ja-JP" sz="2400" dirty="0" smtClean="0"/>
              <a:t>Normalize the regions</a:t>
            </a:r>
          </a:p>
          <a:p>
            <a:endParaRPr kumimoji="1" lang="en-US" altLang="ja-JP" sz="2400" dirty="0" smtClean="0"/>
          </a:p>
          <a:p>
            <a:r>
              <a:rPr lang="en-US" altLang="ja-JP" sz="2400" dirty="0" smtClean="0"/>
              <a:t>Then do the correlation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move template over image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5058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3571900" cy="3571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5059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2844" y="1000108"/>
            <a:ext cx="1181108" cy="11811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テキスト ボックス 6"/>
          <p:cNvSpPr txBox="1"/>
          <p:nvPr/>
        </p:nvSpPr>
        <p:spPr>
          <a:xfrm>
            <a:off x="571472" y="6215082"/>
            <a:ext cx="4413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Calculate similarity at this point</a:t>
            </a:r>
            <a:endParaRPr kumimoji="1" lang="ja-JP" altLang="en-US" sz="2400" dirty="0"/>
          </a:p>
        </p:txBody>
      </p:sp>
      <p:sp>
        <p:nvSpPr>
          <p:cNvPr id="8" name="角丸四角形 7"/>
          <p:cNvSpPr/>
          <p:nvPr/>
        </p:nvSpPr>
        <p:spPr>
          <a:xfrm>
            <a:off x="1357290" y="2214554"/>
            <a:ext cx="1214446" cy="121444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rot="10800000">
            <a:off x="1285852" y="2143116"/>
            <a:ext cx="214314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286380" y="2428868"/>
            <a:ext cx="383310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Before comparing, </a:t>
            </a:r>
          </a:p>
          <a:p>
            <a:r>
              <a:rPr lang="en-US" altLang="ja-JP" sz="2400" dirty="0" smtClean="0"/>
              <a:t>Normalize the regions</a:t>
            </a:r>
          </a:p>
          <a:p>
            <a:endParaRPr kumimoji="1" lang="en-US" altLang="ja-JP" sz="2400" dirty="0" smtClean="0"/>
          </a:p>
          <a:p>
            <a:r>
              <a:rPr lang="en-US" altLang="ja-JP" sz="2400" dirty="0" smtClean="0"/>
              <a:t>Then do the correlation</a:t>
            </a:r>
          </a:p>
          <a:p>
            <a:endParaRPr kumimoji="1" lang="en-US" altLang="ja-JP" sz="2400" dirty="0" smtClean="0"/>
          </a:p>
          <a:p>
            <a:r>
              <a:rPr kumimoji="1" lang="en-US" altLang="ja-JP" sz="2400" dirty="0" smtClean="0"/>
              <a:t>However…when movin</a:t>
            </a:r>
            <a:r>
              <a:rPr lang="en-US" altLang="ja-JP" sz="2400" dirty="0" smtClean="0"/>
              <a:t>g…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move template over image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5058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3571900" cy="3571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5059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2844" y="1000108"/>
            <a:ext cx="1181108" cy="11811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テキスト ボックス 6"/>
          <p:cNvSpPr txBox="1"/>
          <p:nvPr/>
        </p:nvSpPr>
        <p:spPr>
          <a:xfrm>
            <a:off x="571472" y="6215082"/>
            <a:ext cx="4413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Calculate similarity at this point</a:t>
            </a:r>
            <a:endParaRPr kumimoji="1" lang="ja-JP" altLang="en-US" sz="2400" dirty="0"/>
          </a:p>
        </p:txBody>
      </p:sp>
      <p:sp>
        <p:nvSpPr>
          <p:cNvPr id="8" name="角丸四角形 7"/>
          <p:cNvSpPr/>
          <p:nvPr/>
        </p:nvSpPr>
        <p:spPr>
          <a:xfrm>
            <a:off x="1739880" y="2214554"/>
            <a:ext cx="1214446" cy="121444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rgbClr val="C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rot="10800000">
            <a:off x="1285852" y="2143116"/>
            <a:ext cx="500066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286380" y="2428868"/>
            <a:ext cx="383310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Before comparing, </a:t>
            </a:r>
          </a:p>
          <a:p>
            <a:r>
              <a:rPr lang="en-US" altLang="ja-JP" sz="2400" dirty="0" smtClean="0"/>
              <a:t>Normalize the regions</a:t>
            </a:r>
          </a:p>
          <a:p>
            <a:endParaRPr kumimoji="1" lang="en-US" altLang="ja-JP" sz="2400" dirty="0" smtClean="0"/>
          </a:p>
          <a:p>
            <a:r>
              <a:rPr lang="en-US" altLang="ja-JP" sz="2400" dirty="0" smtClean="0"/>
              <a:t>Then do the correlation</a:t>
            </a:r>
          </a:p>
          <a:p>
            <a:endParaRPr kumimoji="1" lang="en-US" altLang="ja-JP" sz="2400" dirty="0" smtClean="0"/>
          </a:p>
          <a:p>
            <a:r>
              <a:rPr kumimoji="1" lang="en-US" altLang="ja-JP" sz="2400" dirty="0" smtClean="0"/>
              <a:t>However…when movin</a:t>
            </a:r>
            <a:r>
              <a:rPr lang="en-US" altLang="ja-JP" sz="2400" dirty="0" smtClean="0"/>
              <a:t>g…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move template over image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5058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3571900" cy="3571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5059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2844" y="1000108"/>
            <a:ext cx="1181108" cy="11811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テキスト ボックス 6"/>
          <p:cNvSpPr txBox="1"/>
          <p:nvPr/>
        </p:nvSpPr>
        <p:spPr>
          <a:xfrm>
            <a:off x="571472" y="6215082"/>
            <a:ext cx="4413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Calculate similarity at this point</a:t>
            </a:r>
            <a:endParaRPr kumimoji="1" lang="ja-JP" altLang="en-US" sz="2400" dirty="0"/>
          </a:p>
        </p:txBody>
      </p:sp>
      <p:sp>
        <p:nvSpPr>
          <p:cNvPr id="8" name="角丸四角形 7"/>
          <p:cNvSpPr/>
          <p:nvPr/>
        </p:nvSpPr>
        <p:spPr>
          <a:xfrm>
            <a:off x="1739880" y="2214554"/>
            <a:ext cx="1214446" cy="121444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rgbClr val="C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rot="10800000">
            <a:off x="1285852" y="2143116"/>
            <a:ext cx="500066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286380" y="2428868"/>
            <a:ext cx="386676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Before comparing, </a:t>
            </a:r>
          </a:p>
          <a:p>
            <a:r>
              <a:rPr lang="en-US" altLang="ja-JP" sz="2400" dirty="0" smtClean="0"/>
              <a:t>Normalize the regions</a:t>
            </a:r>
          </a:p>
          <a:p>
            <a:endParaRPr kumimoji="1" lang="en-US" altLang="ja-JP" sz="2400" dirty="0" smtClean="0"/>
          </a:p>
          <a:p>
            <a:r>
              <a:rPr lang="en-US" altLang="ja-JP" sz="2400" dirty="0" smtClean="0"/>
              <a:t>Then do the correlation</a:t>
            </a:r>
          </a:p>
          <a:p>
            <a:endParaRPr kumimoji="1" lang="en-US" altLang="ja-JP" sz="2400" dirty="0" smtClean="0"/>
          </a:p>
          <a:p>
            <a:r>
              <a:rPr kumimoji="1" lang="en-US" altLang="ja-JP" sz="2400" dirty="0" smtClean="0"/>
              <a:t>However…when movin</a:t>
            </a:r>
            <a:r>
              <a:rPr lang="en-US" altLang="ja-JP" sz="2400" dirty="0" smtClean="0"/>
              <a:t>g…</a:t>
            </a:r>
          </a:p>
          <a:p>
            <a:endParaRPr kumimoji="1" lang="en-US" altLang="ja-JP" sz="2400" dirty="0" smtClean="0"/>
          </a:p>
          <a:p>
            <a:r>
              <a:rPr lang="en-US" altLang="ja-JP" sz="2400" dirty="0" smtClean="0"/>
              <a:t>Have to renormalize image</a:t>
            </a:r>
          </a:p>
          <a:p>
            <a:r>
              <a:rPr kumimoji="1" lang="en-US" altLang="ja-JP" sz="2400" dirty="0" smtClean="0"/>
              <a:t> </a:t>
            </a:r>
            <a:r>
              <a:rPr kumimoji="1" lang="en-US" altLang="ja-JP" sz="2400" dirty="0" smtClean="0"/>
              <a:t>  region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move template over image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5058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3571900" cy="3571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5059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2844" y="1000108"/>
            <a:ext cx="1181108" cy="11811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テキスト ボックス 6"/>
          <p:cNvSpPr txBox="1"/>
          <p:nvPr/>
        </p:nvSpPr>
        <p:spPr>
          <a:xfrm>
            <a:off x="571472" y="6215082"/>
            <a:ext cx="4413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Calculate similarity at this point</a:t>
            </a:r>
            <a:endParaRPr kumimoji="1" lang="ja-JP" altLang="en-US" sz="2400" dirty="0"/>
          </a:p>
        </p:txBody>
      </p:sp>
      <p:sp>
        <p:nvSpPr>
          <p:cNvPr id="8" name="角丸四角形 7"/>
          <p:cNvSpPr/>
          <p:nvPr/>
        </p:nvSpPr>
        <p:spPr>
          <a:xfrm>
            <a:off x="1739880" y="2214554"/>
            <a:ext cx="1214446" cy="121444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rgbClr val="8EB4E3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rot="10800000">
            <a:off x="1285852" y="2143116"/>
            <a:ext cx="500066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286380" y="2428868"/>
            <a:ext cx="386676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Before comparing, </a:t>
            </a:r>
          </a:p>
          <a:p>
            <a:r>
              <a:rPr lang="en-US" altLang="ja-JP" sz="2400" dirty="0" smtClean="0"/>
              <a:t>Normalize the regions</a:t>
            </a:r>
          </a:p>
          <a:p>
            <a:endParaRPr kumimoji="1" lang="en-US" altLang="ja-JP" sz="2400" dirty="0" smtClean="0"/>
          </a:p>
          <a:p>
            <a:r>
              <a:rPr lang="en-US" altLang="ja-JP" sz="2400" dirty="0" smtClean="0"/>
              <a:t>Then do the correlation</a:t>
            </a:r>
          </a:p>
          <a:p>
            <a:endParaRPr kumimoji="1" lang="en-US" altLang="ja-JP" sz="2400" dirty="0" smtClean="0"/>
          </a:p>
          <a:p>
            <a:r>
              <a:rPr kumimoji="1" lang="en-US" altLang="ja-JP" sz="2400" dirty="0" smtClean="0"/>
              <a:t>However…when movin</a:t>
            </a:r>
            <a:r>
              <a:rPr lang="en-US" altLang="ja-JP" sz="2400" dirty="0" smtClean="0"/>
              <a:t>g…</a:t>
            </a:r>
          </a:p>
          <a:p>
            <a:endParaRPr kumimoji="1" lang="en-US" altLang="ja-JP" sz="2400" dirty="0" smtClean="0"/>
          </a:p>
          <a:p>
            <a:r>
              <a:rPr lang="en-US" altLang="ja-JP" sz="2400" dirty="0" smtClean="0"/>
              <a:t>Have to renormalize image</a:t>
            </a:r>
          </a:p>
          <a:p>
            <a:r>
              <a:rPr kumimoji="1" lang="en-US" altLang="ja-JP" sz="2400" dirty="0" smtClean="0"/>
              <a:t> </a:t>
            </a:r>
            <a:r>
              <a:rPr kumimoji="1" lang="en-US" altLang="ja-JP" sz="2400" dirty="0" smtClean="0"/>
              <a:t>  region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to normalize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Goal</a:t>
            </a:r>
          </a:p>
          <a:p>
            <a:pPr lvl="1"/>
            <a:r>
              <a:rPr kumimoji="1" lang="en-US" altLang="ja-JP" dirty="0" smtClean="0"/>
              <a:t>Given template </a:t>
            </a:r>
            <a:r>
              <a:rPr kumimoji="1" lang="en-US" altLang="ja-JP" i="1" dirty="0" smtClean="0"/>
              <a:t>t</a:t>
            </a:r>
            <a:r>
              <a:rPr kumimoji="1" lang="en-US" altLang="ja-JP" dirty="0" smtClean="0"/>
              <a:t>  image region </a:t>
            </a:r>
            <a:r>
              <a:rPr kumimoji="1" lang="en-US" altLang="ja-JP" i="1" dirty="0" smtClean="0"/>
              <a:t>r</a:t>
            </a:r>
            <a:endParaRPr kumimoji="1" lang="en-US" altLang="ja-JP" dirty="0" smtClean="0"/>
          </a:p>
          <a:p>
            <a:pPr lvl="2"/>
            <a:r>
              <a:rPr kumimoji="1" lang="en-US" altLang="ja-JP" dirty="0" err="1" smtClean="0"/>
              <a:t>crosscorrelate</a:t>
            </a:r>
            <a:r>
              <a:rPr kumimoji="1" lang="en-US" altLang="ja-JP" dirty="0" smtClean="0"/>
              <a:t>(</a:t>
            </a:r>
            <a:r>
              <a:rPr kumimoji="1" lang="en-US" altLang="ja-JP" i="1" dirty="0" err="1" smtClean="0"/>
              <a:t>t</a:t>
            </a:r>
            <a:r>
              <a:rPr kumimoji="1" lang="en-US" altLang="ja-JP" dirty="0" err="1" smtClean="0"/>
              <a:t>,</a:t>
            </a:r>
            <a:r>
              <a:rPr kumimoji="1" lang="en-US" altLang="ja-JP" i="1" dirty="0" err="1" smtClean="0"/>
              <a:t>r</a:t>
            </a:r>
            <a:r>
              <a:rPr kumimoji="1" lang="en-US" altLang="ja-JP" dirty="0" smtClean="0"/>
              <a:t>) </a:t>
            </a:r>
            <a:r>
              <a:rPr kumimoji="1" lang="en-US" altLang="ja-JP" dirty="0" smtClean="0">
                <a:sym typeface="Wingdings" pitchFamily="2" charset="2"/>
              </a:rPr>
              <a:t> 1 as match improves.</a:t>
            </a:r>
          </a:p>
          <a:p>
            <a:pPr lvl="2"/>
            <a:r>
              <a:rPr kumimoji="1" lang="en-US" altLang="ja-JP" dirty="0" smtClean="0">
                <a:sym typeface="Wingdings" pitchFamily="2" charset="2"/>
              </a:rPr>
              <a:t>so, </a:t>
            </a:r>
            <a:r>
              <a:rPr kumimoji="1" lang="en-US" altLang="ja-JP" dirty="0" err="1" smtClean="0">
                <a:sym typeface="Wingdings" pitchFamily="2" charset="2"/>
              </a:rPr>
              <a:t>crosscorrelate</a:t>
            </a:r>
            <a:r>
              <a:rPr lang="en-US" altLang="ja-JP" dirty="0" smtClean="0">
                <a:sym typeface="Wingdings" pitchFamily="2" charset="2"/>
              </a:rPr>
              <a:t>(</a:t>
            </a:r>
            <a:r>
              <a:rPr lang="en-US" altLang="ja-JP" i="1" dirty="0" err="1" smtClean="0">
                <a:sym typeface="Wingdings" pitchFamily="2" charset="2"/>
              </a:rPr>
              <a:t>t</a:t>
            </a:r>
            <a:r>
              <a:rPr lang="en-US" altLang="ja-JP" dirty="0" err="1" smtClean="0">
                <a:sym typeface="Wingdings" pitchFamily="2" charset="2"/>
              </a:rPr>
              <a:t>,</a:t>
            </a:r>
            <a:r>
              <a:rPr lang="en-US" altLang="ja-JP" i="1" dirty="0" err="1" smtClean="0">
                <a:sym typeface="Wingdings" pitchFamily="2" charset="2"/>
              </a:rPr>
              <a:t>t</a:t>
            </a:r>
            <a:r>
              <a:rPr lang="en-US" altLang="ja-JP" dirty="0" smtClean="0">
                <a:sym typeface="Wingdings" pitchFamily="2" charset="2"/>
              </a:rPr>
              <a:t>) = 1</a:t>
            </a:r>
          </a:p>
          <a:p>
            <a:pPr lvl="1"/>
            <a:r>
              <a:rPr lang="en-US" altLang="ja-JP" dirty="0" smtClean="0">
                <a:sym typeface="Wingdings" pitchFamily="2" charset="2"/>
              </a:rPr>
              <a:t>To do this, use variant of standard deviation</a:t>
            </a:r>
          </a:p>
          <a:p>
            <a:pPr lvl="2"/>
            <a:endParaRPr lang="en-US" altLang="ja-JP" dirty="0" smtClean="0">
              <a:sym typeface="Wingdings" pitchFamily="2" charset="2"/>
            </a:endParaRPr>
          </a:p>
          <a:p>
            <a:pPr lvl="2"/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to normalize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Goal</a:t>
            </a:r>
          </a:p>
          <a:p>
            <a:pPr lvl="1"/>
            <a:r>
              <a:rPr kumimoji="1" lang="en-US" altLang="ja-JP" dirty="0" smtClean="0"/>
              <a:t>Given template </a:t>
            </a:r>
            <a:r>
              <a:rPr kumimoji="1" lang="en-US" altLang="ja-JP" i="1" dirty="0" smtClean="0"/>
              <a:t>t</a:t>
            </a:r>
            <a:r>
              <a:rPr kumimoji="1" lang="en-US" altLang="ja-JP" dirty="0" smtClean="0"/>
              <a:t>  image region </a:t>
            </a:r>
            <a:r>
              <a:rPr kumimoji="1" lang="en-US" altLang="ja-JP" i="1" dirty="0" smtClean="0"/>
              <a:t>r</a:t>
            </a:r>
            <a:endParaRPr kumimoji="1" lang="en-US" altLang="ja-JP" dirty="0" smtClean="0"/>
          </a:p>
          <a:p>
            <a:pPr lvl="2"/>
            <a:r>
              <a:rPr kumimoji="1" lang="en-US" altLang="ja-JP" dirty="0" err="1" smtClean="0"/>
              <a:t>crosscorrelate</a:t>
            </a:r>
            <a:r>
              <a:rPr kumimoji="1" lang="en-US" altLang="ja-JP" dirty="0" smtClean="0"/>
              <a:t>(</a:t>
            </a:r>
            <a:r>
              <a:rPr kumimoji="1" lang="en-US" altLang="ja-JP" i="1" dirty="0" err="1" smtClean="0"/>
              <a:t>t</a:t>
            </a:r>
            <a:r>
              <a:rPr kumimoji="1" lang="en-US" altLang="ja-JP" dirty="0" err="1" smtClean="0"/>
              <a:t>,</a:t>
            </a:r>
            <a:r>
              <a:rPr kumimoji="1" lang="en-US" altLang="ja-JP" i="1" dirty="0" err="1" smtClean="0"/>
              <a:t>r</a:t>
            </a:r>
            <a:r>
              <a:rPr kumimoji="1" lang="en-US" altLang="ja-JP" dirty="0" smtClean="0"/>
              <a:t>) </a:t>
            </a:r>
            <a:r>
              <a:rPr kumimoji="1" lang="en-US" altLang="ja-JP" dirty="0" smtClean="0">
                <a:sym typeface="Wingdings" pitchFamily="2" charset="2"/>
              </a:rPr>
              <a:t> 1 as match improves.</a:t>
            </a:r>
          </a:p>
          <a:p>
            <a:pPr lvl="2"/>
            <a:r>
              <a:rPr kumimoji="1" lang="en-US" altLang="ja-JP" dirty="0" smtClean="0">
                <a:sym typeface="Wingdings" pitchFamily="2" charset="2"/>
              </a:rPr>
              <a:t>so, </a:t>
            </a:r>
            <a:r>
              <a:rPr kumimoji="1" lang="en-US" altLang="ja-JP" dirty="0" err="1" smtClean="0">
                <a:sym typeface="Wingdings" pitchFamily="2" charset="2"/>
              </a:rPr>
              <a:t>crosscorrelate</a:t>
            </a:r>
            <a:r>
              <a:rPr lang="en-US" altLang="ja-JP" dirty="0" smtClean="0">
                <a:sym typeface="Wingdings" pitchFamily="2" charset="2"/>
              </a:rPr>
              <a:t>(</a:t>
            </a:r>
            <a:r>
              <a:rPr lang="en-US" altLang="ja-JP" i="1" dirty="0" err="1" smtClean="0">
                <a:sym typeface="Wingdings" pitchFamily="2" charset="2"/>
              </a:rPr>
              <a:t>t</a:t>
            </a:r>
            <a:r>
              <a:rPr lang="en-US" altLang="ja-JP" dirty="0" err="1" smtClean="0">
                <a:sym typeface="Wingdings" pitchFamily="2" charset="2"/>
              </a:rPr>
              <a:t>,</a:t>
            </a:r>
            <a:r>
              <a:rPr lang="en-US" altLang="ja-JP" i="1" dirty="0" err="1" smtClean="0">
                <a:sym typeface="Wingdings" pitchFamily="2" charset="2"/>
              </a:rPr>
              <a:t>t</a:t>
            </a:r>
            <a:r>
              <a:rPr lang="en-US" altLang="ja-JP" dirty="0" smtClean="0">
                <a:sym typeface="Wingdings" pitchFamily="2" charset="2"/>
              </a:rPr>
              <a:t>) = 1</a:t>
            </a:r>
          </a:p>
          <a:p>
            <a:pPr lvl="1"/>
            <a:r>
              <a:rPr lang="en-US" altLang="ja-JP" dirty="0" smtClean="0">
                <a:sym typeface="Wingdings" pitchFamily="2" charset="2"/>
              </a:rPr>
              <a:t>To do this, use variant of standard deviation</a:t>
            </a:r>
          </a:p>
          <a:p>
            <a:pPr lvl="2"/>
            <a:endParaRPr lang="en-US" altLang="ja-JP" dirty="0" smtClean="0">
              <a:sym typeface="Wingdings" pitchFamily="2" charset="2"/>
            </a:endParaRPr>
          </a:p>
          <a:p>
            <a:pPr lvl="2"/>
            <a:endParaRPr kumimoji="1" lang="en-US" altLang="ja-JP" dirty="0" smtClean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1500166" y="4214818"/>
          <a:ext cx="1910190" cy="1071570"/>
        </p:xfrm>
        <a:graphic>
          <a:graphicData uri="http://schemas.openxmlformats.org/presentationml/2006/ole">
            <p:oleObj spid="_x0000_s102402" name="Equation" r:id="rId3" imgW="1041120" imgH="583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to normalize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Goal</a:t>
            </a:r>
          </a:p>
          <a:p>
            <a:pPr lvl="1"/>
            <a:r>
              <a:rPr kumimoji="1" lang="en-US" altLang="ja-JP" dirty="0" smtClean="0"/>
              <a:t>Given template </a:t>
            </a:r>
            <a:r>
              <a:rPr kumimoji="1" lang="en-US" altLang="ja-JP" i="1" dirty="0" smtClean="0"/>
              <a:t>t</a:t>
            </a:r>
            <a:r>
              <a:rPr kumimoji="1" lang="en-US" altLang="ja-JP" dirty="0" smtClean="0"/>
              <a:t>  image region </a:t>
            </a:r>
            <a:r>
              <a:rPr kumimoji="1" lang="en-US" altLang="ja-JP" i="1" dirty="0" smtClean="0"/>
              <a:t>r</a:t>
            </a:r>
            <a:endParaRPr kumimoji="1" lang="en-US" altLang="ja-JP" dirty="0" smtClean="0"/>
          </a:p>
          <a:p>
            <a:pPr lvl="2"/>
            <a:r>
              <a:rPr kumimoji="1" lang="en-US" altLang="ja-JP" dirty="0" err="1" smtClean="0"/>
              <a:t>crosscorrelate</a:t>
            </a:r>
            <a:r>
              <a:rPr kumimoji="1" lang="en-US" altLang="ja-JP" dirty="0" smtClean="0"/>
              <a:t>(</a:t>
            </a:r>
            <a:r>
              <a:rPr kumimoji="1" lang="en-US" altLang="ja-JP" i="1" dirty="0" err="1" smtClean="0"/>
              <a:t>t</a:t>
            </a:r>
            <a:r>
              <a:rPr kumimoji="1" lang="en-US" altLang="ja-JP" dirty="0" err="1" smtClean="0"/>
              <a:t>,</a:t>
            </a:r>
            <a:r>
              <a:rPr kumimoji="1" lang="en-US" altLang="ja-JP" i="1" dirty="0" err="1" smtClean="0"/>
              <a:t>r</a:t>
            </a:r>
            <a:r>
              <a:rPr kumimoji="1" lang="en-US" altLang="ja-JP" dirty="0" smtClean="0"/>
              <a:t>) </a:t>
            </a:r>
            <a:r>
              <a:rPr kumimoji="1" lang="en-US" altLang="ja-JP" dirty="0" smtClean="0">
                <a:sym typeface="Wingdings" pitchFamily="2" charset="2"/>
              </a:rPr>
              <a:t> 1 as match improves.</a:t>
            </a:r>
          </a:p>
          <a:p>
            <a:pPr lvl="2"/>
            <a:r>
              <a:rPr kumimoji="1" lang="en-US" altLang="ja-JP" dirty="0" smtClean="0">
                <a:sym typeface="Wingdings" pitchFamily="2" charset="2"/>
              </a:rPr>
              <a:t>so, </a:t>
            </a:r>
            <a:r>
              <a:rPr kumimoji="1" lang="en-US" altLang="ja-JP" dirty="0" err="1" smtClean="0">
                <a:sym typeface="Wingdings" pitchFamily="2" charset="2"/>
              </a:rPr>
              <a:t>crosscorrelate</a:t>
            </a:r>
            <a:r>
              <a:rPr lang="en-US" altLang="ja-JP" dirty="0" smtClean="0">
                <a:sym typeface="Wingdings" pitchFamily="2" charset="2"/>
              </a:rPr>
              <a:t>(</a:t>
            </a:r>
            <a:r>
              <a:rPr lang="en-US" altLang="ja-JP" i="1" dirty="0" err="1" smtClean="0">
                <a:sym typeface="Wingdings" pitchFamily="2" charset="2"/>
              </a:rPr>
              <a:t>t</a:t>
            </a:r>
            <a:r>
              <a:rPr lang="en-US" altLang="ja-JP" dirty="0" err="1" smtClean="0">
                <a:sym typeface="Wingdings" pitchFamily="2" charset="2"/>
              </a:rPr>
              <a:t>,</a:t>
            </a:r>
            <a:r>
              <a:rPr lang="en-US" altLang="ja-JP" i="1" dirty="0" err="1" smtClean="0">
                <a:sym typeface="Wingdings" pitchFamily="2" charset="2"/>
              </a:rPr>
              <a:t>t</a:t>
            </a:r>
            <a:r>
              <a:rPr lang="en-US" altLang="ja-JP" dirty="0" smtClean="0">
                <a:sym typeface="Wingdings" pitchFamily="2" charset="2"/>
              </a:rPr>
              <a:t>) = 1</a:t>
            </a:r>
          </a:p>
          <a:p>
            <a:pPr lvl="1"/>
            <a:r>
              <a:rPr lang="en-US" altLang="ja-JP" dirty="0" smtClean="0">
                <a:sym typeface="Wingdings" pitchFamily="2" charset="2"/>
              </a:rPr>
              <a:t>To do this, use variant of standard deviation</a:t>
            </a:r>
          </a:p>
          <a:p>
            <a:pPr lvl="2"/>
            <a:endParaRPr lang="en-US" altLang="ja-JP" dirty="0" smtClean="0">
              <a:sym typeface="Wingdings" pitchFamily="2" charset="2"/>
            </a:endParaRPr>
          </a:p>
          <a:p>
            <a:pPr lvl="2"/>
            <a:endParaRPr kumimoji="1" lang="en-US" altLang="ja-JP" dirty="0" smtClean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1500166" y="4214818"/>
          <a:ext cx="1910190" cy="1071570"/>
        </p:xfrm>
        <a:graphic>
          <a:graphicData uri="http://schemas.openxmlformats.org/presentationml/2006/ole">
            <p:oleObj spid="_x0000_s103426" name="Equation" r:id="rId3" imgW="1041120" imgH="583920" progId="Equation.3">
              <p:embed/>
            </p:oleObj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4714876" y="4214818"/>
          <a:ext cx="1954155" cy="1071570"/>
        </p:xfrm>
        <a:graphic>
          <a:graphicData uri="http://schemas.openxmlformats.org/presentationml/2006/ole">
            <p:oleObj spid="_x0000_s103427" name="Equation" r:id="rId4" imgW="1066680" imgH="583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template matching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Problem</a:t>
            </a:r>
          </a:p>
          <a:p>
            <a:pPr lvl="1"/>
            <a:r>
              <a:rPr lang="en-US" altLang="ja-JP" dirty="0" smtClean="0"/>
              <a:t>Noise spikes ruin detection</a:t>
            </a:r>
          </a:p>
          <a:p>
            <a:pPr lvl="1"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Lets try one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Template                                   adjusted</a:t>
            </a:r>
          </a:p>
          <a:p>
            <a:pPr>
              <a:buNone/>
            </a:pPr>
            <a:r>
              <a:rPr lang="en-US" altLang="ja-JP" dirty="0" smtClean="0"/>
              <a:t> </a:t>
            </a:r>
            <a:r>
              <a:rPr lang="en-US" altLang="ja-JP" dirty="0" smtClean="0"/>
              <a:t>                                   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Image region</a:t>
            </a:r>
          </a:p>
          <a:p>
            <a:pPr>
              <a:buNone/>
            </a:pPr>
            <a:r>
              <a:rPr lang="en-US" altLang="ja-JP" dirty="0" smtClean="0"/>
              <a:t>                            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857224" y="2214554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105473" name="Object 1"/>
          <p:cNvGraphicFramePr>
            <a:graphicFrameLocks noChangeAspect="1"/>
          </p:cNvGraphicFramePr>
          <p:nvPr/>
        </p:nvGraphicFramePr>
        <p:xfrm>
          <a:off x="3000364" y="1714488"/>
          <a:ext cx="828675" cy="352425"/>
        </p:xfrm>
        <a:graphic>
          <a:graphicData uri="http://schemas.openxmlformats.org/presentationml/2006/ole">
            <p:oleObj spid="_x0000_s105473" name="Equation" r:id="rId3" imgW="825142" imgH="355446" progId="Equation.3">
              <p:embed/>
            </p:oleObj>
          </a:graphicData>
        </a:graphic>
      </p:graphicFrame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105475" name="Object 3"/>
          <p:cNvGraphicFramePr>
            <a:graphicFrameLocks noChangeAspect="1"/>
          </p:cNvGraphicFramePr>
          <p:nvPr/>
        </p:nvGraphicFramePr>
        <p:xfrm>
          <a:off x="4286248" y="1643050"/>
          <a:ext cx="419100" cy="419100"/>
        </p:xfrm>
        <a:graphic>
          <a:graphicData uri="http://schemas.openxmlformats.org/presentationml/2006/ole">
            <p:oleObj spid="_x0000_s105475" name="Equation" r:id="rId4" imgW="419100" imgH="419100" progId="Equation.3">
              <p:embed/>
            </p:oleObj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857224" y="4000504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Lets try one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Template                                   adjusted</a:t>
            </a:r>
          </a:p>
          <a:p>
            <a:pPr>
              <a:buNone/>
            </a:pPr>
            <a:r>
              <a:rPr lang="en-US" altLang="ja-JP" dirty="0" smtClean="0"/>
              <a:t> </a:t>
            </a:r>
            <a:r>
              <a:rPr lang="en-US" altLang="ja-JP" dirty="0" smtClean="0"/>
              <a:t>                           7           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Image region</a:t>
            </a:r>
          </a:p>
          <a:p>
            <a:pPr>
              <a:buNone/>
            </a:pPr>
            <a:r>
              <a:rPr lang="en-US" altLang="ja-JP" dirty="0" smtClean="0"/>
              <a:t>                            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857224" y="2214554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105473" name="Object 1"/>
          <p:cNvGraphicFramePr>
            <a:graphicFrameLocks noChangeAspect="1"/>
          </p:cNvGraphicFramePr>
          <p:nvPr/>
        </p:nvGraphicFramePr>
        <p:xfrm>
          <a:off x="3000364" y="1714488"/>
          <a:ext cx="828675" cy="352425"/>
        </p:xfrm>
        <a:graphic>
          <a:graphicData uri="http://schemas.openxmlformats.org/presentationml/2006/ole">
            <p:oleObj spid="_x0000_s117762" name="Equation" r:id="rId3" imgW="825142" imgH="355446" progId="Equation.3">
              <p:embed/>
            </p:oleObj>
          </a:graphicData>
        </a:graphic>
      </p:graphicFrame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105475" name="Object 3"/>
          <p:cNvGraphicFramePr>
            <a:graphicFrameLocks noChangeAspect="1"/>
          </p:cNvGraphicFramePr>
          <p:nvPr/>
        </p:nvGraphicFramePr>
        <p:xfrm>
          <a:off x="4286248" y="1643050"/>
          <a:ext cx="419100" cy="419100"/>
        </p:xfrm>
        <a:graphic>
          <a:graphicData uri="http://schemas.openxmlformats.org/presentationml/2006/ole">
            <p:oleObj spid="_x0000_s117763" name="Equation" r:id="rId4" imgW="419100" imgH="419100" progId="Equation.3">
              <p:embed/>
            </p:oleObj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857224" y="4000504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Lets try one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Template                                   adjusted</a:t>
            </a:r>
          </a:p>
          <a:p>
            <a:pPr>
              <a:buNone/>
            </a:pPr>
            <a:r>
              <a:rPr lang="en-US" altLang="ja-JP" dirty="0" smtClean="0"/>
              <a:t> </a:t>
            </a:r>
            <a:r>
              <a:rPr lang="en-US" altLang="ja-JP" dirty="0" smtClean="0"/>
              <a:t>                           7           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Image region</a:t>
            </a:r>
          </a:p>
          <a:p>
            <a:pPr>
              <a:buNone/>
            </a:pPr>
            <a:r>
              <a:rPr lang="en-US" altLang="ja-JP" dirty="0" smtClean="0"/>
              <a:t>                            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857224" y="2214554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105473" name="Object 1"/>
          <p:cNvGraphicFramePr>
            <a:graphicFrameLocks noChangeAspect="1"/>
          </p:cNvGraphicFramePr>
          <p:nvPr/>
        </p:nvGraphicFramePr>
        <p:xfrm>
          <a:off x="3000364" y="1714488"/>
          <a:ext cx="828675" cy="352425"/>
        </p:xfrm>
        <a:graphic>
          <a:graphicData uri="http://schemas.openxmlformats.org/presentationml/2006/ole">
            <p:oleObj spid="_x0000_s118786" name="Equation" r:id="rId3" imgW="825142" imgH="355446" progId="Equation.3">
              <p:embed/>
            </p:oleObj>
          </a:graphicData>
        </a:graphic>
      </p:graphicFrame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105475" name="Object 3"/>
          <p:cNvGraphicFramePr>
            <a:graphicFrameLocks noChangeAspect="1"/>
          </p:cNvGraphicFramePr>
          <p:nvPr/>
        </p:nvGraphicFramePr>
        <p:xfrm>
          <a:off x="4286248" y="1643050"/>
          <a:ext cx="419100" cy="419100"/>
        </p:xfrm>
        <a:graphic>
          <a:graphicData uri="http://schemas.openxmlformats.org/presentationml/2006/ole">
            <p:oleObj spid="_x0000_s118787" name="Equation" r:id="rId4" imgW="419100" imgH="419100" progId="Equation.3">
              <p:embed/>
            </p:oleObj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857224" y="4000504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5477" name="Object 5"/>
          <p:cNvGraphicFramePr>
            <a:graphicFrameLocks noChangeAspect="1"/>
          </p:cNvGraphicFramePr>
          <p:nvPr/>
        </p:nvGraphicFramePr>
        <p:xfrm>
          <a:off x="4214810" y="2143116"/>
          <a:ext cx="423863" cy="666070"/>
        </p:xfrm>
        <a:graphic>
          <a:graphicData uri="http://schemas.openxmlformats.org/presentationml/2006/ole">
            <p:oleObj spid="_x0000_s118788" name="Equation" r:id="rId5" imgW="2664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Lets try one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Template                                   adjusted</a:t>
            </a:r>
          </a:p>
          <a:p>
            <a:pPr>
              <a:buNone/>
            </a:pPr>
            <a:r>
              <a:rPr lang="en-US" altLang="ja-JP" dirty="0" smtClean="0"/>
              <a:t> </a:t>
            </a:r>
            <a:r>
              <a:rPr lang="en-US" altLang="ja-JP" dirty="0" smtClean="0"/>
              <a:t>                           7           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Image region</a:t>
            </a:r>
          </a:p>
          <a:p>
            <a:pPr>
              <a:buNone/>
            </a:pPr>
            <a:r>
              <a:rPr lang="en-US" altLang="ja-JP" dirty="0" smtClean="0"/>
              <a:t>                            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857224" y="2214554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105473" name="Object 1"/>
          <p:cNvGraphicFramePr>
            <a:graphicFrameLocks noChangeAspect="1"/>
          </p:cNvGraphicFramePr>
          <p:nvPr/>
        </p:nvGraphicFramePr>
        <p:xfrm>
          <a:off x="3000364" y="1714488"/>
          <a:ext cx="828675" cy="352425"/>
        </p:xfrm>
        <a:graphic>
          <a:graphicData uri="http://schemas.openxmlformats.org/presentationml/2006/ole">
            <p:oleObj spid="_x0000_s119810" name="Equation" r:id="rId3" imgW="825142" imgH="355446" progId="Equation.3">
              <p:embed/>
            </p:oleObj>
          </a:graphicData>
        </a:graphic>
      </p:graphicFrame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105475" name="Object 3"/>
          <p:cNvGraphicFramePr>
            <a:graphicFrameLocks noChangeAspect="1"/>
          </p:cNvGraphicFramePr>
          <p:nvPr/>
        </p:nvGraphicFramePr>
        <p:xfrm>
          <a:off x="4286248" y="1643050"/>
          <a:ext cx="419100" cy="419100"/>
        </p:xfrm>
        <a:graphic>
          <a:graphicData uri="http://schemas.openxmlformats.org/presentationml/2006/ole">
            <p:oleObj spid="_x0000_s119811" name="Equation" r:id="rId4" imgW="419100" imgH="419100" progId="Equation.3">
              <p:embed/>
            </p:oleObj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5572132" y="2071678"/>
          <a:ext cx="1928826" cy="1500198"/>
        </p:xfrm>
        <a:graphic>
          <a:graphicData uri="http://schemas.openxmlformats.org/drawingml/2006/table">
            <a:tbl>
              <a:tblPr/>
              <a:tblGrid>
                <a:gridCol w="642942"/>
                <a:gridCol w="642942"/>
                <a:gridCol w="642942"/>
              </a:tblGrid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857224" y="4000504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5477" name="Object 5"/>
          <p:cNvGraphicFramePr>
            <a:graphicFrameLocks noChangeAspect="1"/>
          </p:cNvGraphicFramePr>
          <p:nvPr/>
        </p:nvGraphicFramePr>
        <p:xfrm>
          <a:off x="4214810" y="2143116"/>
          <a:ext cx="423863" cy="666070"/>
        </p:xfrm>
        <a:graphic>
          <a:graphicData uri="http://schemas.openxmlformats.org/presentationml/2006/ole">
            <p:oleObj spid="_x0000_s119812" name="Equation" r:id="rId5" imgW="266400" imgH="419040" progId="Equation.3">
              <p:embed/>
            </p:oleObj>
          </a:graphicData>
        </a:graphic>
      </p:graphicFrame>
      <p:graphicFrame>
        <p:nvGraphicFramePr>
          <p:cNvPr id="105478" name="Object 6"/>
          <p:cNvGraphicFramePr>
            <a:graphicFrameLocks noChangeAspect="1"/>
          </p:cNvGraphicFramePr>
          <p:nvPr/>
        </p:nvGraphicFramePr>
        <p:xfrm>
          <a:off x="5715008" y="2119308"/>
          <a:ext cx="287620" cy="452436"/>
        </p:xfrm>
        <a:graphic>
          <a:graphicData uri="http://schemas.openxmlformats.org/presentationml/2006/ole">
            <p:oleObj spid="_x0000_s119813" name="Equation" r:id="rId6" imgW="266400" imgH="419040" progId="Equation.3">
              <p:embed/>
            </p:oleObj>
          </a:graphicData>
        </a:graphic>
      </p:graphicFrame>
      <p:graphicFrame>
        <p:nvGraphicFramePr>
          <p:cNvPr id="105479" name="Object 7"/>
          <p:cNvGraphicFramePr>
            <a:graphicFrameLocks noChangeAspect="1"/>
          </p:cNvGraphicFramePr>
          <p:nvPr/>
        </p:nvGraphicFramePr>
        <p:xfrm>
          <a:off x="6357950" y="2143116"/>
          <a:ext cx="287338" cy="452437"/>
        </p:xfrm>
        <a:graphic>
          <a:graphicData uri="http://schemas.openxmlformats.org/presentationml/2006/ole">
            <p:oleObj spid="_x0000_s119814" name="Equation" r:id="rId7" imgW="266400" imgH="419040" progId="Equation.3">
              <p:embed/>
            </p:oleObj>
          </a:graphicData>
        </a:graphic>
      </p:graphicFrame>
      <p:graphicFrame>
        <p:nvGraphicFramePr>
          <p:cNvPr id="105480" name="Object 8"/>
          <p:cNvGraphicFramePr>
            <a:graphicFrameLocks noChangeAspect="1"/>
          </p:cNvGraphicFramePr>
          <p:nvPr/>
        </p:nvGraphicFramePr>
        <p:xfrm>
          <a:off x="7072330" y="2143116"/>
          <a:ext cx="287338" cy="452437"/>
        </p:xfrm>
        <a:graphic>
          <a:graphicData uri="http://schemas.openxmlformats.org/presentationml/2006/ole">
            <p:oleObj spid="_x0000_s119815" name="Equation" r:id="rId8" imgW="266400" imgH="419040" progId="Equation.3">
              <p:embed/>
            </p:oleObj>
          </a:graphicData>
        </a:graphic>
      </p:graphicFrame>
      <p:graphicFrame>
        <p:nvGraphicFramePr>
          <p:cNvPr id="105481" name="Object 9"/>
          <p:cNvGraphicFramePr>
            <a:graphicFrameLocks noChangeAspect="1"/>
          </p:cNvGraphicFramePr>
          <p:nvPr/>
        </p:nvGraphicFramePr>
        <p:xfrm>
          <a:off x="5715008" y="2643182"/>
          <a:ext cx="287338" cy="452437"/>
        </p:xfrm>
        <a:graphic>
          <a:graphicData uri="http://schemas.openxmlformats.org/presentationml/2006/ole">
            <p:oleObj spid="_x0000_s119816" name="Equation" r:id="rId9" imgW="266400" imgH="419040" progId="Equation.3">
              <p:embed/>
            </p:oleObj>
          </a:graphicData>
        </a:graphic>
      </p:graphicFrame>
      <p:graphicFrame>
        <p:nvGraphicFramePr>
          <p:cNvPr id="105482" name="Object 10"/>
          <p:cNvGraphicFramePr>
            <a:graphicFrameLocks noChangeAspect="1"/>
          </p:cNvGraphicFramePr>
          <p:nvPr/>
        </p:nvGraphicFramePr>
        <p:xfrm>
          <a:off x="5715008" y="3143248"/>
          <a:ext cx="287338" cy="452437"/>
        </p:xfrm>
        <a:graphic>
          <a:graphicData uri="http://schemas.openxmlformats.org/presentationml/2006/ole">
            <p:oleObj spid="_x0000_s119817" name="Equation" r:id="rId10" imgW="266400" imgH="419040" progId="Equation.3">
              <p:embed/>
            </p:oleObj>
          </a:graphicData>
        </a:graphic>
      </p:graphicFrame>
      <p:graphicFrame>
        <p:nvGraphicFramePr>
          <p:cNvPr id="105483" name="Object 11"/>
          <p:cNvGraphicFramePr>
            <a:graphicFrameLocks noChangeAspect="1"/>
          </p:cNvGraphicFramePr>
          <p:nvPr/>
        </p:nvGraphicFramePr>
        <p:xfrm>
          <a:off x="6357950" y="3119439"/>
          <a:ext cx="287338" cy="452437"/>
        </p:xfrm>
        <a:graphic>
          <a:graphicData uri="http://schemas.openxmlformats.org/presentationml/2006/ole">
            <p:oleObj spid="_x0000_s119818" name="Equation" r:id="rId11" imgW="266400" imgH="419040" progId="Equation.3">
              <p:embed/>
            </p:oleObj>
          </a:graphicData>
        </a:graphic>
      </p:graphicFrame>
      <p:graphicFrame>
        <p:nvGraphicFramePr>
          <p:cNvPr id="105484" name="Object 12"/>
          <p:cNvGraphicFramePr>
            <a:graphicFrameLocks noChangeAspect="1"/>
          </p:cNvGraphicFramePr>
          <p:nvPr/>
        </p:nvGraphicFramePr>
        <p:xfrm>
          <a:off x="7072330" y="3143248"/>
          <a:ext cx="287338" cy="452437"/>
        </p:xfrm>
        <a:graphic>
          <a:graphicData uri="http://schemas.openxmlformats.org/presentationml/2006/ole">
            <p:oleObj spid="_x0000_s119819" name="Equation" r:id="rId12" imgW="2664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Lets try one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Template                                   adjusted</a:t>
            </a:r>
          </a:p>
          <a:p>
            <a:pPr>
              <a:buNone/>
            </a:pPr>
            <a:r>
              <a:rPr lang="en-US" altLang="ja-JP" dirty="0" smtClean="0"/>
              <a:t> </a:t>
            </a:r>
            <a:r>
              <a:rPr lang="en-US" altLang="ja-JP" dirty="0" smtClean="0"/>
              <a:t>                           7           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Image region</a:t>
            </a:r>
          </a:p>
          <a:p>
            <a:pPr>
              <a:buNone/>
            </a:pPr>
            <a:r>
              <a:rPr lang="en-US" altLang="ja-JP" dirty="0" smtClean="0"/>
              <a:t>                            54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857224" y="2214554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105473" name="Object 1"/>
          <p:cNvGraphicFramePr>
            <a:graphicFrameLocks noChangeAspect="1"/>
          </p:cNvGraphicFramePr>
          <p:nvPr/>
        </p:nvGraphicFramePr>
        <p:xfrm>
          <a:off x="3000364" y="1714488"/>
          <a:ext cx="828675" cy="352425"/>
        </p:xfrm>
        <a:graphic>
          <a:graphicData uri="http://schemas.openxmlformats.org/presentationml/2006/ole">
            <p:oleObj spid="_x0000_s120834" name="Equation" r:id="rId3" imgW="825142" imgH="355446" progId="Equation.3">
              <p:embed/>
            </p:oleObj>
          </a:graphicData>
        </a:graphic>
      </p:graphicFrame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105475" name="Object 3"/>
          <p:cNvGraphicFramePr>
            <a:graphicFrameLocks noChangeAspect="1"/>
          </p:cNvGraphicFramePr>
          <p:nvPr/>
        </p:nvGraphicFramePr>
        <p:xfrm>
          <a:off x="4286248" y="1643050"/>
          <a:ext cx="419100" cy="419100"/>
        </p:xfrm>
        <a:graphic>
          <a:graphicData uri="http://schemas.openxmlformats.org/presentationml/2006/ole">
            <p:oleObj spid="_x0000_s120835" name="Equation" r:id="rId4" imgW="419100" imgH="419100" progId="Equation.3">
              <p:embed/>
            </p:oleObj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5572132" y="2071678"/>
          <a:ext cx="1928826" cy="1500198"/>
        </p:xfrm>
        <a:graphic>
          <a:graphicData uri="http://schemas.openxmlformats.org/drawingml/2006/table">
            <a:tbl>
              <a:tblPr/>
              <a:tblGrid>
                <a:gridCol w="642942"/>
                <a:gridCol w="642942"/>
                <a:gridCol w="642942"/>
              </a:tblGrid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857224" y="4000504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5477" name="Object 5"/>
          <p:cNvGraphicFramePr>
            <a:graphicFrameLocks noChangeAspect="1"/>
          </p:cNvGraphicFramePr>
          <p:nvPr/>
        </p:nvGraphicFramePr>
        <p:xfrm>
          <a:off x="4214810" y="2143116"/>
          <a:ext cx="423863" cy="666070"/>
        </p:xfrm>
        <a:graphic>
          <a:graphicData uri="http://schemas.openxmlformats.org/presentationml/2006/ole">
            <p:oleObj spid="_x0000_s120836" name="Equation" r:id="rId5" imgW="266400" imgH="419040" progId="Equation.3">
              <p:embed/>
            </p:oleObj>
          </a:graphicData>
        </a:graphic>
      </p:graphicFrame>
      <p:graphicFrame>
        <p:nvGraphicFramePr>
          <p:cNvPr id="105478" name="Object 6"/>
          <p:cNvGraphicFramePr>
            <a:graphicFrameLocks noChangeAspect="1"/>
          </p:cNvGraphicFramePr>
          <p:nvPr/>
        </p:nvGraphicFramePr>
        <p:xfrm>
          <a:off x="5715008" y="2119308"/>
          <a:ext cx="287620" cy="452436"/>
        </p:xfrm>
        <a:graphic>
          <a:graphicData uri="http://schemas.openxmlformats.org/presentationml/2006/ole">
            <p:oleObj spid="_x0000_s120837" name="Equation" r:id="rId6" imgW="266400" imgH="419040" progId="Equation.3">
              <p:embed/>
            </p:oleObj>
          </a:graphicData>
        </a:graphic>
      </p:graphicFrame>
      <p:graphicFrame>
        <p:nvGraphicFramePr>
          <p:cNvPr id="105479" name="Object 7"/>
          <p:cNvGraphicFramePr>
            <a:graphicFrameLocks noChangeAspect="1"/>
          </p:cNvGraphicFramePr>
          <p:nvPr/>
        </p:nvGraphicFramePr>
        <p:xfrm>
          <a:off x="6357950" y="2143116"/>
          <a:ext cx="287338" cy="452437"/>
        </p:xfrm>
        <a:graphic>
          <a:graphicData uri="http://schemas.openxmlformats.org/presentationml/2006/ole">
            <p:oleObj spid="_x0000_s120838" name="Equation" r:id="rId7" imgW="266400" imgH="419040" progId="Equation.3">
              <p:embed/>
            </p:oleObj>
          </a:graphicData>
        </a:graphic>
      </p:graphicFrame>
      <p:graphicFrame>
        <p:nvGraphicFramePr>
          <p:cNvPr id="105480" name="Object 8"/>
          <p:cNvGraphicFramePr>
            <a:graphicFrameLocks noChangeAspect="1"/>
          </p:cNvGraphicFramePr>
          <p:nvPr/>
        </p:nvGraphicFramePr>
        <p:xfrm>
          <a:off x="7072330" y="2143116"/>
          <a:ext cx="287338" cy="452437"/>
        </p:xfrm>
        <a:graphic>
          <a:graphicData uri="http://schemas.openxmlformats.org/presentationml/2006/ole">
            <p:oleObj spid="_x0000_s120839" name="Equation" r:id="rId8" imgW="266400" imgH="419040" progId="Equation.3">
              <p:embed/>
            </p:oleObj>
          </a:graphicData>
        </a:graphic>
      </p:graphicFrame>
      <p:graphicFrame>
        <p:nvGraphicFramePr>
          <p:cNvPr id="105481" name="Object 9"/>
          <p:cNvGraphicFramePr>
            <a:graphicFrameLocks noChangeAspect="1"/>
          </p:cNvGraphicFramePr>
          <p:nvPr/>
        </p:nvGraphicFramePr>
        <p:xfrm>
          <a:off x="5715008" y="2643182"/>
          <a:ext cx="287338" cy="452437"/>
        </p:xfrm>
        <a:graphic>
          <a:graphicData uri="http://schemas.openxmlformats.org/presentationml/2006/ole">
            <p:oleObj spid="_x0000_s120840" name="Equation" r:id="rId9" imgW="266400" imgH="419040" progId="Equation.3">
              <p:embed/>
            </p:oleObj>
          </a:graphicData>
        </a:graphic>
      </p:graphicFrame>
      <p:graphicFrame>
        <p:nvGraphicFramePr>
          <p:cNvPr id="105482" name="Object 10"/>
          <p:cNvGraphicFramePr>
            <a:graphicFrameLocks noChangeAspect="1"/>
          </p:cNvGraphicFramePr>
          <p:nvPr/>
        </p:nvGraphicFramePr>
        <p:xfrm>
          <a:off x="5715008" y="3143248"/>
          <a:ext cx="287338" cy="452437"/>
        </p:xfrm>
        <a:graphic>
          <a:graphicData uri="http://schemas.openxmlformats.org/presentationml/2006/ole">
            <p:oleObj spid="_x0000_s120841" name="Equation" r:id="rId10" imgW="266400" imgH="419040" progId="Equation.3">
              <p:embed/>
            </p:oleObj>
          </a:graphicData>
        </a:graphic>
      </p:graphicFrame>
      <p:graphicFrame>
        <p:nvGraphicFramePr>
          <p:cNvPr id="105483" name="Object 11"/>
          <p:cNvGraphicFramePr>
            <a:graphicFrameLocks noChangeAspect="1"/>
          </p:cNvGraphicFramePr>
          <p:nvPr/>
        </p:nvGraphicFramePr>
        <p:xfrm>
          <a:off x="6357950" y="3119439"/>
          <a:ext cx="287338" cy="452437"/>
        </p:xfrm>
        <a:graphic>
          <a:graphicData uri="http://schemas.openxmlformats.org/presentationml/2006/ole">
            <p:oleObj spid="_x0000_s120842" name="Equation" r:id="rId11" imgW="266400" imgH="419040" progId="Equation.3">
              <p:embed/>
            </p:oleObj>
          </a:graphicData>
        </a:graphic>
      </p:graphicFrame>
      <p:graphicFrame>
        <p:nvGraphicFramePr>
          <p:cNvPr id="105484" name="Object 12"/>
          <p:cNvGraphicFramePr>
            <a:graphicFrameLocks noChangeAspect="1"/>
          </p:cNvGraphicFramePr>
          <p:nvPr/>
        </p:nvGraphicFramePr>
        <p:xfrm>
          <a:off x="7072330" y="3143248"/>
          <a:ext cx="287338" cy="452437"/>
        </p:xfrm>
        <a:graphic>
          <a:graphicData uri="http://schemas.openxmlformats.org/presentationml/2006/ole">
            <p:oleObj spid="_x0000_s120843" name="Equation" r:id="rId12" imgW="2664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Lets try one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Template                                   adjusted</a:t>
            </a:r>
          </a:p>
          <a:p>
            <a:pPr>
              <a:buNone/>
            </a:pPr>
            <a:r>
              <a:rPr lang="en-US" altLang="ja-JP" dirty="0" smtClean="0"/>
              <a:t> </a:t>
            </a:r>
            <a:r>
              <a:rPr lang="en-US" altLang="ja-JP" dirty="0" smtClean="0"/>
              <a:t>                           7           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Image region</a:t>
            </a:r>
          </a:p>
          <a:p>
            <a:pPr>
              <a:buNone/>
            </a:pPr>
            <a:r>
              <a:rPr lang="en-US" altLang="ja-JP" dirty="0" smtClean="0"/>
              <a:t>                            54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857224" y="2214554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105473" name="Object 1"/>
          <p:cNvGraphicFramePr>
            <a:graphicFrameLocks noChangeAspect="1"/>
          </p:cNvGraphicFramePr>
          <p:nvPr/>
        </p:nvGraphicFramePr>
        <p:xfrm>
          <a:off x="3000364" y="1714488"/>
          <a:ext cx="828675" cy="352425"/>
        </p:xfrm>
        <a:graphic>
          <a:graphicData uri="http://schemas.openxmlformats.org/presentationml/2006/ole">
            <p:oleObj spid="_x0000_s121858" name="Equation" r:id="rId3" imgW="825142" imgH="355446" progId="Equation.3">
              <p:embed/>
            </p:oleObj>
          </a:graphicData>
        </a:graphic>
      </p:graphicFrame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105475" name="Object 3"/>
          <p:cNvGraphicFramePr>
            <a:graphicFrameLocks noChangeAspect="1"/>
          </p:cNvGraphicFramePr>
          <p:nvPr/>
        </p:nvGraphicFramePr>
        <p:xfrm>
          <a:off x="4286248" y="1643050"/>
          <a:ext cx="419100" cy="419100"/>
        </p:xfrm>
        <a:graphic>
          <a:graphicData uri="http://schemas.openxmlformats.org/presentationml/2006/ole">
            <p:oleObj spid="_x0000_s121859" name="Equation" r:id="rId4" imgW="419100" imgH="419100" progId="Equation.3">
              <p:embed/>
            </p:oleObj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5572132" y="2071678"/>
          <a:ext cx="1928826" cy="1500198"/>
        </p:xfrm>
        <a:graphic>
          <a:graphicData uri="http://schemas.openxmlformats.org/drawingml/2006/table">
            <a:tbl>
              <a:tblPr/>
              <a:tblGrid>
                <a:gridCol w="642942"/>
                <a:gridCol w="642942"/>
                <a:gridCol w="642942"/>
              </a:tblGrid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857224" y="4000504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5477" name="Object 5"/>
          <p:cNvGraphicFramePr>
            <a:graphicFrameLocks noChangeAspect="1"/>
          </p:cNvGraphicFramePr>
          <p:nvPr/>
        </p:nvGraphicFramePr>
        <p:xfrm>
          <a:off x="4214810" y="2143116"/>
          <a:ext cx="423863" cy="666070"/>
        </p:xfrm>
        <a:graphic>
          <a:graphicData uri="http://schemas.openxmlformats.org/presentationml/2006/ole">
            <p:oleObj spid="_x0000_s121860" name="Equation" r:id="rId5" imgW="266400" imgH="419040" progId="Equation.3">
              <p:embed/>
            </p:oleObj>
          </a:graphicData>
        </a:graphic>
      </p:graphicFrame>
      <p:graphicFrame>
        <p:nvGraphicFramePr>
          <p:cNvPr id="105478" name="Object 6"/>
          <p:cNvGraphicFramePr>
            <a:graphicFrameLocks noChangeAspect="1"/>
          </p:cNvGraphicFramePr>
          <p:nvPr/>
        </p:nvGraphicFramePr>
        <p:xfrm>
          <a:off x="5715008" y="2119308"/>
          <a:ext cx="287620" cy="452436"/>
        </p:xfrm>
        <a:graphic>
          <a:graphicData uri="http://schemas.openxmlformats.org/presentationml/2006/ole">
            <p:oleObj spid="_x0000_s121861" name="Equation" r:id="rId6" imgW="266400" imgH="419040" progId="Equation.3">
              <p:embed/>
            </p:oleObj>
          </a:graphicData>
        </a:graphic>
      </p:graphicFrame>
      <p:graphicFrame>
        <p:nvGraphicFramePr>
          <p:cNvPr id="105479" name="Object 7"/>
          <p:cNvGraphicFramePr>
            <a:graphicFrameLocks noChangeAspect="1"/>
          </p:cNvGraphicFramePr>
          <p:nvPr/>
        </p:nvGraphicFramePr>
        <p:xfrm>
          <a:off x="6357950" y="2143116"/>
          <a:ext cx="287338" cy="452437"/>
        </p:xfrm>
        <a:graphic>
          <a:graphicData uri="http://schemas.openxmlformats.org/presentationml/2006/ole">
            <p:oleObj spid="_x0000_s121862" name="Equation" r:id="rId7" imgW="266400" imgH="419040" progId="Equation.3">
              <p:embed/>
            </p:oleObj>
          </a:graphicData>
        </a:graphic>
      </p:graphicFrame>
      <p:graphicFrame>
        <p:nvGraphicFramePr>
          <p:cNvPr id="105480" name="Object 8"/>
          <p:cNvGraphicFramePr>
            <a:graphicFrameLocks noChangeAspect="1"/>
          </p:cNvGraphicFramePr>
          <p:nvPr/>
        </p:nvGraphicFramePr>
        <p:xfrm>
          <a:off x="7072330" y="2143116"/>
          <a:ext cx="287338" cy="452437"/>
        </p:xfrm>
        <a:graphic>
          <a:graphicData uri="http://schemas.openxmlformats.org/presentationml/2006/ole">
            <p:oleObj spid="_x0000_s121863" name="Equation" r:id="rId8" imgW="266400" imgH="419040" progId="Equation.3">
              <p:embed/>
            </p:oleObj>
          </a:graphicData>
        </a:graphic>
      </p:graphicFrame>
      <p:graphicFrame>
        <p:nvGraphicFramePr>
          <p:cNvPr id="105481" name="Object 9"/>
          <p:cNvGraphicFramePr>
            <a:graphicFrameLocks noChangeAspect="1"/>
          </p:cNvGraphicFramePr>
          <p:nvPr/>
        </p:nvGraphicFramePr>
        <p:xfrm>
          <a:off x="5715008" y="2643182"/>
          <a:ext cx="287338" cy="452437"/>
        </p:xfrm>
        <a:graphic>
          <a:graphicData uri="http://schemas.openxmlformats.org/presentationml/2006/ole">
            <p:oleObj spid="_x0000_s121864" name="Equation" r:id="rId9" imgW="266400" imgH="419040" progId="Equation.3">
              <p:embed/>
            </p:oleObj>
          </a:graphicData>
        </a:graphic>
      </p:graphicFrame>
      <p:graphicFrame>
        <p:nvGraphicFramePr>
          <p:cNvPr id="105482" name="Object 10"/>
          <p:cNvGraphicFramePr>
            <a:graphicFrameLocks noChangeAspect="1"/>
          </p:cNvGraphicFramePr>
          <p:nvPr/>
        </p:nvGraphicFramePr>
        <p:xfrm>
          <a:off x="5715008" y="3143248"/>
          <a:ext cx="287338" cy="452437"/>
        </p:xfrm>
        <a:graphic>
          <a:graphicData uri="http://schemas.openxmlformats.org/presentationml/2006/ole">
            <p:oleObj spid="_x0000_s121865" name="Equation" r:id="rId10" imgW="266400" imgH="419040" progId="Equation.3">
              <p:embed/>
            </p:oleObj>
          </a:graphicData>
        </a:graphic>
      </p:graphicFrame>
      <p:graphicFrame>
        <p:nvGraphicFramePr>
          <p:cNvPr id="105483" name="Object 11"/>
          <p:cNvGraphicFramePr>
            <a:graphicFrameLocks noChangeAspect="1"/>
          </p:cNvGraphicFramePr>
          <p:nvPr/>
        </p:nvGraphicFramePr>
        <p:xfrm>
          <a:off x="6357950" y="3119439"/>
          <a:ext cx="287338" cy="452437"/>
        </p:xfrm>
        <a:graphic>
          <a:graphicData uri="http://schemas.openxmlformats.org/presentationml/2006/ole">
            <p:oleObj spid="_x0000_s121866" name="Equation" r:id="rId11" imgW="266400" imgH="419040" progId="Equation.3">
              <p:embed/>
            </p:oleObj>
          </a:graphicData>
        </a:graphic>
      </p:graphicFrame>
      <p:graphicFrame>
        <p:nvGraphicFramePr>
          <p:cNvPr id="105484" name="Object 12"/>
          <p:cNvGraphicFramePr>
            <a:graphicFrameLocks noChangeAspect="1"/>
          </p:cNvGraphicFramePr>
          <p:nvPr/>
        </p:nvGraphicFramePr>
        <p:xfrm>
          <a:off x="7072330" y="3143248"/>
          <a:ext cx="287338" cy="452437"/>
        </p:xfrm>
        <a:graphic>
          <a:graphicData uri="http://schemas.openxmlformats.org/presentationml/2006/ole">
            <p:oleObj spid="_x0000_s121867" name="Equation" r:id="rId12" imgW="266400" imgH="419040" progId="Equation.3">
              <p:embed/>
            </p:oleObj>
          </a:graphicData>
        </a:graphic>
      </p:graphicFrame>
      <p:graphicFrame>
        <p:nvGraphicFramePr>
          <p:cNvPr id="105485" name="Object 13"/>
          <p:cNvGraphicFramePr>
            <a:graphicFrameLocks noChangeAspect="1"/>
          </p:cNvGraphicFramePr>
          <p:nvPr/>
        </p:nvGraphicFramePr>
        <p:xfrm>
          <a:off x="3840166" y="3929063"/>
          <a:ext cx="1231900" cy="666750"/>
        </p:xfrm>
        <a:graphic>
          <a:graphicData uri="http://schemas.openxmlformats.org/presentationml/2006/ole">
            <p:oleObj spid="_x0000_s121868" name="Equation" r:id="rId13" imgW="7743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Lets try one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Template                                   adjusted</a:t>
            </a:r>
          </a:p>
          <a:p>
            <a:pPr>
              <a:buNone/>
            </a:pPr>
            <a:r>
              <a:rPr lang="en-US" altLang="ja-JP" dirty="0" smtClean="0"/>
              <a:t> </a:t>
            </a:r>
            <a:r>
              <a:rPr lang="en-US" altLang="ja-JP" dirty="0" smtClean="0"/>
              <a:t>                           7           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Image region</a:t>
            </a:r>
          </a:p>
          <a:p>
            <a:pPr>
              <a:buNone/>
            </a:pPr>
            <a:r>
              <a:rPr lang="en-US" altLang="ja-JP" smtClean="0"/>
              <a:t>                            54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857224" y="2214554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105473" name="Object 1"/>
          <p:cNvGraphicFramePr>
            <a:graphicFrameLocks noChangeAspect="1"/>
          </p:cNvGraphicFramePr>
          <p:nvPr/>
        </p:nvGraphicFramePr>
        <p:xfrm>
          <a:off x="3000364" y="1714488"/>
          <a:ext cx="828675" cy="352425"/>
        </p:xfrm>
        <a:graphic>
          <a:graphicData uri="http://schemas.openxmlformats.org/presentationml/2006/ole">
            <p:oleObj spid="_x0000_s122882" name="Equation" r:id="rId3" imgW="825142" imgH="355446" progId="Equation.3">
              <p:embed/>
            </p:oleObj>
          </a:graphicData>
        </a:graphic>
      </p:graphicFrame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105475" name="Object 3"/>
          <p:cNvGraphicFramePr>
            <a:graphicFrameLocks noChangeAspect="1"/>
          </p:cNvGraphicFramePr>
          <p:nvPr/>
        </p:nvGraphicFramePr>
        <p:xfrm>
          <a:off x="4286248" y="1643050"/>
          <a:ext cx="419100" cy="419100"/>
        </p:xfrm>
        <a:graphic>
          <a:graphicData uri="http://schemas.openxmlformats.org/presentationml/2006/ole">
            <p:oleObj spid="_x0000_s122883" name="Equation" r:id="rId4" imgW="419100" imgH="419100" progId="Equation.3">
              <p:embed/>
            </p:oleObj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5572132" y="2071678"/>
          <a:ext cx="1928826" cy="1500198"/>
        </p:xfrm>
        <a:graphic>
          <a:graphicData uri="http://schemas.openxmlformats.org/drawingml/2006/table">
            <a:tbl>
              <a:tblPr/>
              <a:tblGrid>
                <a:gridCol w="642942"/>
                <a:gridCol w="642942"/>
                <a:gridCol w="642942"/>
              </a:tblGrid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857224" y="4000504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5477" name="Object 5"/>
          <p:cNvGraphicFramePr>
            <a:graphicFrameLocks noChangeAspect="1"/>
          </p:cNvGraphicFramePr>
          <p:nvPr/>
        </p:nvGraphicFramePr>
        <p:xfrm>
          <a:off x="4214810" y="2143116"/>
          <a:ext cx="423863" cy="666070"/>
        </p:xfrm>
        <a:graphic>
          <a:graphicData uri="http://schemas.openxmlformats.org/presentationml/2006/ole">
            <p:oleObj spid="_x0000_s122884" name="Equation" r:id="rId5" imgW="266400" imgH="419040" progId="Equation.3">
              <p:embed/>
            </p:oleObj>
          </a:graphicData>
        </a:graphic>
      </p:graphicFrame>
      <p:graphicFrame>
        <p:nvGraphicFramePr>
          <p:cNvPr id="105478" name="Object 6"/>
          <p:cNvGraphicFramePr>
            <a:graphicFrameLocks noChangeAspect="1"/>
          </p:cNvGraphicFramePr>
          <p:nvPr/>
        </p:nvGraphicFramePr>
        <p:xfrm>
          <a:off x="5715008" y="2119308"/>
          <a:ext cx="287620" cy="452436"/>
        </p:xfrm>
        <a:graphic>
          <a:graphicData uri="http://schemas.openxmlformats.org/presentationml/2006/ole">
            <p:oleObj spid="_x0000_s122885" name="Equation" r:id="rId6" imgW="266400" imgH="419040" progId="Equation.3">
              <p:embed/>
            </p:oleObj>
          </a:graphicData>
        </a:graphic>
      </p:graphicFrame>
      <p:graphicFrame>
        <p:nvGraphicFramePr>
          <p:cNvPr id="105479" name="Object 7"/>
          <p:cNvGraphicFramePr>
            <a:graphicFrameLocks noChangeAspect="1"/>
          </p:cNvGraphicFramePr>
          <p:nvPr/>
        </p:nvGraphicFramePr>
        <p:xfrm>
          <a:off x="6357950" y="2143116"/>
          <a:ext cx="287338" cy="452437"/>
        </p:xfrm>
        <a:graphic>
          <a:graphicData uri="http://schemas.openxmlformats.org/presentationml/2006/ole">
            <p:oleObj spid="_x0000_s122886" name="Equation" r:id="rId7" imgW="266400" imgH="419040" progId="Equation.3">
              <p:embed/>
            </p:oleObj>
          </a:graphicData>
        </a:graphic>
      </p:graphicFrame>
      <p:graphicFrame>
        <p:nvGraphicFramePr>
          <p:cNvPr id="105480" name="Object 8"/>
          <p:cNvGraphicFramePr>
            <a:graphicFrameLocks noChangeAspect="1"/>
          </p:cNvGraphicFramePr>
          <p:nvPr/>
        </p:nvGraphicFramePr>
        <p:xfrm>
          <a:off x="7072330" y="2143116"/>
          <a:ext cx="287338" cy="452437"/>
        </p:xfrm>
        <a:graphic>
          <a:graphicData uri="http://schemas.openxmlformats.org/presentationml/2006/ole">
            <p:oleObj spid="_x0000_s122887" name="Equation" r:id="rId8" imgW="266400" imgH="419040" progId="Equation.3">
              <p:embed/>
            </p:oleObj>
          </a:graphicData>
        </a:graphic>
      </p:graphicFrame>
      <p:graphicFrame>
        <p:nvGraphicFramePr>
          <p:cNvPr id="105481" name="Object 9"/>
          <p:cNvGraphicFramePr>
            <a:graphicFrameLocks noChangeAspect="1"/>
          </p:cNvGraphicFramePr>
          <p:nvPr/>
        </p:nvGraphicFramePr>
        <p:xfrm>
          <a:off x="5715008" y="2643182"/>
          <a:ext cx="287338" cy="452437"/>
        </p:xfrm>
        <a:graphic>
          <a:graphicData uri="http://schemas.openxmlformats.org/presentationml/2006/ole">
            <p:oleObj spid="_x0000_s122888" name="Equation" r:id="rId9" imgW="266400" imgH="419040" progId="Equation.3">
              <p:embed/>
            </p:oleObj>
          </a:graphicData>
        </a:graphic>
      </p:graphicFrame>
      <p:graphicFrame>
        <p:nvGraphicFramePr>
          <p:cNvPr id="105482" name="Object 10"/>
          <p:cNvGraphicFramePr>
            <a:graphicFrameLocks noChangeAspect="1"/>
          </p:cNvGraphicFramePr>
          <p:nvPr/>
        </p:nvGraphicFramePr>
        <p:xfrm>
          <a:off x="5715008" y="3143248"/>
          <a:ext cx="287338" cy="452437"/>
        </p:xfrm>
        <a:graphic>
          <a:graphicData uri="http://schemas.openxmlformats.org/presentationml/2006/ole">
            <p:oleObj spid="_x0000_s122889" name="Equation" r:id="rId10" imgW="266400" imgH="419040" progId="Equation.3">
              <p:embed/>
            </p:oleObj>
          </a:graphicData>
        </a:graphic>
      </p:graphicFrame>
      <p:graphicFrame>
        <p:nvGraphicFramePr>
          <p:cNvPr id="105483" name="Object 11"/>
          <p:cNvGraphicFramePr>
            <a:graphicFrameLocks noChangeAspect="1"/>
          </p:cNvGraphicFramePr>
          <p:nvPr/>
        </p:nvGraphicFramePr>
        <p:xfrm>
          <a:off x="6357950" y="3119439"/>
          <a:ext cx="287338" cy="452437"/>
        </p:xfrm>
        <a:graphic>
          <a:graphicData uri="http://schemas.openxmlformats.org/presentationml/2006/ole">
            <p:oleObj spid="_x0000_s122890" name="Equation" r:id="rId11" imgW="266400" imgH="419040" progId="Equation.3">
              <p:embed/>
            </p:oleObj>
          </a:graphicData>
        </a:graphic>
      </p:graphicFrame>
      <p:graphicFrame>
        <p:nvGraphicFramePr>
          <p:cNvPr id="105484" name="Object 12"/>
          <p:cNvGraphicFramePr>
            <a:graphicFrameLocks noChangeAspect="1"/>
          </p:cNvGraphicFramePr>
          <p:nvPr/>
        </p:nvGraphicFramePr>
        <p:xfrm>
          <a:off x="7072330" y="3143248"/>
          <a:ext cx="287338" cy="452437"/>
        </p:xfrm>
        <a:graphic>
          <a:graphicData uri="http://schemas.openxmlformats.org/presentationml/2006/ole">
            <p:oleObj spid="_x0000_s122891" name="Equation" r:id="rId12" imgW="266400" imgH="419040" progId="Equation.3">
              <p:embed/>
            </p:oleObj>
          </a:graphicData>
        </a:graphic>
      </p:graphicFrame>
      <p:graphicFrame>
        <p:nvGraphicFramePr>
          <p:cNvPr id="105485" name="Object 13"/>
          <p:cNvGraphicFramePr>
            <a:graphicFrameLocks noChangeAspect="1"/>
          </p:cNvGraphicFramePr>
          <p:nvPr/>
        </p:nvGraphicFramePr>
        <p:xfrm>
          <a:off x="3840166" y="3929063"/>
          <a:ext cx="1231900" cy="666750"/>
        </p:xfrm>
        <a:graphic>
          <a:graphicData uri="http://schemas.openxmlformats.org/presentationml/2006/ole">
            <p:oleObj spid="_x0000_s122892" name="Equation" r:id="rId13" imgW="774360" imgH="419040" progId="Equation.3">
              <p:embed/>
            </p:oleObj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/>
        </p:nvGraphicFramePr>
        <p:xfrm>
          <a:off x="5500694" y="3929066"/>
          <a:ext cx="1928826" cy="1500198"/>
        </p:xfrm>
        <a:graphic>
          <a:graphicData uri="http://schemas.openxmlformats.org/drawingml/2006/table">
            <a:tbl>
              <a:tblPr/>
              <a:tblGrid>
                <a:gridCol w="642942"/>
                <a:gridCol w="642942"/>
                <a:gridCol w="642942"/>
              </a:tblGrid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5486" name="Object 14"/>
          <p:cNvGraphicFramePr>
            <a:graphicFrameLocks noChangeAspect="1"/>
          </p:cNvGraphicFramePr>
          <p:nvPr/>
        </p:nvGraphicFramePr>
        <p:xfrm>
          <a:off x="6929454" y="4429132"/>
          <a:ext cx="394099" cy="500066"/>
        </p:xfrm>
        <a:graphic>
          <a:graphicData uri="http://schemas.openxmlformats.org/presentationml/2006/ole">
            <p:oleObj spid="_x0000_s122893" name="Equation" r:id="rId14" imgW="330120" imgH="419040" progId="Equation.3">
              <p:embed/>
            </p:oleObj>
          </a:graphicData>
        </a:graphic>
      </p:graphicFrame>
      <p:graphicFrame>
        <p:nvGraphicFramePr>
          <p:cNvPr id="105487" name="Object 15"/>
          <p:cNvGraphicFramePr>
            <a:graphicFrameLocks noChangeAspect="1"/>
          </p:cNvGraphicFramePr>
          <p:nvPr/>
        </p:nvGraphicFramePr>
        <p:xfrm>
          <a:off x="6286512" y="4929198"/>
          <a:ext cx="393700" cy="500063"/>
        </p:xfrm>
        <a:graphic>
          <a:graphicData uri="http://schemas.openxmlformats.org/presentationml/2006/ole">
            <p:oleObj spid="_x0000_s122894" name="Equation" r:id="rId15" imgW="330120" imgH="419040" progId="Equation.3">
              <p:embed/>
            </p:oleObj>
          </a:graphicData>
        </a:graphic>
      </p:graphicFrame>
      <p:graphicFrame>
        <p:nvGraphicFramePr>
          <p:cNvPr id="105488" name="Object 16"/>
          <p:cNvGraphicFramePr>
            <a:graphicFrameLocks noChangeAspect="1"/>
          </p:cNvGraphicFramePr>
          <p:nvPr/>
        </p:nvGraphicFramePr>
        <p:xfrm>
          <a:off x="6929454" y="4929198"/>
          <a:ext cx="393700" cy="500062"/>
        </p:xfrm>
        <a:graphic>
          <a:graphicData uri="http://schemas.openxmlformats.org/presentationml/2006/ole">
            <p:oleObj spid="_x0000_s122895" name="Equation" r:id="rId16" imgW="330120" imgH="419040" progId="Equation.3">
              <p:embed/>
            </p:oleObj>
          </a:graphicData>
        </a:graphic>
      </p:graphicFrame>
      <p:graphicFrame>
        <p:nvGraphicFramePr>
          <p:cNvPr id="105489" name="Object 17"/>
          <p:cNvGraphicFramePr>
            <a:graphicFrameLocks noChangeAspect="1"/>
          </p:cNvGraphicFramePr>
          <p:nvPr/>
        </p:nvGraphicFramePr>
        <p:xfrm>
          <a:off x="5680075" y="4929188"/>
          <a:ext cx="319088" cy="500062"/>
        </p:xfrm>
        <a:graphic>
          <a:graphicData uri="http://schemas.openxmlformats.org/presentationml/2006/ole">
            <p:oleObj spid="_x0000_s122896" name="Equation" r:id="rId17" imgW="266400" imgH="419040" progId="Equation.3">
              <p:embed/>
            </p:oleObj>
          </a:graphicData>
        </a:graphic>
      </p:graphicFrame>
      <p:graphicFrame>
        <p:nvGraphicFramePr>
          <p:cNvPr id="105490" name="Object 18"/>
          <p:cNvGraphicFramePr>
            <a:graphicFrameLocks noChangeAspect="1"/>
          </p:cNvGraphicFramePr>
          <p:nvPr/>
        </p:nvGraphicFramePr>
        <p:xfrm>
          <a:off x="5643570" y="4429132"/>
          <a:ext cx="319088" cy="500062"/>
        </p:xfrm>
        <a:graphic>
          <a:graphicData uri="http://schemas.openxmlformats.org/presentationml/2006/ole">
            <p:oleObj spid="_x0000_s122897" name="Equation" r:id="rId18" imgW="266400" imgH="419040" progId="Equation.3">
              <p:embed/>
            </p:oleObj>
          </a:graphicData>
        </a:graphic>
      </p:graphicFrame>
      <p:graphicFrame>
        <p:nvGraphicFramePr>
          <p:cNvPr id="105491" name="Object 19"/>
          <p:cNvGraphicFramePr>
            <a:graphicFrameLocks noChangeAspect="1"/>
          </p:cNvGraphicFramePr>
          <p:nvPr/>
        </p:nvGraphicFramePr>
        <p:xfrm>
          <a:off x="6286512" y="3929066"/>
          <a:ext cx="319088" cy="500062"/>
        </p:xfrm>
        <a:graphic>
          <a:graphicData uri="http://schemas.openxmlformats.org/presentationml/2006/ole">
            <p:oleObj spid="_x0000_s122898" name="Equation" r:id="rId19" imgW="266400" imgH="419040" progId="Equation.3">
              <p:embed/>
            </p:oleObj>
          </a:graphicData>
        </a:graphic>
      </p:graphicFrame>
      <p:graphicFrame>
        <p:nvGraphicFramePr>
          <p:cNvPr id="105492" name="Object 20"/>
          <p:cNvGraphicFramePr>
            <a:graphicFrameLocks noChangeAspect="1"/>
          </p:cNvGraphicFramePr>
          <p:nvPr/>
        </p:nvGraphicFramePr>
        <p:xfrm>
          <a:off x="5643570" y="3929066"/>
          <a:ext cx="319088" cy="500062"/>
        </p:xfrm>
        <a:graphic>
          <a:graphicData uri="http://schemas.openxmlformats.org/presentationml/2006/ole">
            <p:oleObj spid="_x0000_s122899" name="Equation" r:id="rId20" imgW="266400" imgH="419040" progId="Equation.3">
              <p:embed/>
            </p:oleObj>
          </a:graphicData>
        </a:graphic>
      </p:graphicFrame>
      <p:graphicFrame>
        <p:nvGraphicFramePr>
          <p:cNvPr id="105493" name="Object 21"/>
          <p:cNvGraphicFramePr>
            <a:graphicFrameLocks noChangeAspect="1"/>
          </p:cNvGraphicFramePr>
          <p:nvPr/>
        </p:nvGraphicFramePr>
        <p:xfrm>
          <a:off x="6929454" y="3929066"/>
          <a:ext cx="319088" cy="500062"/>
        </p:xfrm>
        <a:graphic>
          <a:graphicData uri="http://schemas.openxmlformats.org/presentationml/2006/ole">
            <p:oleObj spid="_x0000_s122900" name="Equation" r:id="rId21" imgW="2664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Lets try one… cross correlate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Template         Image</a:t>
            </a:r>
          </a:p>
          <a:p>
            <a:pPr>
              <a:buNone/>
            </a:pPr>
            <a:r>
              <a:rPr lang="en-US" altLang="ja-JP" dirty="0" smtClean="0"/>
              <a:t> </a:t>
            </a:r>
            <a:r>
              <a:rPr lang="en-US" altLang="ja-JP" dirty="0" smtClean="0"/>
              <a:t>                                      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element-wise </a:t>
            </a:r>
          </a:p>
          <a:p>
            <a:endParaRPr kumimoji="1" lang="ja-JP" altLang="en-US" dirty="0"/>
          </a:p>
        </p:txBody>
      </p: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785786" y="2071678"/>
          <a:ext cx="1928826" cy="1500198"/>
        </p:xfrm>
        <a:graphic>
          <a:graphicData uri="http://schemas.openxmlformats.org/drawingml/2006/table">
            <a:tbl>
              <a:tblPr/>
              <a:tblGrid>
                <a:gridCol w="642942"/>
                <a:gridCol w="642942"/>
                <a:gridCol w="642942"/>
              </a:tblGrid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5478" name="Object 6"/>
          <p:cNvGraphicFramePr>
            <a:graphicFrameLocks noChangeAspect="1"/>
          </p:cNvGraphicFramePr>
          <p:nvPr/>
        </p:nvGraphicFramePr>
        <p:xfrm>
          <a:off x="928662" y="2119308"/>
          <a:ext cx="287620" cy="452436"/>
        </p:xfrm>
        <a:graphic>
          <a:graphicData uri="http://schemas.openxmlformats.org/presentationml/2006/ole">
            <p:oleObj spid="_x0000_s123909" name="Equation" r:id="rId3" imgW="266400" imgH="419040" progId="Equation.3">
              <p:embed/>
            </p:oleObj>
          </a:graphicData>
        </a:graphic>
      </p:graphicFrame>
      <p:graphicFrame>
        <p:nvGraphicFramePr>
          <p:cNvPr id="105479" name="Object 7"/>
          <p:cNvGraphicFramePr>
            <a:graphicFrameLocks noChangeAspect="1"/>
          </p:cNvGraphicFramePr>
          <p:nvPr/>
        </p:nvGraphicFramePr>
        <p:xfrm>
          <a:off x="1571604" y="2143116"/>
          <a:ext cx="287338" cy="452437"/>
        </p:xfrm>
        <a:graphic>
          <a:graphicData uri="http://schemas.openxmlformats.org/presentationml/2006/ole">
            <p:oleObj spid="_x0000_s123910" name="Equation" r:id="rId4" imgW="266400" imgH="419040" progId="Equation.3">
              <p:embed/>
            </p:oleObj>
          </a:graphicData>
        </a:graphic>
      </p:graphicFrame>
      <p:graphicFrame>
        <p:nvGraphicFramePr>
          <p:cNvPr id="105480" name="Object 8"/>
          <p:cNvGraphicFramePr>
            <a:graphicFrameLocks noChangeAspect="1"/>
          </p:cNvGraphicFramePr>
          <p:nvPr/>
        </p:nvGraphicFramePr>
        <p:xfrm>
          <a:off x="2285984" y="2143116"/>
          <a:ext cx="287338" cy="452437"/>
        </p:xfrm>
        <a:graphic>
          <a:graphicData uri="http://schemas.openxmlformats.org/presentationml/2006/ole">
            <p:oleObj spid="_x0000_s123911" name="Equation" r:id="rId5" imgW="266400" imgH="419040" progId="Equation.3">
              <p:embed/>
            </p:oleObj>
          </a:graphicData>
        </a:graphic>
      </p:graphicFrame>
      <p:graphicFrame>
        <p:nvGraphicFramePr>
          <p:cNvPr id="105481" name="Object 9"/>
          <p:cNvGraphicFramePr>
            <a:graphicFrameLocks noChangeAspect="1"/>
          </p:cNvGraphicFramePr>
          <p:nvPr/>
        </p:nvGraphicFramePr>
        <p:xfrm>
          <a:off x="928662" y="2643182"/>
          <a:ext cx="287338" cy="452437"/>
        </p:xfrm>
        <a:graphic>
          <a:graphicData uri="http://schemas.openxmlformats.org/presentationml/2006/ole">
            <p:oleObj spid="_x0000_s123912" name="Equation" r:id="rId6" imgW="266400" imgH="419040" progId="Equation.3">
              <p:embed/>
            </p:oleObj>
          </a:graphicData>
        </a:graphic>
      </p:graphicFrame>
      <p:graphicFrame>
        <p:nvGraphicFramePr>
          <p:cNvPr id="105482" name="Object 10"/>
          <p:cNvGraphicFramePr>
            <a:graphicFrameLocks noChangeAspect="1"/>
          </p:cNvGraphicFramePr>
          <p:nvPr/>
        </p:nvGraphicFramePr>
        <p:xfrm>
          <a:off x="928662" y="3143248"/>
          <a:ext cx="287338" cy="452437"/>
        </p:xfrm>
        <a:graphic>
          <a:graphicData uri="http://schemas.openxmlformats.org/presentationml/2006/ole">
            <p:oleObj spid="_x0000_s123913" name="Equation" r:id="rId7" imgW="266400" imgH="419040" progId="Equation.3">
              <p:embed/>
            </p:oleObj>
          </a:graphicData>
        </a:graphic>
      </p:graphicFrame>
      <p:graphicFrame>
        <p:nvGraphicFramePr>
          <p:cNvPr id="105483" name="Object 11"/>
          <p:cNvGraphicFramePr>
            <a:graphicFrameLocks noChangeAspect="1"/>
          </p:cNvGraphicFramePr>
          <p:nvPr/>
        </p:nvGraphicFramePr>
        <p:xfrm>
          <a:off x="1571604" y="3119439"/>
          <a:ext cx="287338" cy="452437"/>
        </p:xfrm>
        <a:graphic>
          <a:graphicData uri="http://schemas.openxmlformats.org/presentationml/2006/ole">
            <p:oleObj spid="_x0000_s123914" name="Equation" r:id="rId8" imgW="266400" imgH="419040" progId="Equation.3">
              <p:embed/>
            </p:oleObj>
          </a:graphicData>
        </a:graphic>
      </p:graphicFrame>
      <p:graphicFrame>
        <p:nvGraphicFramePr>
          <p:cNvPr id="105484" name="Object 12"/>
          <p:cNvGraphicFramePr>
            <a:graphicFrameLocks noChangeAspect="1"/>
          </p:cNvGraphicFramePr>
          <p:nvPr/>
        </p:nvGraphicFramePr>
        <p:xfrm>
          <a:off x="2285984" y="3143248"/>
          <a:ext cx="287338" cy="452437"/>
        </p:xfrm>
        <a:graphic>
          <a:graphicData uri="http://schemas.openxmlformats.org/presentationml/2006/ole">
            <p:oleObj spid="_x0000_s123915" name="Equation" r:id="rId9" imgW="266400" imgH="419040" progId="Equation.3">
              <p:embed/>
            </p:oleObj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/>
        </p:nvGraphicFramePr>
        <p:xfrm>
          <a:off x="3000364" y="2071678"/>
          <a:ext cx="1928826" cy="1500198"/>
        </p:xfrm>
        <a:graphic>
          <a:graphicData uri="http://schemas.openxmlformats.org/drawingml/2006/table">
            <a:tbl>
              <a:tblPr/>
              <a:tblGrid>
                <a:gridCol w="642942"/>
                <a:gridCol w="642942"/>
                <a:gridCol w="642942"/>
              </a:tblGrid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5486" name="Object 14"/>
          <p:cNvGraphicFramePr>
            <a:graphicFrameLocks noChangeAspect="1"/>
          </p:cNvGraphicFramePr>
          <p:nvPr/>
        </p:nvGraphicFramePr>
        <p:xfrm>
          <a:off x="4429124" y="2571744"/>
          <a:ext cx="394099" cy="500066"/>
        </p:xfrm>
        <a:graphic>
          <a:graphicData uri="http://schemas.openxmlformats.org/presentationml/2006/ole">
            <p:oleObj spid="_x0000_s123917" name="Equation" r:id="rId10" imgW="330120" imgH="419040" progId="Equation.3">
              <p:embed/>
            </p:oleObj>
          </a:graphicData>
        </a:graphic>
      </p:graphicFrame>
      <p:graphicFrame>
        <p:nvGraphicFramePr>
          <p:cNvPr id="105487" name="Object 15"/>
          <p:cNvGraphicFramePr>
            <a:graphicFrameLocks noChangeAspect="1"/>
          </p:cNvGraphicFramePr>
          <p:nvPr/>
        </p:nvGraphicFramePr>
        <p:xfrm>
          <a:off x="3786182" y="3071810"/>
          <a:ext cx="393700" cy="500063"/>
        </p:xfrm>
        <a:graphic>
          <a:graphicData uri="http://schemas.openxmlformats.org/presentationml/2006/ole">
            <p:oleObj spid="_x0000_s123918" name="Equation" r:id="rId11" imgW="330120" imgH="419040" progId="Equation.3">
              <p:embed/>
            </p:oleObj>
          </a:graphicData>
        </a:graphic>
      </p:graphicFrame>
      <p:graphicFrame>
        <p:nvGraphicFramePr>
          <p:cNvPr id="105488" name="Object 16"/>
          <p:cNvGraphicFramePr>
            <a:graphicFrameLocks noChangeAspect="1"/>
          </p:cNvGraphicFramePr>
          <p:nvPr/>
        </p:nvGraphicFramePr>
        <p:xfrm>
          <a:off x="4429124" y="3071810"/>
          <a:ext cx="393700" cy="500062"/>
        </p:xfrm>
        <a:graphic>
          <a:graphicData uri="http://schemas.openxmlformats.org/presentationml/2006/ole">
            <p:oleObj spid="_x0000_s123919" name="Equation" r:id="rId12" imgW="330120" imgH="419040" progId="Equation.3">
              <p:embed/>
            </p:oleObj>
          </a:graphicData>
        </a:graphic>
      </p:graphicFrame>
      <p:graphicFrame>
        <p:nvGraphicFramePr>
          <p:cNvPr id="105489" name="Object 17"/>
          <p:cNvGraphicFramePr>
            <a:graphicFrameLocks noChangeAspect="1"/>
          </p:cNvGraphicFramePr>
          <p:nvPr/>
        </p:nvGraphicFramePr>
        <p:xfrm>
          <a:off x="3179745" y="3071800"/>
          <a:ext cx="319088" cy="500062"/>
        </p:xfrm>
        <a:graphic>
          <a:graphicData uri="http://schemas.openxmlformats.org/presentationml/2006/ole">
            <p:oleObj spid="_x0000_s123920" name="Equation" r:id="rId13" imgW="266400" imgH="419040" progId="Equation.3">
              <p:embed/>
            </p:oleObj>
          </a:graphicData>
        </a:graphic>
      </p:graphicFrame>
      <p:graphicFrame>
        <p:nvGraphicFramePr>
          <p:cNvPr id="105490" name="Object 18"/>
          <p:cNvGraphicFramePr>
            <a:graphicFrameLocks noChangeAspect="1"/>
          </p:cNvGraphicFramePr>
          <p:nvPr/>
        </p:nvGraphicFramePr>
        <p:xfrm>
          <a:off x="3143240" y="2571744"/>
          <a:ext cx="319088" cy="500062"/>
        </p:xfrm>
        <a:graphic>
          <a:graphicData uri="http://schemas.openxmlformats.org/presentationml/2006/ole">
            <p:oleObj spid="_x0000_s123921" name="Equation" r:id="rId14" imgW="266400" imgH="419040" progId="Equation.3">
              <p:embed/>
            </p:oleObj>
          </a:graphicData>
        </a:graphic>
      </p:graphicFrame>
      <p:graphicFrame>
        <p:nvGraphicFramePr>
          <p:cNvPr id="105491" name="Object 19"/>
          <p:cNvGraphicFramePr>
            <a:graphicFrameLocks noChangeAspect="1"/>
          </p:cNvGraphicFramePr>
          <p:nvPr/>
        </p:nvGraphicFramePr>
        <p:xfrm>
          <a:off x="3786182" y="2071678"/>
          <a:ext cx="319088" cy="500062"/>
        </p:xfrm>
        <a:graphic>
          <a:graphicData uri="http://schemas.openxmlformats.org/presentationml/2006/ole">
            <p:oleObj spid="_x0000_s123922" name="Equation" r:id="rId15" imgW="266400" imgH="419040" progId="Equation.3">
              <p:embed/>
            </p:oleObj>
          </a:graphicData>
        </a:graphic>
      </p:graphicFrame>
      <p:graphicFrame>
        <p:nvGraphicFramePr>
          <p:cNvPr id="105492" name="Object 20"/>
          <p:cNvGraphicFramePr>
            <a:graphicFrameLocks noChangeAspect="1"/>
          </p:cNvGraphicFramePr>
          <p:nvPr/>
        </p:nvGraphicFramePr>
        <p:xfrm>
          <a:off x="3143240" y="2071678"/>
          <a:ext cx="319088" cy="500062"/>
        </p:xfrm>
        <a:graphic>
          <a:graphicData uri="http://schemas.openxmlformats.org/presentationml/2006/ole">
            <p:oleObj spid="_x0000_s123923" name="Equation" r:id="rId16" imgW="266400" imgH="419040" progId="Equation.3">
              <p:embed/>
            </p:oleObj>
          </a:graphicData>
        </a:graphic>
      </p:graphicFrame>
      <p:graphicFrame>
        <p:nvGraphicFramePr>
          <p:cNvPr id="105493" name="Object 21"/>
          <p:cNvGraphicFramePr>
            <a:graphicFrameLocks noChangeAspect="1"/>
          </p:cNvGraphicFramePr>
          <p:nvPr/>
        </p:nvGraphicFramePr>
        <p:xfrm>
          <a:off x="4429124" y="2071678"/>
          <a:ext cx="319088" cy="500062"/>
        </p:xfrm>
        <a:graphic>
          <a:graphicData uri="http://schemas.openxmlformats.org/presentationml/2006/ole">
            <p:oleObj spid="_x0000_s123924" name="Equation" r:id="rId17" imgW="2664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Lets try one… cross correlate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Template         Image</a:t>
            </a:r>
          </a:p>
          <a:p>
            <a:pPr>
              <a:buNone/>
            </a:pPr>
            <a:r>
              <a:rPr lang="en-US" altLang="ja-JP" dirty="0" smtClean="0"/>
              <a:t> </a:t>
            </a:r>
            <a:r>
              <a:rPr lang="en-US" altLang="ja-JP" dirty="0" smtClean="0"/>
              <a:t>                                      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element-wise </a:t>
            </a:r>
          </a:p>
          <a:p>
            <a:endParaRPr kumimoji="1" lang="ja-JP" altLang="en-US" dirty="0"/>
          </a:p>
        </p:txBody>
      </p: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785786" y="2071678"/>
          <a:ext cx="1928826" cy="1500198"/>
        </p:xfrm>
        <a:graphic>
          <a:graphicData uri="http://schemas.openxmlformats.org/drawingml/2006/table">
            <a:tbl>
              <a:tblPr/>
              <a:tblGrid>
                <a:gridCol w="642942"/>
                <a:gridCol w="642942"/>
                <a:gridCol w="642942"/>
              </a:tblGrid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5478" name="Object 6"/>
          <p:cNvGraphicFramePr>
            <a:graphicFrameLocks noChangeAspect="1"/>
          </p:cNvGraphicFramePr>
          <p:nvPr/>
        </p:nvGraphicFramePr>
        <p:xfrm>
          <a:off x="928662" y="2119308"/>
          <a:ext cx="287620" cy="452436"/>
        </p:xfrm>
        <a:graphic>
          <a:graphicData uri="http://schemas.openxmlformats.org/presentationml/2006/ole">
            <p:oleObj spid="_x0000_s124930" name="Equation" r:id="rId3" imgW="266400" imgH="419040" progId="Equation.3">
              <p:embed/>
            </p:oleObj>
          </a:graphicData>
        </a:graphic>
      </p:graphicFrame>
      <p:graphicFrame>
        <p:nvGraphicFramePr>
          <p:cNvPr id="105479" name="Object 7"/>
          <p:cNvGraphicFramePr>
            <a:graphicFrameLocks noChangeAspect="1"/>
          </p:cNvGraphicFramePr>
          <p:nvPr/>
        </p:nvGraphicFramePr>
        <p:xfrm>
          <a:off x="1571604" y="2143116"/>
          <a:ext cx="287338" cy="452437"/>
        </p:xfrm>
        <a:graphic>
          <a:graphicData uri="http://schemas.openxmlformats.org/presentationml/2006/ole">
            <p:oleObj spid="_x0000_s124931" name="Equation" r:id="rId4" imgW="266400" imgH="419040" progId="Equation.3">
              <p:embed/>
            </p:oleObj>
          </a:graphicData>
        </a:graphic>
      </p:graphicFrame>
      <p:graphicFrame>
        <p:nvGraphicFramePr>
          <p:cNvPr id="105480" name="Object 8"/>
          <p:cNvGraphicFramePr>
            <a:graphicFrameLocks noChangeAspect="1"/>
          </p:cNvGraphicFramePr>
          <p:nvPr/>
        </p:nvGraphicFramePr>
        <p:xfrm>
          <a:off x="2285984" y="2143116"/>
          <a:ext cx="287338" cy="452437"/>
        </p:xfrm>
        <a:graphic>
          <a:graphicData uri="http://schemas.openxmlformats.org/presentationml/2006/ole">
            <p:oleObj spid="_x0000_s124932" name="Equation" r:id="rId5" imgW="266400" imgH="419040" progId="Equation.3">
              <p:embed/>
            </p:oleObj>
          </a:graphicData>
        </a:graphic>
      </p:graphicFrame>
      <p:graphicFrame>
        <p:nvGraphicFramePr>
          <p:cNvPr id="105481" name="Object 9"/>
          <p:cNvGraphicFramePr>
            <a:graphicFrameLocks noChangeAspect="1"/>
          </p:cNvGraphicFramePr>
          <p:nvPr/>
        </p:nvGraphicFramePr>
        <p:xfrm>
          <a:off x="928662" y="2643182"/>
          <a:ext cx="287338" cy="452437"/>
        </p:xfrm>
        <a:graphic>
          <a:graphicData uri="http://schemas.openxmlformats.org/presentationml/2006/ole">
            <p:oleObj spid="_x0000_s124933" name="Equation" r:id="rId6" imgW="266400" imgH="419040" progId="Equation.3">
              <p:embed/>
            </p:oleObj>
          </a:graphicData>
        </a:graphic>
      </p:graphicFrame>
      <p:graphicFrame>
        <p:nvGraphicFramePr>
          <p:cNvPr id="105482" name="Object 10"/>
          <p:cNvGraphicFramePr>
            <a:graphicFrameLocks noChangeAspect="1"/>
          </p:cNvGraphicFramePr>
          <p:nvPr/>
        </p:nvGraphicFramePr>
        <p:xfrm>
          <a:off x="928662" y="3143248"/>
          <a:ext cx="287338" cy="452437"/>
        </p:xfrm>
        <a:graphic>
          <a:graphicData uri="http://schemas.openxmlformats.org/presentationml/2006/ole">
            <p:oleObj spid="_x0000_s124934" name="Equation" r:id="rId7" imgW="266400" imgH="419040" progId="Equation.3">
              <p:embed/>
            </p:oleObj>
          </a:graphicData>
        </a:graphic>
      </p:graphicFrame>
      <p:graphicFrame>
        <p:nvGraphicFramePr>
          <p:cNvPr id="105483" name="Object 11"/>
          <p:cNvGraphicFramePr>
            <a:graphicFrameLocks noChangeAspect="1"/>
          </p:cNvGraphicFramePr>
          <p:nvPr/>
        </p:nvGraphicFramePr>
        <p:xfrm>
          <a:off x="1571604" y="3119439"/>
          <a:ext cx="287338" cy="452437"/>
        </p:xfrm>
        <a:graphic>
          <a:graphicData uri="http://schemas.openxmlformats.org/presentationml/2006/ole">
            <p:oleObj spid="_x0000_s124935" name="Equation" r:id="rId8" imgW="266400" imgH="419040" progId="Equation.3">
              <p:embed/>
            </p:oleObj>
          </a:graphicData>
        </a:graphic>
      </p:graphicFrame>
      <p:graphicFrame>
        <p:nvGraphicFramePr>
          <p:cNvPr id="105484" name="Object 12"/>
          <p:cNvGraphicFramePr>
            <a:graphicFrameLocks noChangeAspect="1"/>
          </p:cNvGraphicFramePr>
          <p:nvPr/>
        </p:nvGraphicFramePr>
        <p:xfrm>
          <a:off x="2285984" y="3143248"/>
          <a:ext cx="287338" cy="452437"/>
        </p:xfrm>
        <a:graphic>
          <a:graphicData uri="http://schemas.openxmlformats.org/presentationml/2006/ole">
            <p:oleObj spid="_x0000_s124936" name="Equation" r:id="rId9" imgW="266400" imgH="419040" progId="Equation.3">
              <p:embed/>
            </p:oleObj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/>
        </p:nvGraphicFramePr>
        <p:xfrm>
          <a:off x="3000364" y="2071678"/>
          <a:ext cx="1928826" cy="1500198"/>
        </p:xfrm>
        <a:graphic>
          <a:graphicData uri="http://schemas.openxmlformats.org/drawingml/2006/table">
            <a:tbl>
              <a:tblPr/>
              <a:tblGrid>
                <a:gridCol w="642942"/>
                <a:gridCol w="642942"/>
                <a:gridCol w="642942"/>
              </a:tblGrid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5486" name="Object 14"/>
          <p:cNvGraphicFramePr>
            <a:graphicFrameLocks noChangeAspect="1"/>
          </p:cNvGraphicFramePr>
          <p:nvPr/>
        </p:nvGraphicFramePr>
        <p:xfrm>
          <a:off x="4429124" y="2571744"/>
          <a:ext cx="394099" cy="500066"/>
        </p:xfrm>
        <a:graphic>
          <a:graphicData uri="http://schemas.openxmlformats.org/presentationml/2006/ole">
            <p:oleObj spid="_x0000_s124937" name="Equation" r:id="rId10" imgW="330120" imgH="419040" progId="Equation.3">
              <p:embed/>
            </p:oleObj>
          </a:graphicData>
        </a:graphic>
      </p:graphicFrame>
      <p:graphicFrame>
        <p:nvGraphicFramePr>
          <p:cNvPr id="105487" name="Object 15"/>
          <p:cNvGraphicFramePr>
            <a:graphicFrameLocks noChangeAspect="1"/>
          </p:cNvGraphicFramePr>
          <p:nvPr/>
        </p:nvGraphicFramePr>
        <p:xfrm>
          <a:off x="3786182" y="3071810"/>
          <a:ext cx="393700" cy="500063"/>
        </p:xfrm>
        <a:graphic>
          <a:graphicData uri="http://schemas.openxmlformats.org/presentationml/2006/ole">
            <p:oleObj spid="_x0000_s124938" name="Equation" r:id="rId11" imgW="330120" imgH="419040" progId="Equation.3">
              <p:embed/>
            </p:oleObj>
          </a:graphicData>
        </a:graphic>
      </p:graphicFrame>
      <p:graphicFrame>
        <p:nvGraphicFramePr>
          <p:cNvPr id="105488" name="Object 16"/>
          <p:cNvGraphicFramePr>
            <a:graphicFrameLocks noChangeAspect="1"/>
          </p:cNvGraphicFramePr>
          <p:nvPr/>
        </p:nvGraphicFramePr>
        <p:xfrm>
          <a:off x="4429124" y="3071810"/>
          <a:ext cx="393700" cy="500062"/>
        </p:xfrm>
        <a:graphic>
          <a:graphicData uri="http://schemas.openxmlformats.org/presentationml/2006/ole">
            <p:oleObj spid="_x0000_s124939" name="Equation" r:id="rId12" imgW="330120" imgH="419040" progId="Equation.3">
              <p:embed/>
            </p:oleObj>
          </a:graphicData>
        </a:graphic>
      </p:graphicFrame>
      <p:graphicFrame>
        <p:nvGraphicFramePr>
          <p:cNvPr id="105489" name="Object 17"/>
          <p:cNvGraphicFramePr>
            <a:graphicFrameLocks noChangeAspect="1"/>
          </p:cNvGraphicFramePr>
          <p:nvPr/>
        </p:nvGraphicFramePr>
        <p:xfrm>
          <a:off x="3179745" y="3071800"/>
          <a:ext cx="319088" cy="500062"/>
        </p:xfrm>
        <a:graphic>
          <a:graphicData uri="http://schemas.openxmlformats.org/presentationml/2006/ole">
            <p:oleObj spid="_x0000_s124940" name="Equation" r:id="rId13" imgW="266400" imgH="419040" progId="Equation.3">
              <p:embed/>
            </p:oleObj>
          </a:graphicData>
        </a:graphic>
      </p:graphicFrame>
      <p:graphicFrame>
        <p:nvGraphicFramePr>
          <p:cNvPr id="105490" name="Object 18"/>
          <p:cNvGraphicFramePr>
            <a:graphicFrameLocks noChangeAspect="1"/>
          </p:cNvGraphicFramePr>
          <p:nvPr/>
        </p:nvGraphicFramePr>
        <p:xfrm>
          <a:off x="3143240" y="2571744"/>
          <a:ext cx="319088" cy="500062"/>
        </p:xfrm>
        <a:graphic>
          <a:graphicData uri="http://schemas.openxmlformats.org/presentationml/2006/ole">
            <p:oleObj spid="_x0000_s124941" name="Equation" r:id="rId14" imgW="266400" imgH="419040" progId="Equation.3">
              <p:embed/>
            </p:oleObj>
          </a:graphicData>
        </a:graphic>
      </p:graphicFrame>
      <p:graphicFrame>
        <p:nvGraphicFramePr>
          <p:cNvPr id="105491" name="Object 19"/>
          <p:cNvGraphicFramePr>
            <a:graphicFrameLocks noChangeAspect="1"/>
          </p:cNvGraphicFramePr>
          <p:nvPr/>
        </p:nvGraphicFramePr>
        <p:xfrm>
          <a:off x="3786182" y="2071678"/>
          <a:ext cx="319088" cy="500062"/>
        </p:xfrm>
        <a:graphic>
          <a:graphicData uri="http://schemas.openxmlformats.org/presentationml/2006/ole">
            <p:oleObj spid="_x0000_s124942" name="Equation" r:id="rId15" imgW="266400" imgH="419040" progId="Equation.3">
              <p:embed/>
            </p:oleObj>
          </a:graphicData>
        </a:graphic>
      </p:graphicFrame>
      <p:graphicFrame>
        <p:nvGraphicFramePr>
          <p:cNvPr id="105492" name="Object 20"/>
          <p:cNvGraphicFramePr>
            <a:graphicFrameLocks noChangeAspect="1"/>
          </p:cNvGraphicFramePr>
          <p:nvPr/>
        </p:nvGraphicFramePr>
        <p:xfrm>
          <a:off x="3143240" y="2071678"/>
          <a:ext cx="319088" cy="500062"/>
        </p:xfrm>
        <a:graphic>
          <a:graphicData uri="http://schemas.openxmlformats.org/presentationml/2006/ole">
            <p:oleObj spid="_x0000_s124943" name="Equation" r:id="rId16" imgW="266400" imgH="419040" progId="Equation.3">
              <p:embed/>
            </p:oleObj>
          </a:graphicData>
        </a:graphic>
      </p:graphicFrame>
      <p:graphicFrame>
        <p:nvGraphicFramePr>
          <p:cNvPr id="105493" name="Object 21"/>
          <p:cNvGraphicFramePr>
            <a:graphicFrameLocks noChangeAspect="1"/>
          </p:cNvGraphicFramePr>
          <p:nvPr/>
        </p:nvGraphicFramePr>
        <p:xfrm>
          <a:off x="4429124" y="2071678"/>
          <a:ext cx="319088" cy="500062"/>
        </p:xfrm>
        <a:graphic>
          <a:graphicData uri="http://schemas.openxmlformats.org/presentationml/2006/ole">
            <p:oleObj spid="_x0000_s124944" name="Equation" r:id="rId17" imgW="266400" imgH="419040" progId="Equation.3">
              <p:embed/>
            </p:oleObj>
          </a:graphicData>
        </a:graphic>
      </p:graphicFrame>
      <p:graphicFrame>
        <p:nvGraphicFramePr>
          <p:cNvPr id="123925" name="Object 21"/>
          <p:cNvGraphicFramePr>
            <a:graphicFrameLocks noChangeAspect="1"/>
          </p:cNvGraphicFramePr>
          <p:nvPr/>
        </p:nvGraphicFramePr>
        <p:xfrm>
          <a:off x="1500166" y="4500570"/>
          <a:ext cx="3446462" cy="857250"/>
        </p:xfrm>
        <a:graphic>
          <a:graphicData uri="http://schemas.openxmlformats.org/presentationml/2006/ole">
            <p:oleObj spid="_x0000_s124945" name="Equation" r:id="rId18" imgW="16887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template matching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Problem</a:t>
            </a:r>
          </a:p>
          <a:p>
            <a:pPr lvl="1"/>
            <a:r>
              <a:rPr lang="en-US" altLang="ja-JP" dirty="0" smtClean="0"/>
              <a:t>Noise spikes ruin detection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One solution</a:t>
            </a:r>
          </a:p>
          <a:p>
            <a:pPr lvl="1"/>
            <a:r>
              <a:rPr lang="en-US" altLang="ja-JP" dirty="0" smtClean="0"/>
              <a:t>Normalize regions involved</a:t>
            </a:r>
          </a:p>
          <a:p>
            <a:pPr lvl="2"/>
            <a:r>
              <a:rPr lang="en-US" altLang="ja-JP" dirty="0" smtClean="0"/>
              <a:t>Now, intensity distribution (balance between pixels in a window) matters, not absolute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template matching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Problem</a:t>
            </a:r>
          </a:p>
          <a:p>
            <a:pPr lvl="1"/>
            <a:r>
              <a:rPr lang="en-US" altLang="ja-JP" dirty="0" smtClean="0"/>
              <a:t>Noise spikes ruin detection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One solution</a:t>
            </a:r>
          </a:p>
          <a:p>
            <a:pPr lvl="1"/>
            <a:r>
              <a:rPr lang="en-US" altLang="ja-JP" dirty="0" smtClean="0"/>
              <a:t>Normalize regions involved</a:t>
            </a:r>
          </a:p>
          <a:p>
            <a:pPr lvl="2"/>
            <a:r>
              <a:rPr lang="en-US" altLang="ja-JP" dirty="0" smtClean="0"/>
              <a:t>Now, intensity distribution (balance between pixels in a window) matters, not absolute value</a:t>
            </a:r>
          </a:p>
          <a:p>
            <a:pPr lvl="1"/>
            <a:r>
              <a:rPr lang="en-US" altLang="ja-JP" dirty="0" smtClean="0"/>
              <a:t>Normalized cross-correlation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move template over image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5059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06" y="2214554"/>
            <a:ext cx="1181108" cy="1181108"/>
          </a:xfrm>
          <a:prstGeom prst="rect">
            <a:avLst/>
          </a:prstGeom>
          <a:solidFill>
            <a:schemeClr val="accent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move template over image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5058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3571900" cy="3571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5059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06" y="2214554"/>
            <a:ext cx="1181108" cy="1181108"/>
          </a:xfrm>
          <a:prstGeom prst="rect">
            <a:avLst/>
          </a:prstGeom>
          <a:solidFill>
            <a:schemeClr val="accent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move template over image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5058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3571900" cy="3571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5059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2214554"/>
            <a:ext cx="1181108" cy="11811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テキスト ボックス 6"/>
          <p:cNvSpPr txBox="1"/>
          <p:nvPr/>
        </p:nvSpPr>
        <p:spPr>
          <a:xfrm>
            <a:off x="571472" y="6215082"/>
            <a:ext cx="4413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Calculate similarity at this point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move template over image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5058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3571900" cy="3571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5059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000108"/>
            <a:ext cx="1181108" cy="11811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テキスト ボックス 6"/>
          <p:cNvSpPr txBox="1"/>
          <p:nvPr/>
        </p:nvSpPr>
        <p:spPr>
          <a:xfrm>
            <a:off x="571472" y="6215082"/>
            <a:ext cx="4413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Calculate similarity at this point</a:t>
            </a:r>
            <a:endParaRPr kumimoji="1" lang="ja-JP" altLang="en-US" sz="2400" dirty="0"/>
          </a:p>
        </p:txBody>
      </p:sp>
      <p:sp>
        <p:nvSpPr>
          <p:cNvPr id="8" name="角丸四角形 7"/>
          <p:cNvSpPr/>
          <p:nvPr/>
        </p:nvSpPr>
        <p:spPr>
          <a:xfrm>
            <a:off x="1357290" y="2214554"/>
            <a:ext cx="1214446" cy="1214446"/>
          </a:xfrm>
          <a:prstGeom prst="round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rot="10800000">
            <a:off x="1285852" y="2143116"/>
            <a:ext cx="214314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move template over image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5058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3571900" cy="3571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5059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000108"/>
            <a:ext cx="1181108" cy="11811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テキスト ボックス 6"/>
          <p:cNvSpPr txBox="1"/>
          <p:nvPr/>
        </p:nvSpPr>
        <p:spPr>
          <a:xfrm>
            <a:off x="571472" y="6215082"/>
            <a:ext cx="4413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Calculate similarity at this point</a:t>
            </a:r>
            <a:endParaRPr kumimoji="1" lang="ja-JP" altLang="en-US" sz="2400" dirty="0"/>
          </a:p>
        </p:txBody>
      </p:sp>
      <p:sp>
        <p:nvSpPr>
          <p:cNvPr id="8" name="角丸四角形 7"/>
          <p:cNvSpPr/>
          <p:nvPr/>
        </p:nvSpPr>
        <p:spPr>
          <a:xfrm>
            <a:off x="1357290" y="2214554"/>
            <a:ext cx="1214446" cy="1214446"/>
          </a:xfrm>
          <a:prstGeom prst="round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rot="10800000">
            <a:off x="1285852" y="2143116"/>
            <a:ext cx="214314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286380" y="2428868"/>
            <a:ext cx="31822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Before comparing, </a:t>
            </a:r>
          </a:p>
          <a:p>
            <a:r>
              <a:rPr lang="en-US" altLang="ja-JP" sz="2400" dirty="0" smtClean="0"/>
              <a:t>Normalize the regions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8021</TotalTime>
  <Words>592</Words>
  <Application>Microsoft Office PowerPoint</Application>
  <PresentationFormat>画面に合わせる (4:3)</PresentationFormat>
  <Paragraphs>294</Paragraphs>
  <Slides>28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0" baseType="lpstr">
      <vt:lpstr>Office テーマ</vt:lpstr>
      <vt:lpstr>Microsoft Equation 3.0</vt:lpstr>
      <vt:lpstr>Lab Nov 6st</vt:lpstr>
      <vt:lpstr>template matching</vt:lpstr>
      <vt:lpstr>template matching</vt:lpstr>
      <vt:lpstr>template matching</vt:lpstr>
      <vt:lpstr>move template over image</vt:lpstr>
      <vt:lpstr>move template over image</vt:lpstr>
      <vt:lpstr>move template over image</vt:lpstr>
      <vt:lpstr>move template over image</vt:lpstr>
      <vt:lpstr>move template over image</vt:lpstr>
      <vt:lpstr>move template over image</vt:lpstr>
      <vt:lpstr>move template over image</vt:lpstr>
      <vt:lpstr>move template over image</vt:lpstr>
      <vt:lpstr>move template over image</vt:lpstr>
      <vt:lpstr>move template over image</vt:lpstr>
      <vt:lpstr>move template over image</vt:lpstr>
      <vt:lpstr>move template over image</vt:lpstr>
      <vt:lpstr>how to normalize</vt:lpstr>
      <vt:lpstr>how to normalize</vt:lpstr>
      <vt:lpstr>how to normalize</vt:lpstr>
      <vt:lpstr>Lets try one</vt:lpstr>
      <vt:lpstr>Lets try one</vt:lpstr>
      <vt:lpstr>Lets try one</vt:lpstr>
      <vt:lpstr>Lets try one</vt:lpstr>
      <vt:lpstr>Lets try one</vt:lpstr>
      <vt:lpstr>Lets try one</vt:lpstr>
      <vt:lpstr>Lets try one</vt:lpstr>
      <vt:lpstr>Lets try one… cross correlate</vt:lpstr>
      <vt:lpstr>Lets try one… cross correlate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Sept 24</dc:title>
  <dc:creator>jim</dc:creator>
  <cp:lastModifiedBy>jim</cp:lastModifiedBy>
  <cp:revision>67</cp:revision>
  <dcterms:created xsi:type="dcterms:W3CDTF">2007-09-25T02:39:21Z</dcterms:created>
  <dcterms:modified xsi:type="dcterms:W3CDTF">2007-11-06T21:17:16Z</dcterms:modified>
</cp:coreProperties>
</file>