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6.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3"/>
  </p:notesMasterIdLst>
  <p:sldIdLst>
    <p:sldId id="256" r:id="rId2"/>
    <p:sldId id="259" r:id="rId3"/>
    <p:sldId id="265" r:id="rId4"/>
    <p:sldId id="266" r:id="rId5"/>
    <p:sldId id="267" r:id="rId6"/>
    <p:sldId id="407" r:id="rId7"/>
    <p:sldId id="400" r:id="rId8"/>
    <p:sldId id="401" r:id="rId9"/>
    <p:sldId id="402" r:id="rId10"/>
    <p:sldId id="403" r:id="rId11"/>
    <p:sldId id="404" r:id="rId12"/>
    <p:sldId id="405" r:id="rId13"/>
    <p:sldId id="415" r:id="rId14"/>
    <p:sldId id="416" r:id="rId15"/>
    <p:sldId id="417" r:id="rId16"/>
    <p:sldId id="418" r:id="rId17"/>
    <p:sldId id="419" r:id="rId18"/>
    <p:sldId id="420" r:id="rId19"/>
    <p:sldId id="422" r:id="rId20"/>
    <p:sldId id="423" r:id="rId21"/>
    <p:sldId id="424" r:id="rId22"/>
    <p:sldId id="425" r:id="rId23"/>
    <p:sldId id="426" r:id="rId24"/>
    <p:sldId id="421" r:id="rId25"/>
    <p:sldId id="1308" r:id="rId26"/>
    <p:sldId id="1309" r:id="rId27"/>
    <p:sldId id="2270" r:id="rId28"/>
    <p:sldId id="1307" r:id="rId29"/>
    <p:sldId id="1311" r:id="rId30"/>
    <p:sldId id="1310" r:id="rId31"/>
    <p:sldId id="1312" r:id="rId32"/>
    <p:sldId id="1313" r:id="rId33"/>
    <p:sldId id="1314" r:id="rId34"/>
    <p:sldId id="441" r:id="rId35"/>
    <p:sldId id="1317" r:id="rId36"/>
    <p:sldId id="1316" r:id="rId37"/>
    <p:sldId id="1320" r:id="rId38"/>
    <p:sldId id="1319" r:id="rId39"/>
    <p:sldId id="1783" r:id="rId40"/>
    <p:sldId id="2181" r:id="rId41"/>
    <p:sldId id="1322" r:id="rId42"/>
    <p:sldId id="1323" r:id="rId43"/>
    <p:sldId id="1781" r:id="rId44"/>
    <p:sldId id="444" r:id="rId45"/>
    <p:sldId id="1324" r:id="rId46"/>
    <p:sldId id="1330" r:id="rId47"/>
    <p:sldId id="1331" r:id="rId48"/>
    <p:sldId id="1326" r:id="rId49"/>
    <p:sldId id="1325" r:id="rId50"/>
    <p:sldId id="1328" r:id="rId51"/>
    <p:sldId id="1332" r:id="rId52"/>
    <p:sldId id="1333" r:id="rId53"/>
    <p:sldId id="1329" r:id="rId54"/>
    <p:sldId id="1335" r:id="rId55"/>
    <p:sldId id="1336" r:id="rId56"/>
    <p:sldId id="1337" r:id="rId57"/>
    <p:sldId id="1338" r:id="rId58"/>
    <p:sldId id="1339" r:id="rId59"/>
    <p:sldId id="1340" r:id="rId60"/>
    <p:sldId id="1341" r:id="rId61"/>
    <p:sldId id="1342" r:id="rId62"/>
    <p:sldId id="1343" r:id="rId63"/>
    <p:sldId id="2271" r:id="rId64"/>
    <p:sldId id="1344" r:id="rId65"/>
    <p:sldId id="1345" r:id="rId66"/>
    <p:sldId id="472" r:id="rId67"/>
    <p:sldId id="473" r:id="rId68"/>
    <p:sldId id="474" r:id="rId69"/>
    <p:sldId id="475" r:id="rId70"/>
    <p:sldId id="477" r:id="rId71"/>
    <p:sldId id="1347" r:id="rId72"/>
    <p:sldId id="1349" r:id="rId73"/>
    <p:sldId id="1350" r:id="rId74"/>
    <p:sldId id="478" r:id="rId75"/>
    <p:sldId id="479" r:id="rId76"/>
    <p:sldId id="480" r:id="rId77"/>
    <p:sldId id="2183" r:id="rId78"/>
    <p:sldId id="481" r:id="rId79"/>
    <p:sldId id="2187" r:id="rId80"/>
    <p:sldId id="1351" r:id="rId81"/>
    <p:sldId id="2184" r:id="rId82"/>
    <p:sldId id="1352" r:id="rId83"/>
    <p:sldId id="495" r:id="rId84"/>
    <p:sldId id="1353" r:id="rId85"/>
    <p:sldId id="1354" r:id="rId86"/>
    <p:sldId id="499" r:id="rId87"/>
    <p:sldId id="500" r:id="rId88"/>
    <p:sldId id="1355" r:id="rId89"/>
    <p:sldId id="1356" r:id="rId90"/>
    <p:sldId id="520" r:id="rId91"/>
    <p:sldId id="521" r:id="rId92"/>
    <p:sldId id="522" r:id="rId93"/>
    <p:sldId id="1784" r:id="rId94"/>
    <p:sldId id="1357" r:id="rId95"/>
    <p:sldId id="1358" r:id="rId96"/>
    <p:sldId id="2189" r:id="rId97"/>
    <p:sldId id="1359" r:id="rId98"/>
    <p:sldId id="523" r:id="rId99"/>
    <p:sldId id="524" r:id="rId100"/>
    <p:sldId id="1360" r:id="rId101"/>
    <p:sldId id="1361" r:id="rId102"/>
    <p:sldId id="1362" r:id="rId103"/>
    <p:sldId id="1363" r:id="rId104"/>
    <p:sldId id="1364" r:id="rId105"/>
    <p:sldId id="525" r:id="rId106"/>
    <p:sldId id="526" r:id="rId107"/>
    <p:sldId id="527" r:id="rId108"/>
    <p:sldId id="1365" r:id="rId109"/>
    <p:sldId id="1366" r:id="rId110"/>
    <p:sldId id="1367" r:id="rId111"/>
    <p:sldId id="2164" r:id="rId112"/>
    <p:sldId id="2165" r:id="rId113"/>
    <p:sldId id="2166" r:id="rId114"/>
    <p:sldId id="2272" r:id="rId115"/>
    <p:sldId id="2167" r:id="rId116"/>
    <p:sldId id="2273" r:id="rId117"/>
    <p:sldId id="2168" r:id="rId118"/>
    <p:sldId id="2169" r:id="rId119"/>
    <p:sldId id="2274" r:id="rId120"/>
    <p:sldId id="2170" r:id="rId121"/>
    <p:sldId id="2171" r:id="rId122"/>
    <p:sldId id="2275" r:id="rId123"/>
    <p:sldId id="2276" r:id="rId124"/>
    <p:sldId id="1368" r:id="rId125"/>
    <p:sldId id="2279" r:id="rId126"/>
    <p:sldId id="1370" r:id="rId127"/>
    <p:sldId id="1371" r:id="rId128"/>
    <p:sldId id="1372" r:id="rId129"/>
    <p:sldId id="1373" r:id="rId130"/>
    <p:sldId id="1375" r:id="rId131"/>
    <p:sldId id="1374" r:id="rId132"/>
    <p:sldId id="1828" r:id="rId133"/>
    <p:sldId id="1376" r:id="rId134"/>
    <p:sldId id="1377" r:id="rId135"/>
    <p:sldId id="2280" r:id="rId136"/>
    <p:sldId id="1381" r:id="rId137"/>
    <p:sldId id="1380" r:id="rId138"/>
    <p:sldId id="1383" r:id="rId139"/>
    <p:sldId id="1382" r:id="rId140"/>
    <p:sldId id="1379" r:id="rId141"/>
    <p:sldId id="2195" r:id="rId142"/>
    <p:sldId id="1384" r:id="rId143"/>
    <p:sldId id="1385" r:id="rId144"/>
    <p:sldId id="1386" r:id="rId145"/>
    <p:sldId id="1387" r:id="rId146"/>
    <p:sldId id="1388" r:id="rId147"/>
    <p:sldId id="1429" r:id="rId148"/>
    <p:sldId id="2192" r:id="rId149"/>
    <p:sldId id="2200" r:id="rId150"/>
    <p:sldId id="1842" r:id="rId151"/>
    <p:sldId id="2281" r:id="rId152"/>
    <p:sldId id="2197" r:id="rId153"/>
    <p:sldId id="1389" r:id="rId154"/>
    <p:sldId id="1829" r:id="rId155"/>
    <p:sldId id="1391" r:id="rId156"/>
    <p:sldId id="1392" r:id="rId157"/>
    <p:sldId id="1393" r:id="rId158"/>
    <p:sldId id="1394" r:id="rId159"/>
    <p:sldId id="1395" r:id="rId160"/>
    <p:sldId id="1840" r:id="rId161"/>
    <p:sldId id="1844" r:id="rId162"/>
    <p:sldId id="1845" r:id="rId163"/>
    <p:sldId id="1846" r:id="rId164"/>
    <p:sldId id="2282" r:id="rId165"/>
    <p:sldId id="2283" r:id="rId166"/>
    <p:sldId id="2284" r:id="rId167"/>
    <p:sldId id="2285" r:id="rId168"/>
    <p:sldId id="2286" r:id="rId169"/>
    <p:sldId id="2287" r:id="rId170"/>
    <p:sldId id="2288" r:id="rId171"/>
    <p:sldId id="2289" r:id="rId172"/>
    <p:sldId id="2290" r:id="rId173"/>
    <p:sldId id="2291" r:id="rId174"/>
    <p:sldId id="2292" r:id="rId175"/>
    <p:sldId id="2293" r:id="rId176"/>
    <p:sldId id="2294" r:id="rId177"/>
    <p:sldId id="2295" r:id="rId178"/>
    <p:sldId id="2475" r:id="rId179"/>
    <p:sldId id="2474" r:id="rId180"/>
    <p:sldId id="2296" r:id="rId181"/>
    <p:sldId id="1397" r:id="rId182"/>
    <p:sldId id="1399" r:id="rId183"/>
    <p:sldId id="1420" r:id="rId184"/>
    <p:sldId id="1857" r:id="rId185"/>
    <p:sldId id="1421" r:id="rId186"/>
    <p:sldId id="1400" r:id="rId187"/>
    <p:sldId id="1401" r:id="rId188"/>
    <p:sldId id="1404" r:id="rId189"/>
    <p:sldId id="2299" r:id="rId190"/>
    <p:sldId id="1422" r:id="rId191"/>
    <p:sldId id="1423" r:id="rId192"/>
    <p:sldId id="1424" r:id="rId193"/>
    <p:sldId id="1425" r:id="rId194"/>
    <p:sldId id="1426" r:id="rId195"/>
    <p:sldId id="1427" r:id="rId196"/>
    <p:sldId id="1428" r:id="rId197"/>
    <p:sldId id="2203" r:id="rId198"/>
    <p:sldId id="2297" r:id="rId199"/>
    <p:sldId id="2298" r:id="rId200"/>
    <p:sldId id="1848" r:id="rId201"/>
    <p:sldId id="1847" r:id="rId202"/>
    <p:sldId id="1849" r:id="rId203"/>
    <p:sldId id="1850" r:id="rId204"/>
    <p:sldId id="1851" r:id="rId205"/>
    <p:sldId id="1852" r:id="rId206"/>
    <p:sldId id="1853" r:id="rId207"/>
    <p:sldId id="560" r:id="rId208"/>
    <p:sldId id="561" r:id="rId209"/>
    <p:sldId id="562" r:id="rId210"/>
    <p:sldId id="564" r:id="rId211"/>
    <p:sldId id="568" r:id="rId212"/>
    <p:sldId id="570" r:id="rId213"/>
    <p:sldId id="573" r:id="rId214"/>
    <p:sldId id="2359" r:id="rId215"/>
    <p:sldId id="2300" r:id="rId216"/>
    <p:sldId id="2301" r:id="rId217"/>
    <p:sldId id="2302" r:id="rId218"/>
    <p:sldId id="2303" r:id="rId219"/>
    <p:sldId id="2304" r:id="rId220"/>
    <p:sldId id="2305" r:id="rId221"/>
    <p:sldId id="2306" r:id="rId222"/>
    <p:sldId id="2307" r:id="rId223"/>
    <p:sldId id="2308" r:id="rId224"/>
    <p:sldId id="2309" r:id="rId225"/>
    <p:sldId id="2310" r:id="rId226"/>
    <p:sldId id="2311" r:id="rId227"/>
    <p:sldId id="2312" r:id="rId228"/>
    <p:sldId id="2313" r:id="rId229"/>
    <p:sldId id="2314" r:id="rId230"/>
    <p:sldId id="2315" r:id="rId231"/>
    <p:sldId id="2332" r:id="rId232"/>
    <p:sldId id="2334" r:id="rId233"/>
    <p:sldId id="2335" r:id="rId234"/>
    <p:sldId id="2336" r:id="rId235"/>
    <p:sldId id="2337" r:id="rId236"/>
    <p:sldId id="2338" r:id="rId237"/>
    <p:sldId id="2339" r:id="rId238"/>
    <p:sldId id="2340" r:id="rId239"/>
    <p:sldId id="2341" r:id="rId240"/>
    <p:sldId id="2342" r:id="rId241"/>
    <p:sldId id="2344" r:id="rId242"/>
    <p:sldId id="2345" r:id="rId243"/>
    <p:sldId id="2346" r:id="rId244"/>
    <p:sldId id="2347" r:id="rId245"/>
    <p:sldId id="2349" r:id="rId246"/>
    <p:sldId id="2350" r:id="rId247"/>
    <p:sldId id="2351" r:id="rId248"/>
    <p:sldId id="2352" r:id="rId249"/>
    <p:sldId id="2412" r:id="rId250"/>
    <p:sldId id="2382" r:id="rId251"/>
    <p:sldId id="2383" r:id="rId252"/>
    <p:sldId id="2384" r:id="rId253"/>
    <p:sldId id="2385" r:id="rId254"/>
    <p:sldId id="2386" r:id="rId255"/>
    <p:sldId id="2387" r:id="rId256"/>
    <p:sldId id="2388" r:id="rId257"/>
    <p:sldId id="2391" r:id="rId258"/>
    <p:sldId id="2392" r:id="rId259"/>
    <p:sldId id="2393" r:id="rId260"/>
    <p:sldId id="2394" r:id="rId261"/>
    <p:sldId id="2395" r:id="rId262"/>
    <p:sldId id="2396" r:id="rId263"/>
    <p:sldId id="2397" r:id="rId264"/>
    <p:sldId id="2398" r:id="rId265"/>
    <p:sldId id="2399" r:id="rId266"/>
    <p:sldId id="2400" r:id="rId267"/>
    <p:sldId id="2401" r:id="rId268"/>
    <p:sldId id="2402" r:id="rId269"/>
    <p:sldId id="2403" r:id="rId270"/>
    <p:sldId id="2404" r:id="rId271"/>
    <p:sldId id="2405" r:id="rId272"/>
    <p:sldId id="2406" r:id="rId273"/>
    <p:sldId id="2407" r:id="rId274"/>
    <p:sldId id="2411" r:id="rId275"/>
    <p:sldId id="2418" r:id="rId276"/>
    <p:sldId id="2419" r:id="rId277"/>
    <p:sldId id="575" r:id="rId278"/>
    <p:sldId id="1444" r:id="rId279"/>
    <p:sldId id="1445" r:id="rId280"/>
    <p:sldId id="1446" r:id="rId281"/>
    <p:sldId id="1431" r:id="rId282"/>
    <p:sldId id="1432" r:id="rId283"/>
    <p:sldId id="1433" r:id="rId284"/>
    <p:sldId id="1434" r:id="rId285"/>
    <p:sldId id="1441" r:id="rId286"/>
    <p:sldId id="1435" r:id="rId287"/>
    <p:sldId id="1863" r:id="rId288"/>
    <p:sldId id="1864" r:id="rId289"/>
    <p:sldId id="1865" r:id="rId290"/>
    <p:sldId id="2209" r:id="rId291"/>
    <p:sldId id="1447" r:id="rId292"/>
    <p:sldId id="579" r:id="rId293"/>
    <p:sldId id="1448" r:id="rId294"/>
    <p:sldId id="1859" r:id="rId295"/>
    <p:sldId id="1450" r:id="rId296"/>
    <p:sldId id="1451" r:id="rId297"/>
    <p:sldId id="1452" r:id="rId298"/>
    <p:sldId id="1862" r:id="rId299"/>
    <p:sldId id="1453" r:id="rId300"/>
    <p:sldId id="1860" r:id="rId301"/>
    <p:sldId id="1459" r:id="rId302"/>
    <p:sldId id="1866" r:id="rId303"/>
    <p:sldId id="2420" r:id="rId304"/>
    <p:sldId id="2421" r:id="rId305"/>
    <p:sldId id="2422" r:id="rId306"/>
    <p:sldId id="2423" r:id="rId307"/>
    <p:sldId id="2424" r:id="rId308"/>
    <p:sldId id="2425" r:id="rId309"/>
    <p:sldId id="2426" r:id="rId310"/>
    <p:sldId id="2427" r:id="rId311"/>
    <p:sldId id="2428" r:id="rId312"/>
    <p:sldId id="2429" r:id="rId313"/>
    <p:sldId id="2430" r:id="rId314"/>
    <p:sldId id="1460" r:id="rId315"/>
    <p:sldId id="1464" r:id="rId316"/>
    <p:sldId id="2208" r:id="rId317"/>
    <p:sldId id="1461" r:id="rId318"/>
    <p:sldId id="1462" r:id="rId319"/>
    <p:sldId id="1463" r:id="rId320"/>
    <p:sldId id="1465" r:id="rId321"/>
    <p:sldId id="2202" r:id="rId322"/>
    <p:sldId id="1466" r:id="rId323"/>
    <p:sldId id="1467" r:id="rId324"/>
    <p:sldId id="1468" r:id="rId325"/>
    <p:sldId id="1867" r:id="rId326"/>
    <p:sldId id="1458" r:id="rId327"/>
    <p:sldId id="1871" r:id="rId328"/>
    <p:sldId id="1470" r:id="rId329"/>
    <p:sldId id="1471" r:id="rId330"/>
    <p:sldId id="1472" r:id="rId331"/>
    <p:sldId id="1473" r:id="rId332"/>
    <p:sldId id="634" r:id="rId333"/>
    <p:sldId id="635" r:id="rId334"/>
    <p:sldId id="1519" r:id="rId335"/>
    <p:sldId id="1521" r:id="rId336"/>
    <p:sldId id="1523" r:id="rId337"/>
    <p:sldId id="1524" r:id="rId338"/>
    <p:sldId id="1582" r:id="rId339"/>
    <p:sldId id="1583" r:id="rId340"/>
    <p:sldId id="1584" r:id="rId341"/>
    <p:sldId id="2379" r:id="rId342"/>
    <p:sldId id="2380" r:id="rId343"/>
    <p:sldId id="2381" r:id="rId344"/>
    <p:sldId id="2434" r:id="rId345"/>
    <p:sldId id="2435" r:id="rId346"/>
    <p:sldId id="683" r:id="rId347"/>
    <p:sldId id="684" r:id="rId348"/>
    <p:sldId id="685" r:id="rId349"/>
    <p:sldId id="1474" r:id="rId350"/>
    <p:sldId id="1482" r:id="rId351"/>
    <p:sldId id="1475" r:id="rId352"/>
    <p:sldId id="1484" r:id="rId353"/>
    <p:sldId id="1476" r:id="rId354"/>
    <p:sldId id="1477" r:id="rId355"/>
    <p:sldId id="1478" r:id="rId356"/>
    <p:sldId id="1479" r:id="rId357"/>
    <p:sldId id="2215" r:id="rId358"/>
    <p:sldId id="1480" r:id="rId359"/>
    <p:sldId id="1586" r:id="rId360"/>
    <p:sldId id="1587" r:id="rId361"/>
    <p:sldId id="1588" r:id="rId362"/>
    <p:sldId id="1485" r:id="rId363"/>
    <p:sldId id="1881" r:id="rId364"/>
    <p:sldId id="1882" r:id="rId365"/>
    <p:sldId id="1883" r:id="rId366"/>
    <p:sldId id="1884" r:id="rId367"/>
    <p:sldId id="2218" r:id="rId368"/>
    <p:sldId id="1886" r:id="rId369"/>
    <p:sldId id="1887" r:id="rId370"/>
    <p:sldId id="1888" r:id="rId371"/>
    <p:sldId id="1889" r:id="rId372"/>
    <p:sldId id="1890" r:id="rId373"/>
    <p:sldId id="1486" r:id="rId374"/>
    <p:sldId id="1489" r:id="rId375"/>
    <p:sldId id="1490" r:id="rId376"/>
    <p:sldId id="1491" r:id="rId377"/>
    <p:sldId id="1493" r:id="rId378"/>
    <p:sldId id="1492" r:id="rId379"/>
    <p:sldId id="2219" r:id="rId380"/>
    <p:sldId id="1525" r:id="rId381"/>
    <p:sldId id="1528" r:id="rId382"/>
    <p:sldId id="1529" r:id="rId383"/>
    <p:sldId id="1891" r:id="rId384"/>
    <p:sldId id="1893" r:id="rId385"/>
    <p:sldId id="2226" r:id="rId386"/>
    <p:sldId id="2437" r:id="rId387"/>
    <p:sldId id="2438" r:id="rId388"/>
    <p:sldId id="2439" r:id="rId389"/>
    <p:sldId id="2440" r:id="rId390"/>
    <p:sldId id="2441" r:id="rId391"/>
    <p:sldId id="2442" r:id="rId392"/>
    <p:sldId id="2443" r:id="rId393"/>
    <p:sldId id="2444" r:id="rId394"/>
    <p:sldId id="2445" r:id="rId395"/>
    <p:sldId id="2446" r:id="rId396"/>
    <p:sldId id="2447" r:id="rId397"/>
    <p:sldId id="2448" r:id="rId398"/>
    <p:sldId id="2449" r:id="rId399"/>
    <p:sldId id="2450" r:id="rId400"/>
    <p:sldId id="2451" r:id="rId401"/>
    <p:sldId id="2453" r:id="rId402"/>
    <p:sldId id="2454" r:id="rId403"/>
    <p:sldId id="2455" r:id="rId404"/>
    <p:sldId id="2456" r:id="rId405"/>
    <p:sldId id="2457" r:id="rId406"/>
    <p:sldId id="2458" r:id="rId407"/>
    <p:sldId id="2459" r:id="rId408"/>
    <p:sldId id="2460" r:id="rId409"/>
    <p:sldId id="2461" r:id="rId410"/>
    <p:sldId id="2462" r:id="rId411"/>
    <p:sldId id="2466" r:id="rId412"/>
    <p:sldId id="2467" r:id="rId413"/>
    <p:sldId id="2468" r:id="rId414"/>
    <p:sldId id="2469" r:id="rId415"/>
    <p:sldId id="2470" r:id="rId416"/>
    <p:sldId id="2471" r:id="rId417"/>
    <p:sldId id="2463" r:id="rId418"/>
    <p:sldId id="2360" r:id="rId419"/>
    <p:sldId id="2361" r:id="rId420"/>
    <p:sldId id="2362" r:id="rId421"/>
    <p:sldId id="2363" r:id="rId422"/>
    <p:sldId id="2364" r:id="rId423"/>
    <p:sldId id="2365" r:id="rId424"/>
    <p:sldId id="2366" r:id="rId425"/>
    <p:sldId id="2367" r:id="rId426"/>
    <p:sldId id="2368" r:id="rId427"/>
    <p:sldId id="1900" r:id="rId428"/>
    <p:sldId id="696" r:id="rId429"/>
    <p:sldId id="1557" r:id="rId430"/>
    <p:sldId id="2236" r:id="rId431"/>
    <p:sldId id="1596" r:id="rId432"/>
    <p:sldId id="1589" r:id="rId433"/>
    <p:sldId id="1894" r:id="rId434"/>
    <p:sldId id="2234" r:id="rId435"/>
    <p:sldId id="2235" r:id="rId436"/>
    <p:sldId id="1591" r:id="rId437"/>
    <p:sldId id="1593" r:id="rId438"/>
    <p:sldId id="1592" r:id="rId439"/>
    <p:sldId id="1594" r:id="rId440"/>
    <p:sldId id="2242" r:id="rId441"/>
    <p:sldId id="1595" r:id="rId442"/>
    <p:sldId id="1597" r:id="rId443"/>
    <p:sldId id="1598" r:id="rId444"/>
    <p:sldId id="1599" r:id="rId445"/>
    <p:sldId id="1600" r:id="rId446"/>
    <p:sldId id="1601" r:id="rId447"/>
    <p:sldId id="1602" r:id="rId448"/>
    <p:sldId id="1901" r:id="rId449"/>
    <p:sldId id="2476" r:id="rId450"/>
    <p:sldId id="1790" r:id="rId451"/>
    <p:sldId id="1797" r:id="rId452"/>
    <p:sldId id="1791" r:id="rId453"/>
    <p:sldId id="1792" r:id="rId454"/>
    <p:sldId id="1803" r:id="rId455"/>
    <p:sldId id="1793" r:id="rId456"/>
    <p:sldId id="1812" r:id="rId457"/>
    <p:sldId id="1810" r:id="rId458"/>
    <p:sldId id="1795" r:id="rId459"/>
    <p:sldId id="1799" r:id="rId460"/>
    <p:sldId id="1800" r:id="rId461"/>
    <p:sldId id="1832" r:id="rId462"/>
    <p:sldId id="1833" r:id="rId463"/>
    <p:sldId id="1834" r:id="rId464"/>
    <p:sldId id="1835" r:id="rId465"/>
    <p:sldId id="1836" r:id="rId466"/>
    <p:sldId id="1837" r:id="rId467"/>
    <p:sldId id="1838" r:id="rId468"/>
    <p:sldId id="1905" r:id="rId469"/>
    <p:sldId id="1813" r:id="rId470"/>
    <p:sldId id="1814" r:id="rId471"/>
    <p:sldId id="1919" r:id="rId472"/>
    <p:sldId id="1920" r:id="rId473"/>
    <p:sldId id="1921" r:id="rId474"/>
    <p:sldId id="1817" r:id="rId475"/>
    <p:sldId id="1913" r:id="rId476"/>
    <p:sldId id="1916" r:id="rId477"/>
    <p:sldId id="1917" r:id="rId478"/>
    <p:sldId id="1918" r:id="rId479"/>
    <p:sldId id="1922" r:id="rId480"/>
    <p:sldId id="1807" r:id="rId481"/>
    <p:sldId id="1811" r:id="rId482"/>
    <p:sldId id="1806" r:id="rId483"/>
    <p:sldId id="1808" r:id="rId484"/>
    <p:sldId id="1802" r:id="rId485"/>
    <p:sldId id="1924" r:id="rId486"/>
    <p:sldId id="2464" r:id="rId487"/>
    <p:sldId id="2465" r:id="rId488"/>
    <p:sldId id="2253" r:id="rId489"/>
    <p:sldId id="2254" r:id="rId490"/>
    <p:sldId id="2255" r:id="rId491"/>
    <p:sldId id="2029" r:id="rId492"/>
    <p:sldId id="989" r:id="rId493"/>
    <p:sldId id="2473" r:id="rId494"/>
    <p:sldId id="1769" r:id="rId495"/>
    <p:sldId id="1928" r:id="rId496"/>
    <p:sldId id="1925" r:id="rId497"/>
    <p:sldId id="1929" r:id="rId498"/>
    <p:sldId id="1926" r:id="rId499"/>
    <p:sldId id="1930" r:id="rId500"/>
    <p:sldId id="1927" r:id="rId501"/>
    <p:sldId id="1931" r:id="rId502"/>
    <p:sldId id="1066" r:id="rId503"/>
    <p:sldId id="1069" r:id="rId504"/>
    <p:sldId id="1070" r:id="rId505"/>
    <p:sldId id="2472" r:id="rId506"/>
    <p:sldId id="1618" r:id="rId507"/>
    <p:sldId id="1619" r:id="rId508"/>
    <p:sldId id="1620" r:id="rId509"/>
    <p:sldId id="1621" r:id="rId510"/>
    <p:sldId id="1622" r:id="rId511"/>
    <p:sldId id="1623" r:id="rId512"/>
    <p:sldId id="1911" r:id="rId513"/>
    <p:sldId id="1624" r:id="rId514"/>
    <p:sldId id="1625" r:id="rId515"/>
    <p:sldId id="1626" r:id="rId516"/>
    <p:sldId id="1627" r:id="rId517"/>
    <p:sldId id="1630" r:id="rId518"/>
    <p:sldId id="1631" r:id="rId519"/>
    <p:sldId id="1632" r:id="rId520"/>
    <p:sldId id="2477" r:id="rId521"/>
    <p:sldId id="1073" r:id="rId522"/>
    <p:sldId id="2024" r:id="rId523"/>
    <p:sldId id="2025" r:id="rId524"/>
    <p:sldId id="1077" r:id="rId525"/>
    <p:sldId id="1078" r:id="rId526"/>
    <p:sldId id="1079" r:id="rId527"/>
    <p:sldId id="2026" r:id="rId528"/>
    <p:sldId id="1080" r:id="rId529"/>
    <p:sldId id="1089" r:id="rId530"/>
    <p:sldId id="1090" r:id="rId531"/>
    <p:sldId id="1091" r:id="rId532"/>
    <p:sldId id="1092" r:id="rId533"/>
    <p:sldId id="1093" r:id="rId534"/>
    <p:sldId id="1094" r:id="rId535"/>
    <p:sldId id="1095" r:id="rId536"/>
    <p:sldId id="2031" r:id="rId537"/>
    <p:sldId id="2032" r:id="rId538"/>
    <p:sldId id="2027" r:id="rId539"/>
    <p:sldId id="2033" r:id="rId540"/>
    <p:sldId id="2035" r:id="rId541"/>
    <p:sldId id="2036" r:id="rId542"/>
    <p:sldId id="2039" r:id="rId543"/>
    <p:sldId id="2041" r:id="rId544"/>
    <p:sldId id="2042" r:id="rId545"/>
    <p:sldId id="1110" r:id="rId546"/>
    <p:sldId id="1111" r:id="rId547"/>
    <p:sldId id="1112" r:id="rId548"/>
    <p:sldId id="2043" r:id="rId549"/>
    <p:sldId id="2258" r:id="rId550"/>
    <p:sldId id="2047" r:id="rId551"/>
    <p:sldId id="2048" r:id="rId552"/>
    <p:sldId id="2257" r:id="rId553"/>
    <p:sldId id="2044" r:id="rId554"/>
    <p:sldId id="2046" r:id="rId555"/>
    <p:sldId id="2045" r:id="rId556"/>
    <p:sldId id="2051" r:id="rId557"/>
    <p:sldId id="2052" r:id="rId558"/>
    <p:sldId id="2059" r:id="rId559"/>
    <p:sldId id="2060" r:id="rId560"/>
    <p:sldId id="2061" r:id="rId561"/>
    <p:sldId id="2053" r:id="rId562"/>
    <p:sldId id="2054" r:id="rId563"/>
    <p:sldId id="2085" r:id="rId564"/>
    <p:sldId id="2478" r:id="rId565"/>
    <p:sldId id="1116" r:id="rId566"/>
    <p:sldId id="2049" r:id="rId567"/>
    <p:sldId id="2259" r:id="rId568"/>
    <p:sldId id="1117" r:id="rId569"/>
    <p:sldId id="2050" r:id="rId570"/>
    <p:sldId id="2062" r:id="rId571"/>
    <p:sldId id="1123" r:id="rId572"/>
    <p:sldId id="1125" r:id="rId573"/>
    <p:sldId id="1126" r:id="rId574"/>
    <p:sldId id="1127" r:id="rId575"/>
    <p:sldId id="1131" r:id="rId576"/>
    <p:sldId id="1132" r:id="rId577"/>
    <p:sldId id="2063" r:id="rId578"/>
    <p:sldId id="1154" r:id="rId579"/>
    <p:sldId id="1155" r:id="rId580"/>
    <p:sldId id="1156" r:id="rId581"/>
    <p:sldId id="1164" r:id="rId582"/>
    <p:sldId id="1165" r:id="rId583"/>
    <p:sldId id="2074" r:id="rId584"/>
    <p:sldId id="1171" r:id="rId585"/>
    <p:sldId id="1172" r:id="rId586"/>
    <p:sldId id="1173" r:id="rId587"/>
    <p:sldId id="1174" r:id="rId588"/>
    <p:sldId id="2075" r:id="rId589"/>
    <p:sldId id="2076" r:id="rId590"/>
    <p:sldId id="2077" r:id="rId591"/>
    <p:sldId id="2087" r:id="rId592"/>
    <p:sldId id="2078" r:id="rId593"/>
    <p:sldId id="2479" r:id="rId594"/>
    <p:sldId id="1177" r:id="rId595"/>
    <p:sldId id="1178" r:id="rId596"/>
    <p:sldId id="2079" r:id="rId597"/>
    <p:sldId id="2080" r:id="rId598"/>
    <p:sldId id="2081" r:id="rId599"/>
    <p:sldId id="2082" r:id="rId600"/>
    <p:sldId id="1181" r:id="rId601"/>
    <p:sldId id="1182" r:id="rId602"/>
    <p:sldId id="2089" r:id="rId603"/>
    <p:sldId id="2083" r:id="rId604"/>
    <p:sldId id="1186" r:id="rId605"/>
    <p:sldId id="1187" r:id="rId606"/>
    <p:sldId id="1188" r:id="rId607"/>
    <p:sldId id="1189" r:id="rId608"/>
    <p:sldId id="1190" r:id="rId609"/>
    <p:sldId id="2092" r:id="rId610"/>
    <p:sldId id="2093" r:id="rId611"/>
    <p:sldId id="2094" r:id="rId612"/>
    <p:sldId id="2095" r:id="rId613"/>
    <p:sldId id="2480" r:id="rId614"/>
    <p:sldId id="2090" r:id="rId615"/>
    <p:sldId id="1195" r:id="rId616"/>
    <p:sldId id="1196" r:id="rId617"/>
    <p:sldId id="1197" r:id="rId618"/>
    <p:sldId id="1198" r:id="rId619"/>
    <p:sldId id="2096" r:id="rId620"/>
    <p:sldId id="2097" r:id="rId621"/>
    <p:sldId id="2098" r:id="rId622"/>
    <p:sldId id="2099" r:id="rId623"/>
    <p:sldId id="2138" r:id="rId624"/>
    <p:sldId id="2264" r:id="rId625"/>
    <p:sldId id="2265" r:id="rId626"/>
    <p:sldId id="1201" r:id="rId627"/>
    <p:sldId id="2266" r:id="rId628"/>
    <p:sldId id="2101" r:id="rId629"/>
    <p:sldId id="2267" r:id="rId630"/>
    <p:sldId id="2102" r:id="rId631"/>
    <p:sldId id="2091" r:id="rId632"/>
    <p:sldId id="2100" r:id="rId633"/>
    <p:sldId id="2104" r:id="rId634"/>
    <p:sldId id="2107" r:id="rId635"/>
    <p:sldId id="2108" r:id="rId636"/>
    <p:sldId id="2109" r:id="rId637"/>
    <p:sldId id="2110" r:id="rId638"/>
    <p:sldId id="2114" r:id="rId639"/>
    <p:sldId id="2133" r:id="rId640"/>
    <p:sldId id="2134" r:id="rId641"/>
    <p:sldId id="2115" r:id="rId642"/>
    <p:sldId id="2132" r:id="rId643"/>
    <p:sldId id="2135" r:id="rId644"/>
    <p:sldId id="2136" r:id="rId645"/>
    <p:sldId id="2116" r:id="rId646"/>
    <p:sldId id="2117" r:id="rId647"/>
    <p:sldId id="2118" r:id="rId648"/>
    <p:sldId id="2119" r:id="rId649"/>
    <p:sldId id="2120" r:id="rId650"/>
    <p:sldId id="2121" r:id="rId651"/>
    <p:sldId id="2122" r:id="rId652"/>
    <p:sldId id="2123" r:id="rId653"/>
    <p:sldId id="2124" r:id="rId654"/>
    <p:sldId id="2125" r:id="rId655"/>
    <p:sldId id="2137" r:id="rId656"/>
    <p:sldId id="2127" r:id="rId657"/>
    <p:sldId id="1290" r:id="rId658"/>
    <p:sldId id="1291" r:id="rId659"/>
    <p:sldId id="1292" r:id="rId660"/>
    <p:sldId id="1293" r:id="rId661"/>
    <p:sldId id="2269" r:id="rId662"/>
    <p:sldId id="1294" r:id="rId663"/>
    <p:sldId id="1295" r:id="rId664"/>
    <p:sldId id="1296" r:id="rId665"/>
    <p:sldId id="1297" r:id="rId666"/>
    <p:sldId id="1298" r:id="rId667"/>
    <p:sldId id="1302" r:id="rId668"/>
    <p:sldId id="1303" r:id="rId669"/>
    <p:sldId id="1304" r:id="rId670"/>
    <p:sldId id="1305" r:id="rId671"/>
    <p:sldId id="1306" r:id="rId672"/>
  </p:sldIdLst>
  <p:sldSz cx="9144000" cy="6858000" type="screen4x3"/>
  <p:notesSz cx="6858000" cy="9144000"/>
  <p:custDataLst>
    <p:tags r:id="rId67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t 1: Introduction" id="{28AAA9D3-DEA9-4236-BD29-89A1054461EF}">
          <p14:sldIdLst>
            <p14:sldId id="256"/>
            <p14:sldId id="259"/>
            <p14:sldId id="265"/>
            <p14:sldId id="266"/>
            <p14:sldId id="267"/>
            <p14:sldId id="407"/>
            <p14:sldId id="400"/>
            <p14:sldId id="401"/>
            <p14:sldId id="402"/>
            <p14:sldId id="403"/>
            <p14:sldId id="404"/>
            <p14:sldId id="405"/>
            <p14:sldId id="415"/>
            <p14:sldId id="416"/>
            <p14:sldId id="417"/>
            <p14:sldId id="418"/>
            <p14:sldId id="419"/>
            <p14:sldId id="420"/>
            <p14:sldId id="422"/>
            <p14:sldId id="423"/>
            <p14:sldId id="424"/>
            <p14:sldId id="425"/>
            <p14:sldId id="426"/>
            <p14:sldId id="421"/>
            <p14:sldId id="1308"/>
            <p14:sldId id="1309"/>
          </p14:sldIdLst>
        </p14:section>
        <p14:section name="Unit 2: Processing and Programming Basics" id="{ABECDBC4-0A60-492B-9BBB-AE85D701D8B3}">
          <p14:sldIdLst>
            <p14:sldId id="2270"/>
            <p14:sldId id="1307"/>
            <p14:sldId id="1311"/>
            <p14:sldId id="1310"/>
            <p14:sldId id="1312"/>
            <p14:sldId id="1313"/>
            <p14:sldId id="1314"/>
            <p14:sldId id="441"/>
            <p14:sldId id="1317"/>
            <p14:sldId id="1316"/>
            <p14:sldId id="1320"/>
            <p14:sldId id="1319"/>
            <p14:sldId id="1783"/>
            <p14:sldId id="2181"/>
            <p14:sldId id="1322"/>
            <p14:sldId id="1323"/>
            <p14:sldId id="1781"/>
            <p14:sldId id="444"/>
            <p14:sldId id="1324"/>
            <p14:sldId id="1330"/>
            <p14:sldId id="1331"/>
            <p14:sldId id="1326"/>
            <p14:sldId id="1325"/>
            <p14:sldId id="1328"/>
            <p14:sldId id="1332"/>
            <p14:sldId id="1333"/>
            <p14:sldId id="1329"/>
            <p14:sldId id="1335"/>
            <p14:sldId id="1336"/>
            <p14:sldId id="1337"/>
            <p14:sldId id="1338"/>
            <p14:sldId id="1339"/>
            <p14:sldId id="1340"/>
            <p14:sldId id="1341"/>
            <p14:sldId id="1342"/>
            <p14:sldId id="1343"/>
          </p14:sldIdLst>
        </p14:section>
        <p14:section name="Unit 3: Variables and Integers" id="{FBA45510-0F60-47BF-9A80-BD58D98B9559}">
          <p14:sldIdLst>
            <p14:sldId id="2271"/>
            <p14:sldId id="1344"/>
            <p14:sldId id="1345"/>
            <p14:sldId id="472"/>
            <p14:sldId id="473"/>
            <p14:sldId id="474"/>
            <p14:sldId id="475"/>
            <p14:sldId id="477"/>
            <p14:sldId id="1347"/>
            <p14:sldId id="1349"/>
            <p14:sldId id="1350"/>
            <p14:sldId id="478"/>
            <p14:sldId id="479"/>
            <p14:sldId id="480"/>
            <p14:sldId id="2183"/>
            <p14:sldId id="481"/>
            <p14:sldId id="2187"/>
            <p14:sldId id="1351"/>
            <p14:sldId id="2184"/>
            <p14:sldId id="1352"/>
            <p14:sldId id="495"/>
            <p14:sldId id="1353"/>
            <p14:sldId id="1354"/>
            <p14:sldId id="499"/>
            <p14:sldId id="500"/>
            <p14:sldId id="1355"/>
            <p14:sldId id="1356"/>
            <p14:sldId id="520"/>
            <p14:sldId id="521"/>
            <p14:sldId id="522"/>
            <p14:sldId id="1784"/>
            <p14:sldId id="1357"/>
            <p14:sldId id="1358"/>
            <p14:sldId id="2189"/>
            <p14:sldId id="1359"/>
            <p14:sldId id="523"/>
            <p14:sldId id="524"/>
            <p14:sldId id="1360"/>
            <p14:sldId id="1361"/>
            <p14:sldId id="1362"/>
            <p14:sldId id="1363"/>
            <p14:sldId id="1364"/>
            <p14:sldId id="525"/>
            <p14:sldId id="526"/>
            <p14:sldId id="527"/>
            <p14:sldId id="1365"/>
            <p14:sldId id="1366"/>
            <p14:sldId id="1367"/>
          </p14:sldIdLst>
        </p14:section>
        <p14:section name="Unit 4: Coding Style and Standards" id="{FB72511A-83D0-4B03-BF6C-4172F9C557BC}">
          <p14:sldIdLst>
            <p14:sldId id="2164"/>
            <p14:sldId id="2165"/>
            <p14:sldId id="2166"/>
            <p14:sldId id="2272"/>
            <p14:sldId id="2167"/>
            <p14:sldId id="2273"/>
            <p14:sldId id="2168"/>
            <p14:sldId id="2169"/>
            <p14:sldId id="2274"/>
            <p14:sldId id="2170"/>
            <p14:sldId id="2171"/>
            <p14:sldId id="2275"/>
          </p14:sldIdLst>
        </p14:section>
        <p14:section name="Unit 5: Active Processing" id="{B8126CB4-A855-4C2D-96D1-80102F66D451}">
          <p14:sldIdLst>
            <p14:sldId id="2276"/>
            <p14:sldId id="1368"/>
            <p14:sldId id="2279"/>
            <p14:sldId id="1370"/>
            <p14:sldId id="1371"/>
            <p14:sldId id="1372"/>
            <p14:sldId id="1373"/>
            <p14:sldId id="1375"/>
            <p14:sldId id="1374"/>
            <p14:sldId id="1828"/>
            <p14:sldId id="1376"/>
            <p14:sldId id="1377"/>
            <p14:sldId id="2280"/>
            <p14:sldId id="1381"/>
            <p14:sldId id="1380"/>
            <p14:sldId id="1383"/>
            <p14:sldId id="1382"/>
            <p14:sldId id="1379"/>
            <p14:sldId id="2195"/>
            <p14:sldId id="1384"/>
            <p14:sldId id="1385"/>
            <p14:sldId id="1386"/>
            <p14:sldId id="1387"/>
            <p14:sldId id="1388"/>
            <p14:sldId id="1429"/>
            <p14:sldId id="2192"/>
            <p14:sldId id="2200"/>
            <p14:sldId id="1842"/>
            <p14:sldId id="2281"/>
            <p14:sldId id="2197"/>
            <p14:sldId id="1389"/>
            <p14:sldId id="1829"/>
            <p14:sldId id="1391"/>
            <p14:sldId id="1392"/>
            <p14:sldId id="1393"/>
            <p14:sldId id="1394"/>
            <p14:sldId id="1395"/>
            <p14:sldId id="1840"/>
            <p14:sldId id="1844"/>
            <p14:sldId id="1845"/>
            <p14:sldId id="1846"/>
          </p14:sldIdLst>
        </p14:section>
        <p14:section name="Unit 6: User-Defined Functions Part 1" id="{818AA56A-132A-400C-A104-BAA07BCDA803}">
          <p14:sldIdLst>
            <p14:sldId id="2282"/>
            <p14:sldId id="2283"/>
            <p14:sldId id="2284"/>
            <p14:sldId id="2285"/>
            <p14:sldId id="2286"/>
            <p14:sldId id="2287"/>
            <p14:sldId id="2288"/>
            <p14:sldId id="2289"/>
            <p14:sldId id="2290"/>
            <p14:sldId id="2291"/>
            <p14:sldId id="2292"/>
            <p14:sldId id="2293"/>
            <p14:sldId id="2294"/>
            <p14:sldId id="2295"/>
            <p14:sldId id="2475"/>
            <p14:sldId id="2474"/>
          </p14:sldIdLst>
        </p14:section>
        <p14:section name="Unit 7: Real Numbers" id="{AC858B98-DC34-4B2D-94F9-C0584B2E47E3}">
          <p14:sldIdLst>
            <p14:sldId id="2296"/>
            <p14:sldId id="1397"/>
            <p14:sldId id="1399"/>
            <p14:sldId id="1420"/>
            <p14:sldId id="1857"/>
            <p14:sldId id="1421"/>
            <p14:sldId id="1400"/>
            <p14:sldId id="1401"/>
            <p14:sldId id="1404"/>
            <p14:sldId id="2299"/>
            <p14:sldId id="1422"/>
            <p14:sldId id="1423"/>
            <p14:sldId id="1424"/>
            <p14:sldId id="1425"/>
            <p14:sldId id="1426"/>
            <p14:sldId id="1427"/>
            <p14:sldId id="1428"/>
            <p14:sldId id="2203"/>
            <p14:sldId id="2297"/>
            <p14:sldId id="2298"/>
            <p14:sldId id="1848"/>
            <p14:sldId id="1847"/>
            <p14:sldId id="1849"/>
            <p14:sldId id="1850"/>
            <p14:sldId id="1851"/>
            <p14:sldId id="1852"/>
            <p14:sldId id="1853"/>
            <p14:sldId id="560"/>
            <p14:sldId id="561"/>
            <p14:sldId id="562"/>
            <p14:sldId id="564"/>
            <p14:sldId id="568"/>
            <p14:sldId id="570"/>
            <p14:sldId id="573"/>
          </p14:sldIdLst>
        </p14:section>
        <p14:section name="Unit 8: Text" id="{C9DDC57E-D1F3-4926-AC4C-6F51DF3A6662}">
          <p14:sldIdLst>
            <p14:sldId id="2359"/>
            <p14:sldId id="2300"/>
            <p14:sldId id="2301"/>
            <p14:sldId id="2302"/>
            <p14:sldId id="2303"/>
            <p14:sldId id="2304"/>
            <p14:sldId id="2305"/>
            <p14:sldId id="2306"/>
            <p14:sldId id="2307"/>
            <p14:sldId id="2308"/>
            <p14:sldId id="2309"/>
            <p14:sldId id="2310"/>
            <p14:sldId id="2311"/>
            <p14:sldId id="2312"/>
            <p14:sldId id="2313"/>
            <p14:sldId id="2314"/>
            <p14:sldId id="2315"/>
            <p14:sldId id="2332"/>
            <p14:sldId id="2334"/>
            <p14:sldId id="2335"/>
            <p14:sldId id="2336"/>
            <p14:sldId id="2337"/>
            <p14:sldId id="2338"/>
            <p14:sldId id="2339"/>
            <p14:sldId id="2340"/>
            <p14:sldId id="2341"/>
            <p14:sldId id="2342"/>
            <p14:sldId id="2344"/>
            <p14:sldId id="2345"/>
            <p14:sldId id="2346"/>
            <p14:sldId id="2347"/>
            <p14:sldId id="2349"/>
            <p14:sldId id="2350"/>
            <p14:sldId id="2351"/>
            <p14:sldId id="2352"/>
          </p14:sldIdLst>
        </p14:section>
        <p14:section name="Unit 9: Data and Memory, Casting and Conversion" id="{4725F3D5-4CCA-48D3-9F36-2BFDC7993275}">
          <p14:sldIdLst>
            <p14:sldId id="2412"/>
            <p14:sldId id="2382"/>
            <p14:sldId id="2383"/>
            <p14:sldId id="2384"/>
            <p14:sldId id="2385"/>
            <p14:sldId id="2386"/>
            <p14:sldId id="2387"/>
            <p14:sldId id="2388"/>
            <p14:sldId id="2391"/>
            <p14:sldId id="2392"/>
            <p14:sldId id="2393"/>
            <p14:sldId id="2394"/>
            <p14:sldId id="2395"/>
            <p14:sldId id="2396"/>
            <p14:sldId id="2397"/>
            <p14:sldId id="2398"/>
            <p14:sldId id="2399"/>
            <p14:sldId id="2400"/>
            <p14:sldId id="2401"/>
            <p14:sldId id="2402"/>
            <p14:sldId id="2403"/>
            <p14:sldId id="2404"/>
            <p14:sldId id="2405"/>
            <p14:sldId id="2406"/>
            <p14:sldId id="2407"/>
            <p14:sldId id="2411"/>
            <p14:sldId id="2418"/>
          </p14:sldIdLst>
        </p14:section>
        <p14:section name="Unit 10: True and False - Booleans" id="{C3C5AD48-4D14-4B30-A075-B23D520175C0}">
          <p14:sldIdLst>
            <p14:sldId id="2419"/>
            <p14:sldId id="575"/>
            <p14:sldId id="1444"/>
            <p14:sldId id="1445"/>
            <p14:sldId id="1446"/>
            <p14:sldId id="1431"/>
            <p14:sldId id="1432"/>
            <p14:sldId id="1433"/>
            <p14:sldId id="1434"/>
            <p14:sldId id="1441"/>
            <p14:sldId id="1435"/>
            <p14:sldId id="1863"/>
            <p14:sldId id="1864"/>
            <p14:sldId id="1865"/>
            <p14:sldId id="2209"/>
            <p14:sldId id="1447"/>
            <p14:sldId id="579"/>
            <p14:sldId id="1448"/>
            <p14:sldId id="1859"/>
            <p14:sldId id="1450"/>
            <p14:sldId id="1451"/>
            <p14:sldId id="1452"/>
            <p14:sldId id="1862"/>
            <p14:sldId id="1453"/>
            <p14:sldId id="1860"/>
            <p14:sldId id="1459"/>
            <p14:sldId id="1866"/>
            <p14:sldId id="2420"/>
            <p14:sldId id="2421"/>
            <p14:sldId id="2422"/>
            <p14:sldId id="2423"/>
            <p14:sldId id="2424"/>
            <p14:sldId id="2425"/>
            <p14:sldId id="2426"/>
            <p14:sldId id="2427"/>
            <p14:sldId id="2428"/>
            <p14:sldId id="2429"/>
          </p14:sldIdLst>
        </p14:section>
        <p14:section name="Unit 11: Advanced Conditionals" id="{11EE56AC-ABE6-4018-8E42-AC651D091746}">
          <p14:sldIdLst>
            <p14:sldId id="2430"/>
            <p14:sldId id="1460"/>
            <p14:sldId id="1464"/>
            <p14:sldId id="2208"/>
            <p14:sldId id="1461"/>
            <p14:sldId id="1462"/>
            <p14:sldId id="1463"/>
            <p14:sldId id="1465"/>
            <p14:sldId id="2202"/>
            <p14:sldId id="1466"/>
            <p14:sldId id="1467"/>
            <p14:sldId id="1468"/>
            <p14:sldId id="1867"/>
            <p14:sldId id="1458"/>
            <p14:sldId id="1871"/>
            <p14:sldId id="1470"/>
            <p14:sldId id="1471"/>
            <p14:sldId id="1472"/>
            <p14:sldId id="1473"/>
            <p14:sldId id="634"/>
            <p14:sldId id="635"/>
            <p14:sldId id="1519"/>
            <p14:sldId id="1521"/>
            <p14:sldId id="1523"/>
            <p14:sldId id="1524"/>
            <p14:sldId id="1582"/>
            <p14:sldId id="1583"/>
            <p14:sldId id="1584"/>
            <p14:sldId id="2379"/>
            <p14:sldId id="2380"/>
            <p14:sldId id="2381"/>
          </p14:sldIdLst>
        </p14:section>
        <p14:section name="Unit 12: Loops" id="{F3A881AC-7D8C-456B-976C-5469B63B0973}">
          <p14:sldIdLst>
            <p14:sldId id="2434"/>
            <p14:sldId id="2435"/>
            <p14:sldId id="683"/>
            <p14:sldId id="684"/>
            <p14:sldId id="685"/>
            <p14:sldId id="1474"/>
            <p14:sldId id="1482"/>
            <p14:sldId id="1475"/>
            <p14:sldId id="1484"/>
            <p14:sldId id="1476"/>
            <p14:sldId id="1477"/>
            <p14:sldId id="1478"/>
            <p14:sldId id="1479"/>
            <p14:sldId id="2215"/>
            <p14:sldId id="1480"/>
            <p14:sldId id="1586"/>
            <p14:sldId id="1587"/>
            <p14:sldId id="1588"/>
            <p14:sldId id="1485"/>
            <p14:sldId id="1881"/>
            <p14:sldId id="1882"/>
            <p14:sldId id="1883"/>
            <p14:sldId id="1884"/>
            <p14:sldId id="2218"/>
            <p14:sldId id="1886"/>
            <p14:sldId id="1887"/>
            <p14:sldId id="1888"/>
            <p14:sldId id="1889"/>
            <p14:sldId id="1890"/>
            <p14:sldId id="1486"/>
            <p14:sldId id="1489"/>
            <p14:sldId id="1490"/>
            <p14:sldId id="1491"/>
            <p14:sldId id="1493"/>
            <p14:sldId id="1492"/>
            <p14:sldId id="2219"/>
            <p14:sldId id="1525"/>
            <p14:sldId id="1528"/>
            <p14:sldId id="1529"/>
            <p14:sldId id="1891"/>
            <p14:sldId id="1893"/>
            <p14:sldId id="2226"/>
            <p14:sldId id="2437"/>
            <p14:sldId id="2438"/>
            <p14:sldId id="2439"/>
            <p14:sldId id="2440"/>
            <p14:sldId id="2441"/>
            <p14:sldId id="2442"/>
            <p14:sldId id="2443"/>
            <p14:sldId id="2444"/>
            <p14:sldId id="2445"/>
            <p14:sldId id="2446"/>
            <p14:sldId id="2447"/>
            <p14:sldId id="2448"/>
            <p14:sldId id="2449"/>
            <p14:sldId id="2450"/>
            <p14:sldId id="2451"/>
            <p14:sldId id="2453"/>
            <p14:sldId id="2454"/>
            <p14:sldId id="2455"/>
            <p14:sldId id="2456"/>
            <p14:sldId id="2457"/>
            <p14:sldId id="2458"/>
            <p14:sldId id="2459"/>
            <p14:sldId id="2460"/>
            <p14:sldId id="2461"/>
            <p14:sldId id="2462"/>
            <p14:sldId id="2466"/>
            <p14:sldId id="2467"/>
            <p14:sldId id="2468"/>
            <p14:sldId id="2469"/>
            <p14:sldId id="2470"/>
            <p14:sldId id="2471"/>
          </p14:sldIdLst>
        </p14:section>
        <p14:section name="Unit 13: Advanced Loops" id="{CAD9F721-12B7-4F1E-A1E5-B293B99D548B}">
          <p14:sldIdLst>
            <p14:sldId id="2463"/>
            <p14:sldId id="2360"/>
            <p14:sldId id="2361"/>
            <p14:sldId id="2362"/>
            <p14:sldId id="2363"/>
            <p14:sldId id="2364"/>
            <p14:sldId id="2365"/>
            <p14:sldId id="2366"/>
            <p14:sldId id="2367"/>
            <p14:sldId id="2368"/>
            <p14:sldId id="1900"/>
            <p14:sldId id="696"/>
            <p14:sldId id="1557"/>
            <p14:sldId id="2236"/>
            <p14:sldId id="1596"/>
            <p14:sldId id="1589"/>
            <p14:sldId id="1894"/>
            <p14:sldId id="2234"/>
            <p14:sldId id="2235"/>
            <p14:sldId id="1591"/>
            <p14:sldId id="1593"/>
            <p14:sldId id="1592"/>
            <p14:sldId id="1594"/>
            <p14:sldId id="2242"/>
            <p14:sldId id="1595"/>
            <p14:sldId id="1597"/>
            <p14:sldId id="1598"/>
            <p14:sldId id="1599"/>
            <p14:sldId id="1600"/>
            <p14:sldId id="1601"/>
            <p14:sldId id="1602"/>
            <p14:sldId id="1901"/>
          </p14:sldIdLst>
        </p14:section>
        <p14:section name="Unit 14: User Defined Functions Part 2" id="{6DF97915-EA26-4334-B6A3-F38F535AD9C4}">
          <p14:sldIdLst>
            <p14:sldId id="2476"/>
            <p14:sldId id="1790"/>
            <p14:sldId id="1797"/>
            <p14:sldId id="1791"/>
            <p14:sldId id="1792"/>
            <p14:sldId id="1803"/>
            <p14:sldId id="1793"/>
            <p14:sldId id="1812"/>
            <p14:sldId id="1810"/>
            <p14:sldId id="1795"/>
            <p14:sldId id="1799"/>
            <p14:sldId id="1800"/>
            <p14:sldId id="1832"/>
            <p14:sldId id="1833"/>
            <p14:sldId id="1834"/>
            <p14:sldId id="1835"/>
            <p14:sldId id="1836"/>
            <p14:sldId id="1837"/>
            <p14:sldId id="1838"/>
            <p14:sldId id="1905"/>
            <p14:sldId id="1813"/>
            <p14:sldId id="1814"/>
            <p14:sldId id="1919"/>
            <p14:sldId id="1920"/>
            <p14:sldId id="1921"/>
            <p14:sldId id="1817"/>
            <p14:sldId id="1913"/>
            <p14:sldId id="1916"/>
            <p14:sldId id="1917"/>
            <p14:sldId id="1918"/>
            <p14:sldId id="1922"/>
            <p14:sldId id="1807"/>
            <p14:sldId id="1811"/>
            <p14:sldId id="1806"/>
            <p14:sldId id="1808"/>
            <p14:sldId id="1802"/>
            <p14:sldId id="1924"/>
            <p14:sldId id="2464"/>
            <p14:sldId id="2465"/>
            <p14:sldId id="2253"/>
            <p14:sldId id="2254"/>
            <p14:sldId id="2255"/>
            <p14:sldId id="2029"/>
            <p14:sldId id="989"/>
            <p14:sldId id="2473"/>
            <p14:sldId id="1769"/>
            <p14:sldId id="1928"/>
            <p14:sldId id="1925"/>
            <p14:sldId id="1929"/>
            <p14:sldId id="1926"/>
            <p14:sldId id="1930"/>
            <p14:sldId id="1927"/>
            <p14:sldId id="1931"/>
            <p14:sldId id="1066"/>
            <p14:sldId id="1069"/>
            <p14:sldId id="1070"/>
          </p14:sldIdLst>
        </p14:section>
        <p14:section name="Unit 15: Compiling and the Virtual Machine" id="{AD9D328D-411A-4F2E-BF0C-4A80400AC9EF}">
          <p14:sldIdLst>
            <p14:sldId id="2472"/>
            <p14:sldId id="1618"/>
            <p14:sldId id="1619"/>
            <p14:sldId id="1620"/>
            <p14:sldId id="1621"/>
            <p14:sldId id="1622"/>
            <p14:sldId id="1623"/>
            <p14:sldId id="1911"/>
            <p14:sldId id="1624"/>
            <p14:sldId id="1625"/>
            <p14:sldId id="1626"/>
            <p14:sldId id="1627"/>
            <p14:sldId id="1630"/>
            <p14:sldId id="1631"/>
            <p14:sldId id="1632"/>
          </p14:sldIdLst>
        </p14:section>
        <p14:section name="Unit 16: Array Basics" id="{6F50C99B-62E1-42AB-931A-796BCEFCF379}">
          <p14:sldIdLst>
            <p14:sldId id="2477"/>
            <p14:sldId id="1073"/>
            <p14:sldId id="2024"/>
            <p14:sldId id="2025"/>
            <p14:sldId id="1077"/>
            <p14:sldId id="1078"/>
            <p14:sldId id="1079"/>
            <p14:sldId id="2026"/>
            <p14:sldId id="1080"/>
            <p14:sldId id="1089"/>
            <p14:sldId id="1090"/>
            <p14:sldId id="1091"/>
            <p14:sldId id="1092"/>
            <p14:sldId id="1093"/>
            <p14:sldId id="1094"/>
            <p14:sldId id="1095"/>
            <p14:sldId id="2031"/>
            <p14:sldId id="2032"/>
            <p14:sldId id="2027"/>
            <p14:sldId id="2033"/>
            <p14:sldId id="2035"/>
            <p14:sldId id="2036"/>
            <p14:sldId id="2039"/>
            <p14:sldId id="2041"/>
            <p14:sldId id="2042"/>
            <p14:sldId id="1110"/>
            <p14:sldId id="1111"/>
            <p14:sldId id="1112"/>
            <p14:sldId id="2043"/>
            <p14:sldId id="2258"/>
            <p14:sldId id="2047"/>
            <p14:sldId id="2048"/>
            <p14:sldId id="2257"/>
            <p14:sldId id="2044"/>
            <p14:sldId id="2046"/>
            <p14:sldId id="2045"/>
            <p14:sldId id="2051"/>
            <p14:sldId id="2052"/>
            <p14:sldId id="2059"/>
            <p14:sldId id="2060"/>
            <p14:sldId id="2061"/>
            <p14:sldId id="2053"/>
            <p14:sldId id="2054"/>
            <p14:sldId id="2085"/>
          </p14:sldIdLst>
        </p14:section>
        <p14:section name="Unit 17: Arrays and Memory" id="{0A43A974-0321-4A23-AF9C-695F5EFAF1BE}">
          <p14:sldIdLst>
            <p14:sldId id="2478"/>
            <p14:sldId id="1116"/>
            <p14:sldId id="2049"/>
            <p14:sldId id="2259"/>
            <p14:sldId id="1117"/>
            <p14:sldId id="2050"/>
            <p14:sldId id="2062"/>
            <p14:sldId id="1123"/>
            <p14:sldId id="1125"/>
            <p14:sldId id="1126"/>
            <p14:sldId id="1127"/>
            <p14:sldId id="1131"/>
            <p14:sldId id="1132"/>
            <p14:sldId id="2063"/>
            <p14:sldId id="1154"/>
            <p14:sldId id="1155"/>
            <p14:sldId id="1156"/>
            <p14:sldId id="1164"/>
            <p14:sldId id="1165"/>
            <p14:sldId id="2074"/>
            <p14:sldId id="1171"/>
            <p14:sldId id="1172"/>
            <p14:sldId id="1173"/>
            <p14:sldId id="1174"/>
            <p14:sldId id="2075"/>
            <p14:sldId id="2076"/>
            <p14:sldId id="2077"/>
            <p14:sldId id="2087"/>
            <p14:sldId id="2078"/>
          </p14:sldIdLst>
        </p14:section>
        <p14:section name="Unit 18: Arrays and Functions" id="{66D3818C-6A68-4727-BA3F-C49AC7574B04}">
          <p14:sldIdLst>
            <p14:sldId id="2479"/>
            <p14:sldId id="1177"/>
            <p14:sldId id="1178"/>
            <p14:sldId id="2079"/>
            <p14:sldId id="2080"/>
            <p14:sldId id="2081"/>
            <p14:sldId id="2082"/>
            <p14:sldId id="1181"/>
            <p14:sldId id="1182"/>
            <p14:sldId id="2089"/>
            <p14:sldId id="2083"/>
            <p14:sldId id="1186"/>
            <p14:sldId id="1187"/>
            <p14:sldId id="1188"/>
            <p14:sldId id="1189"/>
            <p14:sldId id="1190"/>
            <p14:sldId id="2092"/>
            <p14:sldId id="2093"/>
            <p14:sldId id="2094"/>
            <p14:sldId id="2095"/>
          </p14:sldIdLst>
        </p14:section>
        <p14:section name="Unit 19: Working with Arrays: Techniques" id="{B4D32486-4EC9-4F03-96BA-BE9CB8464920}">
          <p14:sldIdLst>
            <p14:sldId id="2480"/>
            <p14:sldId id="2090"/>
            <p14:sldId id="1195"/>
            <p14:sldId id="1196"/>
            <p14:sldId id="1197"/>
            <p14:sldId id="1198"/>
            <p14:sldId id="2096"/>
            <p14:sldId id="2097"/>
            <p14:sldId id="2098"/>
            <p14:sldId id="2099"/>
            <p14:sldId id="2138"/>
            <p14:sldId id="2264"/>
            <p14:sldId id="2265"/>
            <p14:sldId id="1201"/>
            <p14:sldId id="2266"/>
            <p14:sldId id="2101"/>
            <p14:sldId id="2267"/>
            <p14:sldId id="2102"/>
            <p14:sldId id="2091"/>
            <p14:sldId id="2100"/>
            <p14:sldId id="2104"/>
            <p14:sldId id="2107"/>
            <p14:sldId id="2108"/>
            <p14:sldId id="2109"/>
            <p14:sldId id="2110"/>
            <p14:sldId id="2114"/>
            <p14:sldId id="2133"/>
            <p14:sldId id="2134"/>
            <p14:sldId id="2115"/>
            <p14:sldId id="2132"/>
            <p14:sldId id="2135"/>
            <p14:sldId id="2136"/>
            <p14:sldId id="2116"/>
            <p14:sldId id="2117"/>
            <p14:sldId id="2118"/>
            <p14:sldId id="2119"/>
            <p14:sldId id="2120"/>
            <p14:sldId id="2121"/>
            <p14:sldId id="2122"/>
            <p14:sldId id="2123"/>
            <p14:sldId id="2124"/>
            <p14:sldId id="2125"/>
            <p14:sldId id="2137"/>
            <p14:sldId id="2127"/>
          </p14:sldIdLst>
        </p14:section>
        <p14:section name="End of the Couse" id="{68A84BA8-595C-4080-8539-8BD7349FE94E}">
          <p14:sldIdLst>
            <p14:sldId id="1290"/>
            <p14:sldId id="1291"/>
            <p14:sldId id="1292"/>
            <p14:sldId id="1293"/>
            <p14:sldId id="2269"/>
            <p14:sldId id="1294"/>
            <p14:sldId id="1295"/>
            <p14:sldId id="1296"/>
            <p14:sldId id="1297"/>
            <p14:sldId id="1298"/>
            <p14:sldId id="1302"/>
            <p14:sldId id="1303"/>
            <p14:sldId id="1304"/>
            <p14:sldId id="1305"/>
            <p14:sldId id="1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29" autoAdjust="0"/>
    <p:restoredTop sz="94714" autoAdjust="0"/>
  </p:normalViewPr>
  <p:slideViewPr>
    <p:cSldViewPr>
      <p:cViewPr varScale="1">
        <p:scale>
          <a:sx n="118" d="100"/>
          <a:sy n="118" d="100"/>
        </p:scale>
        <p:origin x="127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671" Type="http://schemas.openxmlformats.org/officeDocument/2006/relationships/slide" Target="slides/slide670.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629" Type="http://schemas.openxmlformats.org/officeDocument/2006/relationships/slide" Target="slides/slide628.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640" Type="http://schemas.openxmlformats.org/officeDocument/2006/relationships/slide" Target="slides/slide639.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84" Type="http://schemas.openxmlformats.org/officeDocument/2006/relationships/slide" Target="slides/slide583.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651" Type="http://schemas.openxmlformats.org/officeDocument/2006/relationships/slide" Target="slides/slide650.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620" Type="http://schemas.openxmlformats.org/officeDocument/2006/relationships/slide" Target="slides/slide619.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631" Type="http://schemas.openxmlformats.org/officeDocument/2006/relationships/slide" Target="slides/slide630.xml"/><Relationship Id="rId673" Type="http://schemas.openxmlformats.org/officeDocument/2006/relationships/notesMaster" Target="notesMasters/notesMaster1.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600" Type="http://schemas.openxmlformats.org/officeDocument/2006/relationships/slide" Target="slides/slide599.xml"/><Relationship Id="rId642" Type="http://schemas.openxmlformats.org/officeDocument/2006/relationships/slide" Target="slides/slide641.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611" Type="http://schemas.openxmlformats.org/officeDocument/2006/relationships/slide" Target="slides/slide610.xml"/><Relationship Id="rId653" Type="http://schemas.openxmlformats.org/officeDocument/2006/relationships/slide" Target="slides/slide652.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slide" Target="slides/slide596.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664" Type="http://schemas.openxmlformats.org/officeDocument/2006/relationships/slide" Target="slides/slide663.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633" Type="http://schemas.openxmlformats.org/officeDocument/2006/relationships/slide" Target="slides/slide632.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presProps" Target="presProps.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677" Type="http://schemas.openxmlformats.org/officeDocument/2006/relationships/theme" Target="theme/theme1.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581" Type="http://schemas.openxmlformats.org/officeDocument/2006/relationships/slide" Target="slides/slide58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616" Type="http://schemas.openxmlformats.org/officeDocument/2006/relationships/slide" Target="slides/slide615.xml"/><Relationship Id="rId637" Type="http://schemas.openxmlformats.org/officeDocument/2006/relationships/slide" Target="slides/slide636.xml"/><Relationship Id="rId658" Type="http://schemas.openxmlformats.org/officeDocument/2006/relationships/slide" Target="slides/slide657.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592" Type="http://schemas.openxmlformats.org/officeDocument/2006/relationships/slide" Target="slides/slide591.xml"/><Relationship Id="rId606" Type="http://schemas.openxmlformats.org/officeDocument/2006/relationships/slide" Target="slides/slide605.xml"/><Relationship Id="rId627" Type="http://schemas.openxmlformats.org/officeDocument/2006/relationships/slide" Target="slides/slide626.xml"/><Relationship Id="rId648" Type="http://schemas.openxmlformats.org/officeDocument/2006/relationships/slide" Target="slides/slide647.xml"/><Relationship Id="rId669" Type="http://schemas.openxmlformats.org/officeDocument/2006/relationships/slide" Target="slides/slide668.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582" Type="http://schemas.openxmlformats.org/officeDocument/2006/relationships/slide" Target="slides/slide581.xml"/><Relationship Id="rId617" Type="http://schemas.openxmlformats.org/officeDocument/2006/relationships/slide" Target="slides/slide616.xml"/><Relationship Id="rId638" Type="http://schemas.openxmlformats.org/officeDocument/2006/relationships/slide" Target="slides/slide637.xml"/><Relationship Id="rId659" Type="http://schemas.openxmlformats.org/officeDocument/2006/relationships/slide" Target="slides/slide65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slide" Target="slides/slide571.xml"/><Relationship Id="rId593" Type="http://schemas.openxmlformats.org/officeDocument/2006/relationships/slide" Target="slides/slide592.xml"/><Relationship Id="rId607" Type="http://schemas.openxmlformats.org/officeDocument/2006/relationships/slide" Target="slides/slide606.xml"/><Relationship Id="rId628" Type="http://schemas.openxmlformats.org/officeDocument/2006/relationships/slide" Target="slides/slide627.xml"/><Relationship Id="rId649" Type="http://schemas.openxmlformats.org/officeDocument/2006/relationships/slide" Target="slides/slide64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583" Type="http://schemas.openxmlformats.org/officeDocument/2006/relationships/slide" Target="slides/slide582.xml"/><Relationship Id="rId618" Type="http://schemas.openxmlformats.org/officeDocument/2006/relationships/slide" Target="slides/slide617.xml"/><Relationship Id="rId639" Type="http://schemas.openxmlformats.org/officeDocument/2006/relationships/slide" Target="slides/slide63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650" Type="http://schemas.openxmlformats.org/officeDocument/2006/relationships/slide" Target="slides/slide649.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tags" Target="tags/tag1.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tableStyles" Target="tableStyles.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0B5D7-366A-49F6-A86D-59DDA09E9E7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C87F2572-D71F-45BC-9405-36EF41B84EA6}">
      <dgm:prSet phldrT="[Text]" custT="1"/>
      <dgm:spPr/>
      <dgm:t>
        <a:bodyPr/>
        <a:lstStyle/>
        <a:p>
          <a:r>
            <a:rPr kumimoji="1" lang="en-US" altLang="ja-JP" sz="2000" dirty="0" smtClean="0"/>
            <a:t>draw</a:t>
          </a:r>
          <a:endParaRPr kumimoji="1" lang="ja-JP" altLang="en-US" sz="2000" dirty="0"/>
        </a:p>
      </dgm:t>
    </dgm:pt>
    <dgm:pt modelId="{662FD73D-9061-4E5E-8CB4-270E55C9AFF1}" type="parTrans" cxnId="{59B94FF9-1949-4866-9999-A72D11BDB3AF}">
      <dgm:prSet/>
      <dgm:spPr/>
      <dgm:t>
        <a:bodyPr/>
        <a:lstStyle/>
        <a:p>
          <a:endParaRPr kumimoji="1" lang="ja-JP" altLang="en-US"/>
        </a:p>
      </dgm:t>
    </dgm:pt>
    <dgm:pt modelId="{5EF1CA3E-E36F-420D-9ADC-E984C5979CCD}" type="sibTrans" cxnId="{59B94FF9-1949-4866-9999-A72D11BDB3AF}">
      <dgm:prSet/>
      <dgm:spPr/>
      <dgm:t>
        <a:bodyPr/>
        <a:lstStyle/>
        <a:p>
          <a:endParaRPr kumimoji="1" lang="ja-JP" altLang="en-US"/>
        </a:p>
      </dgm:t>
    </dgm:pt>
    <dgm:pt modelId="{6ABB95A6-87CE-4B73-BFA3-866EE006000E}">
      <dgm:prSet phldrT="[Text]" custT="1"/>
      <dgm:spPr/>
      <dgm:t>
        <a:bodyPr/>
        <a:lstStyle/>
        <a:p>
          <a:r>
            <a:rPr kumimoji="1" lang="en-US" altLang="ja-JP" sz="2000" dirty="0" err="1" smtClean="0"/>
            <a:t>boolean</a:t>
          </a:r>
          <a:r>
            <a:rPr kumimoji="1" lang="en-US" altLang="ja-JP" sz="2000" dirty="0" smtClean="0"/>
            <a:t> </a:t>
          </a:r>
          <a:r>
            <a:rPr kumimoji="1" lang="en-US" altLang="ja-JP" sz="2000" dirty="0" err="1" smtClean="0"/>
            <a:t>isPalindrome</a:t>
          </a:r>
          <a:r>
            <a:rPr kumimoji="1" lang="en-US" altLang="ja-JP" sz="2000" dirty="0" smtClean="0"/>
            <a:t>(String)</a:t>
          </a:r>
          <a:endParaRPr kumimoji="1" lang="ja-JP" altLang="en-US" sz="2000" dirty="0"/>
        </a:p>
      </dgm:t>
    </dgm:pt>
    <dgm:pt modelId="{D3AD1353-7E33-4F47-9B89-4C417E642CF8}" type="parTrans" cxnId="{3FC5AA54-BE4F-4CA1-8745-C12D625BDE4B}">
      <dgm:prSet/>
      <dgm:spPr/>
      <dgm:t>
        <a:bodyPr/>
        <a:lstStyle/>
        <a:p>
          <a:endParaRPr kumimoji="1" lang="ja-JP" altLang="en-US"/>
        </a:p>
      </dgm:t>
    </dgm:pt>
    <dgm:pt modelId="{3A0B6EC7-3EBD-4462-B212-6C5E00F29F52}" type="sibTrans" cxnId="{3FC5AA54-BE4F-4CA1-8745-C12D625BDE4B}">
      <dgm:prSet/>
      <dgm:spPr/>
      <dgm:t>
        <a:bodyPr/>
        <a:lstStyle/>
        <a:p>
          <a:endParaRPr kumimoji="1" lang="ja-JP" altLang="en-US"/>
        </a:p>
      </dgm:t>
    </dgm:pt>
    <dgm:pt modelId="{1D8BD24A-052A-4C23-9A7A-DC35F6AA0FF8}">
      <dgm:prSet phldrT="[Text]" custT="1"/>
      <dgm:spPr/>
      <dgm:t>
        <a:bodyPr/>
        <a:lstStyle/>
        <a:p>
          <a:r>
            <a:rPr kumimoji="1" lang="en-US" altLang="ja-JP" sz="2000" dirty="0" smtClean="0"/>
            <a:t>String </a:t>
          </a:r>
          <a:r>
            <a:rPr kumimoji="1" lang="en-US" altLang="ja-JP" sz="2000" dirty="0" err="1" smtClean="0"/>
            <a:t>reverseWord</a:t>
          </a:r>
          <a:r>
            <a:rPr kumimoji="1" lang="en-US" altLang="ja-JP" sz="2000" dirty="0" smtClean="0"/>
            <a:t>(String)</a:t>
          </a:r>
          <a:endParaRPr kumimoji="1" lang="ja-JP" altLang="en-US" sz="2000" dirty="0"/>
        </a:p>
      </dgm:t>
    </dgm:pt>
    <dgm:pt modelId="{3F9B72ED-A7EF-4DFA-B353-374BE5E4B8FF}" type="parTrans" cxnId="{3B715C07-455B-4E34-997D-C07B2E9F5DF3}">
      <dgm:prSet/>
      <dgm:spPr/>
      <dgm:t>
        <a:bodyPr/>
        <a:lstStyle/>
        <a:p>
          <a:endParaRPr kumimoji="1" lang="ja-JP" altLang="en-US"/>
        </a:p>
      </dgm:t>
    </dgm:pt>
    <dgm:pt modelId="{7D8DA780-62C1-42C2-9E4E-886AE990ACAA}" type="sibTrans" cxnId="{3B715C07-455B-4E34-997D-C07B2E9F5DF3}">
      <dgm:prSet/>
      <dgm:spPr/>
      <dgm:t>
        <a:bodyPr/>
        <a:lstStyle/>
        <a:p>
          <a:endParaRPr kumimoji="1" lang="ja-JP" altLang="en-US"/>
        </a:p>
      </dgm:t>
    </dgm:pt>
    <dgm:pt modelId="{F76B0856-CC95-4AB5-9925-3850537D2715}" type="pres">
      <dgm:prSet presAssocID="{B4E0B5D7-366A-49F6-A86D-59DDA09E9E75}" presName="diagram" presStyleCnt="0">
        <dgm:presLayoutVars>
          <dgm:chPref val="1"/>
          <dgm:dir/>
          <dgm:animOne val="branch"/>
          <dgm:animLvl val="lvl"/>
          <dgm:resizeHandles val="exact"/>
        </dgm:presLayoutVars>
      </dgm:prSet>
      <dgm:spPr/>
      <dgm:t>
        <a:bodyPr/>
        <a:lstStyle/>
        <a:p>
          <a:endParaRPr kumimoji="1" lang="ja-JP" altLang="en-US"/>
        </a:p>
      </dgm:t>
    </dgm:pt>
    <dgm:pt modelId="{F155BB14-79D3-416E-954D-1651F0248A7F}" type="pres">
      <dgm:prSet presAssocID="{C87F2572-D71F-45BC-9405-36EF41B84EA6}" presName="root1" presStyleCnt="0"/>
      <dgm:spPr/>
    </dgm:pt>
    <dgm:pt modelId="{5FF151D9-9E60-421D-99D3-A96B7FA5BFBC}" type="pres">
      <dgm:prSet presAssocID="{C87F2572-D71F-45BC-9405-36EF41B84EA6}" presName="LevelOneTextNode" presStyleLbl="node0" presStyleIdx="0" presStyleCnt="1" custScaleX="27034" custScaleY="32611">
        <dgm:presLayoutVars>
          <dgm:chPref val="3"/>
        </dgm:presLayoutVars>
      </dgm:prSet>
      <dgm:spPr/>
      <dgm:t>
        <a:bodyPr/>
        <a:lstStyle/>
        <a:p>
          <a:endParaRPr kumimoji="1" lang="ja-JP" altLang="en-US"/>
        </a:p>
      </dgm:t>
    </dgm:pt>
    <dgm:pt modelId="{00E20511-5253-4F1A-A652-0ACA3F75CB73}" type="pres">
      <dgm:prSet presAssocID="{C87F2572-D71F-45BC-9405-36EF41B84EA6}" presName="level2hierChild" presStyleCnt="0"/>
      <dgm:spPr/>
    </dgm:pt>
    <dgm:pt modelId="{A10EF5E7-3E63-4DFB-9879-CA3E9D3DD64F}" type="pres">
      <dgm:prSet presAssocID="{D3AD1353-7E33-4F47-9B89-4C417E642CF8}" presName="conn2-1" presStyleLbl="parChTrans1D2" presStyleIdx="0" presStyleCnt="1"/>
      <dgm:spPr/>
      <dgm:t>
        <a:bodyPr/>
        <a:lstStyle/>
        <a:p>
          <a:endParaRPr kumimoji="1" lang="ja-JP" altLang="en-US"/>
        </a:p>
      </dgm:t>
    </dgm:pt>
    <dgm:pt modelId="{D9F0110C-F267-4E4C-8B2F-F6F30717774F}" type="pres">
      <dgm:prSet presAssocID="{D3AD1353-7E33-4F47-9B89-4C417E642CF8}" presName="connTx" presStyleLbl="parChTrans1D2" presStyleIdx="0" presStyleCnt="1"/>
      <dgm:spPr/>
      <dgm:t>
        <a:bodyPr/>
        <a:lstStyle/>
        <a:p>
          <a:endParaRPr kumimoji="1" lang="ja-JP" altLang="en-US"/>
        </a:p>
      </dgm:t>
    </dgm:pt>
    <dgm:pt modelId="{C7195741-C227-4AC7-A0EE-498255BEA2AC}" type="pres">
      <dgm:prSet presAssocID="{6ABB95A6-87CE-4B73-BFA3-866EE006000E}" presName="root2" presStyleCnt="0"/>
      <dgm:spPr/>
    </dgm:pt>
    <dgm:pt modelId="{D2D42EEC-044E-43C4-BA55-A517D147BE06}" type="pres">
      <dgm:prSet presAssocID="{6ABB95A6-87CE-4B73-BFA3-866EE006000E}" presName="LevelTwoTextNode" presStyleLbl="node2" presStyleIdx="0" presStyleCnt="1" custScaleX="134062" custLinFactNeighborX="4030" custLinFactNeighborY="-1996">
        <dgm:presLayoutVars>
          <dgm:chPref val="3"/>
        </dgm:presLayoutVars>
      </dgm:prSet>
      <dgm:spPr/>
      <dgm:t>
        <a:bodyPr/>
        <a:lstStyle/>
        <a:p>
          <a:endParaRPr kumimoji="1" lang="ja-JP" altLang="en-US"/>
        </a:p>
      </dgm:t>
    </dgm:pt>
    <dgm:pt modelId="{1406C12A-4550-4C21-8CD4-79A6270C40C5}" type="pres">
      <dgm:prSet presAssocID="{6ABB95A6-87CE-4B73-BFA3-866EE006000E}" presName="level3hierChild" presStyleCnt="0"/>
      <dgm:spPr/>
    </dgm:pt>
    <dgm:pt modelId="{35F60ADA-6EA3-40F2-BCD2-E42CBB832B4C}" type="pres">
      <dgm:prSet presAssocID="{3F9B72ED-A7EF-4DFA-B353-374BE5E4B8FF}" presName="conn2-1" presStyleLbl="parChTrans1D3" presStyleIdx="0" presStyleCnt="1"/>
      <dgm:spPr/>
      <dgm:t>
        <a:bodyPr/>
        <a:lstStyle/>
        <a:p>
          <a:endParaRPr kumimoji="1" lang="ja-JP" altLang="en-US"/>
        </a:p>
      </dgm:t>
    </dgm:pt>
    <dgm:pt modelId="{0C183FAA-D246-4BA2-9A03-33ECEA47BA2E}" type="pres">
      <dgm:prSet presAssocID="{3F9B72ED-A7EF-4DFA-B353-374BE5E4B8FF}" presName="connTx" presStyleLbl="parChTrans1D3" presStyleIdx="0" presStyleCnt="1"/>
      <dgm:spPr/>
      <dgm:t>
        <a:bodyPr/>
        <a:lstStyle/>
        <a:p>
          <a:endParaRPr kumimoji="1" lang="ja-JP" altLang="en-US"/>
        </a:p>
      </dgm:t>
    </dgm:pt>
    <dgm:pt modelId="{CDFA3012-9FCC-4E56-83A3-95530C0C2556}" type="pres">
      <dgm:prSet presAssocID="{1D8BD24A-052A-4C23-9A7A-DC35F6AA0FF8}" presName="root2" presStyleCnt="0"/>
      <dgm:spPr/>
    </dgm:pt>
    <dgm:pt modelId="{A18BE163-1C6E-42EE-8514-BA9220F8BA57}" type="pres">
      <dgm:prSet presAssocID="{1D8BD24A-052A-4C23-9A7A-DC35F6AA0FF8}" presName="LevelTwoTextNode" presStyleLbl="node3" presStyleIdx="0" presStyleCnt="1" custScaleX="132918" custLinFactNeighborX="-10622" custLinFactNeighborY="-1682">
        <dgm:presLayoutVars>
          <dgm:chPref val="3"/>
        </dgm:presLayoutVars>
      </dgm:prSet>
      <dgm:spPr/>
      <dgm:t>
        <a:bodyPr/>
        <a:lstStyle/>
        <a:p>
          <a:endParaRPr kumimoji="1" lang="ja-JP" altLang="en-US"/>
        </a:p>
      </dgm:t>
    </dgm:pt>
    <dgm:pt modelId="{10A963D3-6FA1-4B39-ABF5-2413C882E972}" type="pres">
      <dgm:prSet presAssocID="{1D8BD24A-052A-4C23-9A7A-DC35F6AA0FF8}" presName="level3hierChild" presStyleCnt="0"/>
      <dgm:spPr/>
    </dgm:pt>
  </dgm:ptLst>
  <dgm:cxnLst>
    <dgm:cxn modelId="{C419B570-1C35-408D-8B5C-438E37C43DED}" type="presOf" srcId="{1D8BD24A-052A-4C23-9A7A-DC35F6AA0FF8}" destId="{A18BE163-1C6E-42EE-8514-BA9220F8BA57}" srcOrd="0" destOrd="0" presId="urn:microsoft.com/office/officeart/2005/8/layout/hierarchy2"/>
    <dgm:cxn modelId="{82C13982-E54C-4771-867E-2EC936E80587}" type="presOf" srcId="{B4E0B5D7-366A-49F6-A86D-59DDA09E9E75}" destId="{F76B0856-CC95-4AB5-9925-3850537D2715}" srcOrd="0" destOrd="0" presId="urn:microsoft.com/office/officeart/2005/8/layout/hierarchy2"/>
    <dgm:cxn modelId="{3B715C07-455B-4E34-997D-C07B2E9F5DF3}" srcId="{6ABB95A6-87CE-4B73-BFA3-866EE006000E}" destId="{1D8BD24A-052A-4C23-9A7A-DC35F6AA0FF8}" srcOrd="0" destOrd="0" parTransId="{3F9B72ED-A7EF-4DFA-B353-374BE5E4B8FF}" sibTransId="{7D8DA780-62C1-42C2-9E4E-886AE990ACAA}"/>
    <dgm:cxn modelId="{2E815830-D85D-456D-86F0-7B6797311085}" type="presOf" srcId="{D3AD1353-7E33-4F47-9B89-4C417E642CF8}" destId="{A10EF5E7-3E63-4DFB-9879-CA3E9D3DD64F}" srcOrd="0" destOrd="0" presId="urn:microsoft.com/office/officeart/2005/8/layout/hierarchy2"/>
    <dgm:cxn modelId="{0157FE94-6E8E-48D3-8FE3-E255AA8ABC1D}" type="presOf" srcId="{C87F2572-D71F-45BC-9405-36EF41B84EA6}" destId="{5FF151D9-9E60-421D-99D3-A96B7FA5BFBC}" srcOrd="0" destOrd="0" presId="urn:microsoft.com/office/officeart/2005/8/layout/hierarchy2"/>
    <dgm:cxn modelId="{99050172-4196-42D9-BD0B-5EF1E85A11EF}" type="presOf" srcId="{6ABB95A6-87CE-4B73-BFA3-866EE006000E}" destId="{D2D42EEC-044E-43C4-BA55-A517D147BE06}" srcOrd="0" destOrd="0" presId="urn:microsoft.com/office/officeart/2005/8/layout/hierarchy2"/>
    <dgm:cxn modelId="{FFC6AE4B-7462-4A59-9FD4-A25471CADB79}" type="presOf" srcId="{D3AD1353-7E33-4F47-9B89-4C417E642CF8}" destId="{D9F0110C-F267-4E4C-8B2F-F6F30717774F}" srcOrd="1" destOrd="0" presId="urn:microsoft.com/office/officeart/2005/8/layout/hierarchy2"/>
    <dgm:cxn modelId="{3FC5AA54-BE4F-4CA1-8745-C12D625BDE4B}" srcId="{C87F2572-D71F-45BC-9405-36EF41B84EA6}" destId="{6ABB95A6-87CE-4B73-BFA3-866EE006000E}" srcOrd="0" destOrd="0" parTransId="{D3AD1353-7E33-4F47-9B89-4C417E642CF8}" sibTransId="{3A0B6EC7-3EBD-4462-B212-6C5E00F29F52}"/>
    <dgm:cxn modelId="{59B94FF9-1949-4866-9999-A72D11BDB3AF}" srcId="{B4E0B5D7-366A-49F6-A86D-59DDA09E9E75}" destId="{C87F2572-D71F-45BC-9405-36EF41B84EA6}" srcOrd="0" destOrd="0" parTransId="{662FD73D-9061-4E5E-8CB4-270E55C9AFF1}" sibTransId="{5EF1CA3E-E36F-420D-9ADC-E984C5979CCD}"/>
    <dgm:cxn modelId="{77BE10B2-6B0C-4902-9EBC-E3C50B0C049B}" type="presOf" srcId="{3F9B72ED-A7EF-4DFA-B353-374BE5E4B8FF}" destId="{0C183FAA-D246-4BA2-9A03-33ECEA47BA2E}" srcOrd="1" destOrd="0" presId="urn:microsoft.com/office/officeart/2005/8/layout/hierarchy2"/>
    <dgm:cxn modelId="{0D95F92F-9EDC-4D6D-B877-D8F8DCD34A5B}" type="presOf" srcId="{3F9B72ED-A7EF-4DFA-B353-374BE5E4B8FF}" destId="{35F60ADA-6EA3-40F2-BCD2-E42CBB832B4C}" srcOrd="0" destOrd="0" presId="urn:microsoft.com/office/officeart/2005/8/layout/hierarchy2"/>
    <dgm:cxn modelId="{007AA01F-B680-40C9-8427-ABE2B719E67D}" type="presParOf" srcId="{F76B0856-CC95-4AB5-9925-3850537D2715}" destId="{F155BB14-79D3-416E-954D-1651F0248A7F}" srcOrd="0" destOrd="0" presId="urn:microsoft.com/office/officeart/2005/8/layout/hierarchy2"/>
    <dgm:cxn modelId="{8E0F3EE0-7CD5-4B1F-A866-BFC535E14576}" type="presParOf" srcId="{F155BB14-79D3-416E-954D-1651F0248A7F}" destId="{5FF151D9-9E60-421D-99D3-A96B7FA5BFBC}" srcOrd="0" destOrd="0" presId="urn:microsoft.com/office/officeart/2005/8/layout/hierarchy2"/>
    <dgm:cxn modelId="{0BB04820-635E-40F9-A601-D6A6B5F7B98D}" type="presParOf" srcId="{F155BB14-79D3-416E-954D-1651F0248A7F}" destId="{00E20511-5253-4F1A-A652-0ACA3F75CB73}" srcOrd="1" destOrd="0" presId="urn:microsoft.com/office/officeart/2005/8/layout/hierarchy2"/>
    <dgm:cxn modelId="{4EB1BA0C-3EB6-43D0-923B-02AF5F9C779D}" type="presParOf" srcId="{00E20511-5253-4F1A-A652-0ACA3F75CB73}" destId="{A10EF5E7-3E63-4DFB-9879-CA3E9D3DD64F}" srcOrd="0" destOrd="0" presId="urn:microsoft.com/office/officeart/2005/8/layout/hierarchy2"/>
    <dgm:cxn modelId="{BD2B7DED-F6AD-4322-926B-C5D7050F4D2D}" type="presParOf" srcId="{A10EF5E7-3E63-4DFB-9879-CA3E9D3DD64F}" destId="{D9F0110C-F267-4E4C-8B2F-F6F30717774F}" srcOrd="0" destOrd="0" presId="urn:microsoft.com/office/officeart/2005/8/layout/hierarchy2"/>
    <dgm:cxn modelId="{25627C99-D220-47CE-BC30-E473E9962601}" type="presParOf" srcId="{00E20511-5253-4F1A-A652-0ACA3F75CB73}" destId="{C7195741-C227-4AC7-A0EE-498255BEA2AC}" srcOrd="1" destOrd="0" presId="urn:microsoft.com/office/officeart/2005/8/layout/hierarchy2"/>
    <dgm:cxn modelId="{E1403A5B-24CA-4C4A-AD77-4773074CD543}" type="presParOf" srcId="{C7195741-C227-4AC7-A0EE-498255BEA2AC}" destId="{D2D42EEC-044E-43C4-BA55-A517D147BE06}" srcOrd="0" destOrd="0" presId="urn:microsoft.com/office/officeart/2005/8/layout/hierarchy2"/>
    <dgm:cxn modelId="{FB438849-331F-4EDB-B809-4384BCAE7897}" type="presParOf" srcId="{C7195741-C227-4AC7-A0EE-498255BEA2AC}" destId="{1406C12A-4550-4C21-8CD4-79A6270C40C5}" srcOrd="1" destOrd="0" presId="urn:microsoft.com/office/officeart/2005/8/layout/hierarchy2"/>
    <dgm:cxn modelId="{97261956-3AC0-446B-B55F-1AD69869A7EA}" type="presParOf" srcId="{1406C12A-4550-4C21-8CD4-79A6270C40C5}" destId="{35F60ADA-6EA3-40F2-BCD2-E42CBB832B4C}" srcOrd="0" destOrd="0" presId="urn:microsoft.com/office/officeart/2005/8/layout/hierarchy2"/>
    <dgm:cxn modelId="{B9FBCA75-4D6D-4D21-A315-DC99CDEE9BF0}" type="presParOf" srcId="{35F60ADA-6EA3-40F2-BCD2-E42CBB832B4C}" destId="{0C183FAA-D246-4BA2-9A03-33ECEA47BA2E}" srcOrd="0" destOrd="0" presId="urn:microsoft.com/office/officeart/2005/8/layout/hierarchy2"/>
    <dgm:cxn modelId="{AC4A609D-AD46-48EE-9FEE-45387E12D787}" type="presParOf" srcId="{1406C12A-4550-4C21-8CD4-79A6270C40C5}" destId="{CDFA3012-9FCC-4E56-83A3-95530C0C2556}" srcOrd="1" destOrd="0" presId="urn:microsoft.com/office/officeart/2005/8/layout/hierarchy2"/>
    <dgm:cxn modelId="{0A0A01A4-CA3A-4694-B014-1C4943BD6912}" type="presParOf" srcId="{CDFA3012-9FCC-4E56-83A3-95530C0C2556}" destId="{A18BE163-1C6E-42EE-8514-BA9220F8BA57}" srcOrd="0" destOrd="0" presId="urn:microsoft.com/office/officeart/2005/8/layout/hierarchy2"/>
    <dgm:cxn modelId="{93105C3C-3DFD-4EC5-BC70-F4CDE885F052}" type="presParOf" srcId="{CDFA3012-9FCC-4E56-83A3-95530C0C2556}" destId="{10A963D3-6FA1-4B39-ABF5-2413C882E97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26.19775" units="1/cm"/>
          <inkml:channelProperty channel="Y" name="resolution" value="434.78262" units="1/cm"/>
          <inkml:channelProperty channel="F" name="resolution" value="0" units="1/dev"/>
          <inkml:channelProperty channel="T" name="resolution" value="1" units="1/dev"/>
        </inkml:channelProperties>
      </inkml:inkSource>
      <inkml:timestamp xml:id="ts0" timeString="2015-04-07T17:55:53.08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8FA2D0D-5AB9-4C2E-8DFE-E05B1B73388F}" emma:medium="tactile" emma:mode="ink">
          <msink:context xmlns:msink="http://schemas.microsoft.com/ink/2010/main" type="writingRegion" rotatedBoundingBox="17426,6091 19399,5596 19628,6510 17656,7006"/>
        </emma:interpretation>
      </emma:emma>
    </inkml:annotationXML>
    <inkml:traceGroup>
      <inkml:annotationXML>
        <emma:emma xmlns:emma="http://www.w3.org/2003/04/emma" version="1.0">
          <emma:interpretation id="{03B0A36C-E602-4BC5-8E08-A0877F6B3016}" emma:medium="tactile" emma:mode="ink">
            <msink:context xmlns:msink="http://schemas.microsoft.com/ink/2010/main" type="paragraph" rotatedBoundingBox="17426,6091 19399,5596 19628,6510 17656,7006" alignmentLevel="1"/>
          </emma:interpretation>
        </emma:emma>
      </inkml:annotationXML>
      <inkml:traceGroup>
        <inkml:annotationXML>
          <emma:emma xmlns:emma="http://www.w3.org/2003/04/emma" version="1.0">
            <emma:interpretation id="{A37B9063-8E76-4963-9069-A5EB2BDA373F}" emma:medium="tactile" emma:mode="ink">
              <msink:context xmlns:msink="http://schemas.microsoft.com/ink/2010/main" type="line" rotatedBoundingBox="17426,6091 19399,5596 19628,6510 17656,7006"/>
            </emma:interpretation>
          </emma:emma>
        </inkml:annotationXML>
        <inkml:traceGroup>
          <inkml:annotationXML>
            <emma:emma xmlns:emma="http://www.w3.org/2003/04/emma" version="1.0">
              <emma:interpretation id="{0A46E2DE-A60E-41BA-95EF-84181ED8480C}" emma:medium="tactile" emma:mode="ink">
                <msink:context xmlns:msink="http://schemas.microsoft.com/ink/2010/main" type="inkWord" rotatedBoundingBox="17426,6091 18225,5891 18447,6775 17648,6975"/>
              </emma:interpretation>
            </emma:emma>
          </inkml:annotationXML>
          <inkml:trace contextRef="#ctx0" brushRef="#br0">-56-4965 23 0,'-15'-8'11'0,"20"0"6"16,0 8-13-16,5-4 3 15,1 0 1-15,4-4-5 16,6-3 0-16,5-9-1 15,10 1 0-15,6-12-1 16,10 4 1-16,-1-1-1 16,6-10 1-16,6 3-2 15,4-4 1-15,-10 0-1 0,-5 8 0 16,-5 3-3-16,-6-3 0 16,-10 12-13-16,-10 3 1 15,-6 5-9-15,-15 11 0 16</inkml:trace>
          <inkml:trace contextRef="#ctx0" brushRef="#br0" timeOffset="510.0604">53-5051 34 0,'-26'23'17'0,"11"16"5"16,15-27-16-16,-6 11-3 16,1 4 0-16,0 5-1 15,0-1 0-15,0 0 0 16,5-4 1-16,0-4-1 15,0 4 1-15,0-3 0 16,0-5 1-16,0-7-1 16,5 3 1-16,5-11-3 0,6-8 1 15,10-7-1-15,0-9 0 16,15-7-1-16,6-4 0 16,5 0-1-16,5 4 1 15,0 0-1-15,0 3 1 16,-6 1-1-16,-4 3 1 15,-11 13 0-15,-4 7 1 16,-7 19 1-16,-9-3 0 16,-6 15-2-16,-4 8 1 15,-12 7 1-15,-9 5 0 16,-6-1-3-16,-5 1 0 16,-5 3-6-16,0-11 1 0,-5-4-12 15,5-4 1-15,5-8-20 16,5 0 1-16</inkml:trace>
        </inkml:traceGroup>
        <inkml:traceGroup>
          <inkml:annotationXML>
            <emma:emma xmlns:emma="http://www.w3.org/2003/04/emma" version="1.0">
              <emma:interpretation id="{6D6EDBAB-8C31-40FD-BE39-A0FF6ABAEAC2}" emma:medium="tactile" emma:mode="ink">
                <msink:context xmlns:msink="http://schemas.microsoft.com/ink/2010/main" type="inkWord" rotatedBoundingBox="18628,6576 18728,6552 18771,6725 18672,6750"/>
              </emma:interpretation>
            </emma:emma>
          </inkml:annotationXML>
          <inkml:trace contextRef="#ctx0" brushRef="#br0" timeOffset="752.3724">1157-4759 42 0,'-26'31'21'0,"21"27"0"16,0-42-20-16,0 3 0 15,0-3 1-15,5-5-2 0,-6 5 0 16,6-8-10-16,0-1 0 16,0 1-18-16,0-4 0 15,0 0 23-15,-5-8 0 16</inkml:trace>
        </inkml:traceGroup>
        <inkml:traceGroup>
          <inkml:annotationXML>
            <emma:emma xmlns:emma="http://www.w3.org/2003/04/emma" version="1.0">
              <emma:interpretation id="{536AAE68-FDFC-43E6-A574-F57D0F1AB990}" emma:medium="tactile" emma:mode="ink">
                <msink:context xmlns:msink="http://schemas.microsoft.com/ink/2010/main" type="inkWord" rotatedBoundingBox="18929,5830 19426,5705 19599,6394 19102,6519"/>
              </emma:interpretation>
            </emma:emma>
          </inkml:annotationXML>
          <inkml:trace contextRef="#ctx0" brushRef="#br0" timeOffset="1446.1657">1396-5350 31 0,'-6'-4'15'0,"32"19"2"16,-15-22-17-16,4-1 5 16,6-8 1-16,5 1-5 15,15-5 0-15,6-7-2 16,0 0 0-16,-1-8 0 15,1 8 0-15,-11 3-8 16,-5 5 0-16,-10-1-15 16,-5 9 1-16,-6 7 20 15,-10 4 0-15</inkml:trace>
          <inkml:trace contextRef="#ctx0" brushRef="#br0" timeOffset="1907.3315">1489-5416 29 0,'-10'3'14'0,"20"5"0"0,-5 0-15 16,-5 4 2-16,11 3 0 15,-6 1 1-15,0 7 0 0,0 4 2 16,0-3 0-16,-5 3 0 16,0 4 1-16,0-4-2 15,0 0 1-15,0-3-4 16,-5-9 1-16,5-3 0 16,0-4 1-16,5-8-3 15,6-4 1-15,4-8-1 16,16-11 1-16,6 0-1 15,4 7 1-15,0-3 0 16,1 3 1-16,-1-3-1 16,1 3 1-16,-6 12-2 15,-5 0 1-15,-5 4 1 16,-5 12 0-16,-11 11 2 16,-5 4 0-16,-15 8-3 0,-5 8 0 15,-11 0-4-15,0 4 0 16,-11-1-11-16,-4 1 1 15,-6 3-15-15,6 5 0 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26T14:52:46.535"/>
    </inkml:context>
    <inkml:brush xml:id="br0">
      <inkml:brushProperty name="width" value="0.05292" units="cm"/>
      <inkml:brushProperty name="height" value="0.05292" units="cm"/>
      <inkml:brushProperty name="color" value="#FF0000"/>
    </inkml:brush>
  </inkml:definitions>
  <inkml:trace contextRef="#ctx0" brushRef="#br0">21638 10253 39 0,'-11'-8'19'0,"11"10"-7"0,0-2-19 15,0 0 3-15,0 0 0 16,0 0 2-16,5 0 1 16,1-2-24-16,9 2 0 15</inkml:trace>
  <inkml:trace contextRef="#ctx0" brushRef="#br0" timeOffset="161.7929">22109 10253 27 0,'-6'-6'13'0,"27"22"-15"16,-13-16-14-16,3-2 6 16,7-4 0-16</inkml:trace>
  <inkml:trace contextRef="#ctx0" brushRef="#br0" timeOffset="266.6791">22410 10290 21 0,'5'2'10'0,"11"-4"-19"0,-8 2-11 16</inkml:trace>
  <inkml:trace contextRef="#ctx0" brushRef="#br0" timeOffset="417.7709">22955 10377 24 0,'3'8'12'0,"52"10"-23"0,-36-26-12 15</inkml:trace>
  <inkml:trace contextRef="#ctx0" brushRef="#br0" timeOffset="542.2614">23392 10385 6 0,'0'-11'3'0,"55"9"-5"16,-36-9-3-16</inkml:trace>
  <inkml:trace contextRef="#ctx0" brushRef="#br0" timeOffset="2997.0016">2828 12906 10 0,'-5'-5'5'0,"10"-3"7"0,-5 5-5 15,0 1-3-15,0-9 0 16,0 6-1-16,0 2 0 16,0-2-2-16,0 2 1 15,0 3-3-15,0 6 1 16,0 2 1-16,0 0 1 15,0 7-2-15,0 7 0 16,0 9 0-16,0 9 1 0,0 2-1 16,-5 9 1-16,2-1 5 15,-2-5 0-15,3 0-1 16,-1-11 0-16,-2 1-7 16,5-12 1-16,-8-4 3 15,8-6 0-15,0-5 1 16,0-10 0-16,8-12-7 15,7-15 1-15,15-13-1 16,4-3 1-16,3 0 2 16,5 3 0-16,1 2 1 15,-9 5 1-15,-2 9-1 16,2 10 0-16,-7 8 5 16,-4 8 1-16,-4 8-4 0,-8 5 1 15,-6 9-3-15,-10 9 1 16,5 1-2-16,-11 0 0 15,11 2 0-15,-8-5 1 16,0-2-21-16,5-6 1 16,-2 3 0-16,3 0 0 15</inkml:trace>
  <inkml:trace contextRef="#ctx0" brushRef="#br0" timeOffset="3208.3899">3379 13364 34 0,'-16'16'17'0,"21"2"-1"0,-2-10-16 0,2-2-3 16,-2 2 1-16,-3-3-2 15,0 0 1-15,0 1-16 16,0-6 1-16,0-3 10 15,0-5 0-15</inkml:trace>
  <inkml:trace contextRef="#ctx0" brushRef="#br0" timeOffset="3343.1641">3548 12935 39 0,'-13'-7'19'0,"13"4"-9"15,2 0-21-15,9 1-16 0,0-4 0 16</inkml:trace>
  <inkml:trace contextRef="#ctx0" brushRef="#br0" timeOffset="3690.9916">3749 13430 43 0,'-18'3'21'0,"26"-11"1"15,-8 8-22-15,2 3-3 16,-2-3 1-16,3 0-3 16,-3 0 0-16,5 0-19 15,-2 0 0-15,2 0 14 16,-2 0 0-16</inkml:trace>
  <inkml:trace contextRef="#ctx0" brushRef="#br0" timeOffset="3944.0236">4006 13406 28 0,'-6'3'14'0,"12"0"-1"0,-6-3-15 0,0 0 1 16,0 0 0-16,2 2-5 16,4 1 0-16,2 2-7 15,-6-5 1-15,9 0 6 16,2 0 1-16</inkml:trace>
  <inkml:trace contextRef="#ctx0" brushRef="#br0" timeOffset="4140.7825">4458 13324 21 0,'0'0'10'0,"0"3"1"0,0-6-10 16,0 3-1-16,0 0 1 16,0 6-18-16,-2-4 1 15,-4 1 12-15,-2-3 0 16</inkml:trace>
  <inkml:trace contextRef="#ctx0" brushRef="#br0" timeOffset="4348.2513">4593 13425 21 0,'5'5'10'0,"-2"-5"-4"0,-3 0-12 0,8 3 5 16,-8-3 1-16,0 0-8 15,0 0 0-15,0 0 1 16,8 3 1-16</inkml:trace>
  <inkml:trace contextRef="#ctx0" brushRef="#br0" timeOffset="4499.0396">4900 13364 27 0,'11'-5'13'0,"15"15"-6"0,-18-7-13 16,11-6-14-16,-11 3 0 15</inkml:trace>
  <inkml:trace contextRef="#ctx0" brushRef="#br0" timeOffset="6000.7936">2609 11933 7 0,'0'2'3'0,"2"1"5"0,-2-3-3 0,0 5-4 16,0-5 0-16,6 6-1 15,-4-1 0-15,4 3 1 16,-6 0 0-16,2 0 3 16,-2 0 1-16,0 0-1 15,0 2 0-15,-2 3-2 16,-4-2 0-16,4 0-2 15,-4 2 1-15,4 5 0 16,-6-2 0-16,5 8-2 16,-2 0 0-16,-6 0 1 15,3 7 1-15,0-2 3 0,-2 6 0 16,2-6-3-16,0 3 1 16,-3 2 1-16,3 0 1 15,-2 9-7-15,10-6 0 16,-5-3 7-16,2 3 1 15,3-2-5-15,0 2 0 16,3 2 1-16,2-4 0 16,-5-6-1-16,8 3 0 15,-6-1 0-15,6-1 0 16,-8-4 0-16,11 3 1 16,-11 0 0-16,5 0 0 15,-2-5 0-15,2 3 0 16,-2-4-2-16,0 9 1 0,2-3 0 15,-5-5 1-15,0 5-1 16,0 0 0-16,0-5 2 16,0 8 1-16,0-8-6 15,2 2 1-15,-2 1 1 16,0-4 1-16,6 4 3 16,-6-6 0-16,0 3-5 15,0 2 0-15,0 1 0 16,0-3 1-16,2-3 2 15,-2 0 1-15,8 0-4 16,-8 3 1-16,11-8-18 16,-11-3 0-16,8 3 1 15,2-19 0-15</inkml:trace>
  <inkml:trace contextRef="#ctx0" brushRef="#br0" timeOffset="7095.7785">2820 11787 13 0,'0'-10'6'0,"11"15"2"0,-6-2-7 16,-2 2 2-16,-3-5 0 15,0 0-2-15,0 0 1 16,8 0 0-16,-5 2 0 15,4 1 0-15,1-3 1 16,8 3-3-16,3 2 0 16,-1-5 1-16,9-3 1 15,2 6-2-15,5-3 1 16,9 0-1-16,-1-3 1 16,-2 3 1-16,5-2 1 15,8 2 3-15,13-3 0 16,0 0-9-16,3 1 0 15,7-3 2-15,-2-1 1 0,6 4 0 16,7-1 0-16,0 6 3 16,3-3 1-16,-2 2-2 15,-6-2 1-15,13 3-3 16,-2 2 1-16,2 0 0 16,-5 1 0-16,2-4-2 15,-2 4 1-15,11-1 0 16,-6 6 0-16,-5-6 0 15,0 3 1-15,5 0-1 16,-5 0 0-16,3 0 1 16,-1 2 1-16,-4-2-1 15,-1 3 1-15,3-6-2 16,8 6 1-16,-11-9-1 16,9 6 1-16,-4-3-2 0,6 1 1 15,5-1 0-15,-2 0 0 16,-6 1 3-16,3-1 1 15,0 3-4-15,5 0 0 16,-2 0 1-16,-4-3 0 16,4 3 2-16,2 3 1 15,8-1-4-15,3-2 0 16,-5-3 3-16,-1 1 0 16,3-4-4-16,-5-2 1 15,-13-2 2-15,-6-4 1 16,-16 4-5-16,-5-1 0 15,-2 0 3-15,-11 1 1 0,-8-1-3 16,-8 0 1-16,0 1-1 16,-11 2 1-16,1 0-4 15,-6 0 1-15,-2-3 6 16,-9 3 0-16,1 0-2 16,-3-2 0-16,-6 2-2 15,6 0 0-15,-8 0-9 16,6 0 0-16,-6-3-12 15,-6 0 0-15,-12-2 3 16,-17 5 0-16</inkml:trace>
  <inkml:trace contextRef="#ctx0" brushRef="#br0" timeOffset="8477.3413">6813 12173 17 0,'0'0'8'0,"0"-5"10"15,0 5-10-15,0 0 3 16,-3 0 1-16,-2-2-22 16,0-1 1-16,-8 0 9 15,2 3 1-15,-5 0-2 16,-10 0 1-16,-1 6-1 0,1-4 1 16,-3 1 4-16,2 2 1 15,-7 3-5-15,5-3 1 16,-11 6-3-16,3-3 1 15,0 2 2-15,-5 4 0 16,7 2-1-16,-5 2 1 16,-2 1-1-16,8-1 1 15,-3 6-1-15,5-3 0 16,5 6-1-16,1-1 0 16,0 8-1-16,7 3 0 15,-2 8 0-15,5 3 1 16,0 2 1-16,6 1 1 15,7-4-2-15,-2 3 0 16,10-2 1-16,-2 2 0 0,15-2 0 16,-2 0 1-16,10 2 1 15,1-5 1-15,2 0 1 16,3-8 1-16,7-3-4 16,9-2 1-16,0-8 0 15,7 0 1-15,-2-3-3 16,8-8 0-16,-3-8-1 15,-2-5 0-15,-1-8 1 16,-2-2 1-16,5-3 0 16,-10-14 1-16,5 9 1 15,-11-11 0-15,-5-1-3 16,-2-1 0-16,-9-6 1 16,6-8 1-16,-11 5-4 15,-2-10 1-15,-3 2 4 0,-6-2 1 16,-2-8-5-16,3 2 1 15,-11 0 1-15,0 4 1 16,0 1-3-16,-11 6 1 16,8 3 3-16,-12 2 1 15,-1 6-4-15,-3-6 0 16,-10 3-1-16,-5 5 0 16,-1 6 3-16,-2-1 1 15,5 6-2-15,-2 3 0 16,10-6-12-16,-8 5 1 15,11 1-21-15,-5 7 0 16,-1 6 20-16,6 5 0 0</inkml:trace>
  <inkml:trace contextRef="#ctx0" brushRef="#br0" timeOffset="11015.0754">5850 11904 23 0,'-3'2'11'0,"3"-7"8"0,0 5-13 15,0 0-7-15,0 0 0 16,0 3 2-16,0 5 1 16,0 5-2-16,0 5 0 15,3 14-1-15,2 10 0 16,-2 9 1-16,-3 7 1 0,0 13-3 16,-3 9 1-16,-5 10 2 15,0 0 0-15,0 7-1 16,8-4 0-16,-8-6 0 15,6 3 0-15,2-5 1 16,0-8 1-16,0-6 2 16,0 1 0-16,0-14-3 15,0-8 1-15,0-8-1 16,0-2 1-16,0-11-2 16,0-5 0-16,0-5 0 15,0-4 1-15,0-1-2 16,0-6 0-16,0 0 1 15,0-3 1-15,0 0-2 0,0 0 1 16,0 1 0-16,0-1 1 16,0-2 0-16,0-1 1 15,0 1-3-15,0 0 0 16,0-1 5-16,0-2 1 16,0 3-1-16,0-3 0 15,0 3 1-15,-8-3 1 16,8 0-6-16,-8-3 0 15,-3 0-3-15,1 1 1 16,-3-1 5-16,2 0 0 31,-29 1-5-31,1-1 0 16,2-2-1-16,-6 2 0 16,6 0 4-16,-5 3 1 0,2 0-4 15,-2 0 1-15,-1 0 1 16,4 3 0-16,-4-3-2 15,-2 0 0-15,-5 5 3 16,-3-2 1-16,0 2-4 16,0 1 1-16,1-4 5 15,7 1 0-15,2 2-4 16,4-2 0-16,-6 5 0 16,-6-6 0-16,6 1 2 15,-5 0 1-15,5-1-5 16,0 1 0-16,-3-3 3 15,3 0 0-15,3-3 0 16,0 3 0-16,-1 3-4 16,6-3 0-16,-8 3 4 0,3-3 1 15,-3 8-2-15,5-3 0 16,-2 0-2-16,0-2 1 16,-11-3-1-16,8 2 1 15,-3 1-1-15,-2 0 1 16,-3 5 2-16,-2-6 0 15,-4 9-1-15,-4-3 1 16,-1-6-2-16,1 1 1 16,2 0 0-16,3-1 1 15,-3-2-2-15,3 0 1 16,-8 0 1-16,10 0 0 16,-8-5-2-16,4 0 1 15,4 2 0-15,3 1 0 0,3-1 2 16,5 0 0-16,3 3-2 15,-1-2 1-15,6 2-3 16,11-3 1-16,-1 0 0 16,6 3 0-16,5 0 1 15,0 0 0-15,6 0 0 16,2 0 0-16,0 3-1 16,0-3 0-16,5 3 2 15,3-3 0-15,-8 2-4 16,8-2 1-16,0 6 5 15,0-6 1-15,0 0-8 16,0 0 1-16,0-3-5 16,0 3 1-16,0 0-4 0,0 0 0 15,0 0-15-15,-2-3 0 16</inkml:trace>
  <inkml:trace contextRef="#ctx0" brushRef="#br0" timeOffset="12441.2377">2006 14340 30 0,'0'-8'15'0,"-6"14"1"0,12-9-16 16,1-2 0-16,4 0 0 15,0-3 0-15,-3 0 1 16,2-3-1-16,6-2 1 16,-5 0-2-16,4-3 1 15,1-3 0-15,6-7 0 16,4-6-2-16,-2-5 0 0,-3 3 4 15,5-3 0-15,1-1-3 16,5 1 1-16,-3-2 2 16,5-1 1-16,-5 3-3 15,3 3 1-15,-6 5 1 16,-7 5 0-16,2 3-3 16,0 2 1-16,-10-2 1 15,-1 5 0-15,-2 0-1 16,3 8 0-16,-6-5 0 15,3 2 0-15,-5 1-1 16,0 4 0-16,-3 4 3 16,0-3 1-16,5-1-2 15,-5 4 1-15,-5 2 1 16,5 0 1-16,0-3-2 0,-3 0 0 16,-5-2-2-16,0 5 1 15,0 0-2-15,-3 3 1 16,1-3 0-16,-14 2 0 15,6 4-1-15,4-6 0 16,-7 2 0-16,3 6 1 16,4-3 0-16,-1 3 1 15,-1-5-1-15,8-3 0 16,-3 5 0-16,8-5 0 16,-4 3-1-16,1-3 1 15,4 0-1-15,-4 3 0 16,6-3 1-16,0 0 0 0,8 0-1 15,0 0 1-15,0-6 1 16,3 4 0-16,2-4-1 16,-2 4 0-16,-1-1-1 15,-2 6 0-15,3-9 1 16,2 6 1-16,-3-2-2 16,-2 2 1-16,3-3 0 15,0 3 1-15,-1 3-3 16,6-3 0-16,0 5-1 15,-6-2 1-15,1-1 2 16,5 1 1-16,-5-3-1 16,-4 3 0-16,1 2-2 15,0 0 1-15,3-2 3 16,-3 2 0-16,0 1-3 0,0-1 1 16,0-5 0-16,-6 8 1 15,6 0-2-15,-5-6 1 16,-3-2 0-16,8 6 0 15,-8-6 3-15,0 5 1 16,5 3-5-16,-2 0 0 16,-3-3 1-16,0 0 0 15,0-2 1-15,0 2 1 16,5 1-4-16,-5 2 1 16,0-3 1-16,0 5 0 15,0 1 1-15,3 0 0 16,-1-1-2-16,-2 1 0 0,6-6 2 15,-6 3 0-15,0-3-1 16,0 3 1-16,0-2-1 16,0 1 0-16,0-1 0 15,0-1 1-15,-6 0-5 16,6 3 1-16,0-2-2 16,0-1 0-16,0 0-20 15,0-5 1-15,0 0 15 16,6 0 1-16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19T14:32:17.330"/>
    </inkml:context>
    <inkml:brush xml:id="br0">
      <inkml:brushProperty name="width" value="0.05292" units="cm"/>
      <inkml:brushProperty name="height" value="0.05292" units="cm"/>
      <inkml:brushProperty name="color" value="#FF0000"/>
    </inkml:brush>
  </inkml:definitions>
  <inkml:trace contextRef="#ctx0" brushRef="#br0">13335 4207 15 0,'21'-11'7'0,"6"32"7"0,-22-15-7 0,5-1-3 15,-4-10 1-15,-4 7 2 16,-2 6 1-16,0-2-7 15,-2-4 1-15,-4 6-1 16,-4 3 1-16,-9 7 0 16,-4 3 0-16,-4 6-2 15,-5 13 0-15,-2 5 2 16,-11 13 1-16,-13 3-2 16,2 7 0-16,1 9 1 15,-6 0 0-15,11 0-2 16,12-1 1-16,9 12 0 15,8-1 1-15,21-2-2 0,8-3 1 16,8 5 0 0,13-5 0-16,6-8-1 15,7 0 0-15,5-2-1 0,-2-17 1 16,6-5-19-16,2-7 0 16,10-11-9-16,-5-9 1 15</inkml:trace>
  <inkml:trace contextRef="#ctx0" brushRef="#br0" timeOffset="658.2397">16272 4254 34 0,'0'-15'17'0,"8"15"-2"0,0 0-17 16,-3 0 4-16,0 0 0 0,1 5-3 16,2 3 1-16,5 8-3 15,8 13 0-15,5 8 8 16,6 10 1-16,10 17-7 15,1 15 0-15,2 9 1 16,-3 18 1-16,-10 5-2 16,-11 13 1-16,-13 3-1 15,-13 0 0-15,-9 3 4 16,-17-9 0-16,-12-4-3 16,1-14 1-16,-11-5 3 15,0-11 0-15,-2 0-33 16,-6 1 1-16,-11 2 16 15,4 2 0-15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09-30T15:18:15.364"/>
    </inkml:context>
    <inkml:brush xml:id="br0">
      <inkml:brushProperty name="width" value="0.05292" units="cm"/>
      <inkml:brushProperty name="height" value="0.05292" units="cm"/>
      <inkml:brushProperty name="color" value="#FF0000"/>
    </inkml:brush>
  </inkml:definitions>
  <inkml:trace contextRef="#ctx0" brushRef="#br0">5353 6506 13 0,'0'0'6'0,"7"8"9"16,-4-3-7-16,2 1-5 15,-2 2 1-15,5 2-5 16,0 11 0-16,-8 3 0 16,-8 13 1-16,0 13 0 15,-10 11 1-15,-9 8-1 16,-2 10 1-16,-13 14-2 15,-9 8 0-15,4-1 5 16,2-5 0-16,2-2-5 0,-2-14 1 16,8-2 4-16,-5-3 1 15,8-10-4-15,-6-3 1 16,0-6-2-16,3-13 1 16,3-10 1-16,7-5 0 15,-2-9-3-15,5-7 1 16,9-6 1-16,-4-2 1 15,8-14 0-15,1-5 0 16,-1-5-3-16,3-3 0 16,3-5 6-16,2-3 1 15,3-5-7-15,3 6 0 0,2 7-2 16,-2 5 1-16,5 3 3 16,-5 8 1-16,5 11-1 15,-1 10 0-15,-1 14 0 16,7 10 1-16,3 13-5 15,2-5 0-15,9 0 4 16,2 0 0-16,5 3 0 16,6-1 0-16,0-7 1 15,2-3 0-15,-5-8-1 16,5-2 1-16,1-12-5 16,-4-7 0-16,6-8-22 15,3-5 1-15,8-13 6 16,7-22 1-16</inkml:trace>
  <inkml:trace contextRef="#ctx0" brushRef="#br0" timeOffset="3724.6311">5900 8776 15 0,'16'-8'7'0,"-13"6"6"16,-3 2-9-16,10 2 0 16,-2-2 1-16,5 0-6 15,1 6 0-15,4-9 0 16,9 3 1-16,-1 8 6 16,14-3 1-16,0-2-1 15,10 2 0-15,13 0-4 0,9 1 1 16,4-1-4-16,17-5 1 15,10 3 2-15,6-6 1 16,15-5-3-16,-2-3 0 16,2 1-1-16,11-6 1 15,-3 3-1-15,-7 5 1 16,7 3 0-16,-2-3 0 16,-14 0 0-16,-10 0 1 15,-16 0-1-15,-3 2 0 16,-10-4 1-16,-11 5 0 15,-16 2 3-15,-13-2 0 0,-5-1-6 16,-5 6 1-16,-14-2 1 16,5-1 1-16,-10 0-9 15,-2 1 1-15,-12-3-20 16,-2-1 1-16,-10-7 18 16,-3 0 0-16</inkml:trace>
  <inkml:trace contextRef="#ctx0" brushRef="#br0" timeOffset="4969.2231">7207 8795 24 0,'-5'0'12'0,"13"-8"7"0,-5 3-12 16,2-3-4-16,5-11 0 15,-4-10-3-15,-1-5 1 16,-5-3 2-16,5-11 0 16,-5-2 1-16,-5-6 0 0,0-5-4 15,-1-10 0-15,-12 7-1 16,-6 3 0-16,3 1 2 16,-16 9 1-16,-3 6-3 15,-7 3 0-15,-6 5 1 16,-8 5 0-16,-3 11-1 15,-5 0 1-15,-13 5-1 16,-2 5 1-16,-1 6 1 16,0 8 1-16,-10 5-3 15,-3 2 0-15,-8 9 1 16,1 5 1-16,1 5-2 16,-1 2 0-16,-9-4 0 15,3 5 0-15,10 7 3 16,-5 4 0-16,1-1-3 0,-9-5 0 15,13 5 0-15,3-10 0 16,-5 5 0-16,5 0 0 16,-5 0 0-16,18-2 0 15,1-6 3-15,18-3 0 16,-1-2-4-16,12-3 1 16,5-5 2-16,10-5 1 15,0-3-1-15,19 0 0 16,-3-3-1-16,6-3 1 15,7 1-2-15,1-3 1 16,2 3 2-16,8-6 0 16,2-2-2-16,6-3 0 0,3-8 0 15,5-3 1-15,0 1-3 16,-3-1 1-16,3 1 1 16,-6-1 1-16,11-2 0 15,1-3 0-15,-4 3-2 16,-5-3 1-16,1 6-1 15,1-6 1-15,-4 6 1 16,-6 2 0-16,3 0-1 16,-5 3 1-16,0-1-3 15,-3 6 1-15,0 3 2 16,-3 5 0-16,-5 3-2 16,0 10 0-16,-3 3 1 15,1 10 0-15,-6 1 1 16,5 5 0-16,-2-1-2 0,3 1 1 15,2 0-2-15,-6 0 0 16,9-1 3-16,5-4 0 16,0-1-2-16,5 1 1 15,6-1 3-15,-3-2 0 16,2-3 1-16,9 0 0 16,5-7 3-16,5-1 0 15,5-5-5-15,1-3 1 16,-1 3-1-16,3-8 0 15,-8 3-2-15,-2-3 1 16,4 0-1-16,-9-3 1 0,-4 0 0 16,6 6 0-16,-6-6-1 15,-7 3 0-15,2 0 0 16,-2-2 0-16,-3 2-1 16,-6-3 0-16,6 3 4 15,-8 0 0-15,0-3-2 16,3 6 1-16,-3-3-2 15,0 0 0-15,0-3 0 16,0 3 1-16,0 0 0 16,0 0 0-16,0 0-3 15,0 0 1-15,0 0-17 16,8 0 1-16,-3-5-23 16,6-6 0-16</inkml:trace>
  <inkml:trace contextRef="#ctx0" brushRef="#br0" timeOffset="6338.1096">6601 5151 8 0,'0'3'4'0,"-2"-8"2"0,4 2-4 0,-2 0 0 0,0 1 1 15,0-1-3-15,0 1 0 16,-2-1 0-16,2 0 1 15,0 3-1-15,0 0 1 16,0-2 0-16,0-1 0 16,0 0-4-16,-6 3 1 15,6 0-8-15,0 0 0 16,0 3 8-16,-2 2 1 16</inkml:trace>
  <inkml:trace contextRef="#ctx0" brushRef="#br0" timeOffset="7147.3638">6493 2897 17 0,'16'-13'8'0,"-14"13"7"0,-2 3-9 0,0-3-8 15,11 5 1-15,-3 3 5 16,5 2 1-16,0 6-2 15,6 3 0-15,5-1-2 16,2 3 0-16,-5 3 2 16,6 5 1-16,-1 6-3 0,6 15 1 15,-6 3 0-15,4 3 1 16,4 2-2-16,8-3 1 16,6 4-2-16,5-4 0 15,0-5-2-15,8 9 0 16,-6-12 6-16,-2-2 1 15,0-8-5-15,-19-8 0 16,1 3-1-16,-9-5 1 16,-7-14 3-16,-1 3 1 15,-2-3-5-15,-5-3 1 16,-6-2-1-16,6-2 1 16,-3-1 2-16,-1-5 0 0,-4 3-5 15,-3 2 1-15,0-5-16 16,8-5 1-16,-16 5-8 15,-8 0 0-15</inkml:trace>
  <inkml:trace contextRef="#ctx0" brushRef="#br0" timeOffset="7493.0677">6413 3847 20 0,'11'-11'10'0,"47"-4"8"15,-37 4-10-15,6-10-2 0,15-6 1 16,3-10-4-16,8 3 0 16,11-6-1-16,15-5 0 15,11-5 1-15,5-11 1 16,8 0-2-16,6-5 0 15,7-3-1-15,-2 6 0 16,-19 10 0-16,-2 3 0 16,-6 5-3-16,-10 2 0 15,-11 6 3-15,-8 8 1 16,-5 3-10-16,-8 10 0 16,-8 5-18-16,-2 6 1 0,-6 10 13 15,-3 14 0-15</inkml:trace>
  <inkml:trace contextRef="#ctx0" brushRef="#br0" timeOffset="8274.4822">8821 3175 11 0,'0'-19'5'0,"0"19"6"0,0 0-7 16,-2-5-2-16,-6 3 0 15,-3 2-2-15,-5 0 0 16,-10 0-1-16,-6 7 1 16,-13 1 4-16,5 11 1 0,-5-1-2 15,-8-2 1-15,0 5-3 16,1 6 1-16,-7 2-2 15,6 5 1 1,-2 3-1-16,2 6 1 0,-3-3-2 16,9 4 1-16,10-4 3 15,8 0 1-15,5 2-6 16,5-2 1-16,11 0 3 16,14-3 0-16,4-3-3 15,11-2 1-15,6-3 3 16,7-8 1-16,11-5-2 15,0-6 1-15,16-4-3 16,0-4 1-16,8-4-1 16,5-9 1-16,-3 1 1 15,9-9 0-15,-1 1-3 16,6-9 1-16,-3-2-1 16,-6-5 1-16,-4 7 1 0,-9-7 0 15,-7 2 1-15,-6 3 0 16,-2-8-2-16,-6 2 0 15,-10-4 2-15,-6 7 0 16,-12-8-1-16,-7 6 1 16,-14-8-2-16,-20 2 1 15,-13 11-1-15,-31-3 1 16,-14 3 0-16,-2 3 0 16,5 7-2-16,-5 3 0 15,7 6 0-15,1 2 0 16,7 5-17-16,9 3 0 0,5 11-8 15,7 15 0-15</inkml:trace>
  <inkml:trace contextRef="#ctx0" brushRef="#br0" timeOffset="8573.1408">9856 3326 42 0,'-8'-77'21'0,"26"74"0"0,-10 11-22 15,3 3 1-15,-3-6 1 16,0-2-5-16,0 5 0 16,-6-6-23-16,4 9 0 15,-4 5 17-15,-2 10 0 16</inkml:trace>
  <inkml:trace contextRef="#ctx0" brushRef="#br0" timeOffset="8724.3905">10112 3572 29 0,'-26'13'14'0,"-69"88"1"0,50-64-14 0,-21 26-14 16,-40 14 1-16,-40 21-4 16,-26 16 0-16</inkml:trace>
  <inkml:trace contextRef="#ctx0" brushRef="#br0" timeOffset="12642.0625">6990 10451 29 0,'0'0'14'0,"0"5"5"0,0-7-14 16,-2-4-1-16,2 4 0 15,0-4-7-15,0-1 0 16,2-4 3-16,4-8 0 15,-4 1 1-15,6-3 0 16,-5 0-1-16,-3-6 1 16,0 1 2-16,8 2 0 0,-8-5-1 15,-8 0 1-15,5 2-2 16,-7 1 0-16,-4-1-1 16,1 1 1-16,0-1-1 15,-8 4 0-15,-3 1-3 16,5 1 0-16,-7 3-6 15,-1 4 0-15,1-1 13 16,-8 1 1-16,-3 6-6 16,-11 6 0-16,0-1 3 15,-5-2 0-15,-2 5-1 16,-1 2 0-16,-2-2-3 16,-5 0 1-16,-14 6 0 15,-5-6 0-15,0 2 2 16,-3 4 0-16,6-1-2 15,-1 3 0-15,1 5 2 0,-3-2 0 16,8-3-3-16,-3 2 0 16,8 1 4-16,3-1 0 15,-5 4-3-15,-3-4 1 16,2 3 0-16,14-5 1 16,-8 0-1-16,10 0 1 15,6-2 1-15,5 1 1 16,0 1-6-16,11 3 0 15,5 0 2-15,-6 2 0 16,11 0 1-16,-2-2 1 16,7-3 0-16,6-3 0 15,0 0-1-15,5 3 1 16,5-8-2-16,-5 3 0 0,6-1 1 16,-3 1 0-16,2-3 1 15,3-5 1-15,3-6-1 16,4-5 1-16,1 0-2 15,-5-2 0-15,10-1 0 16,-2 1 0-16,-1-1-1 16,6 1 1-16,-13 2 0 15,5 3 0-15,0 2-1 16,0 1 0-16,-6 2 1 16,4 0 1-16,-4 2 0 15,4 4 1-15,-6-1-2 16,0 0 1-16,0 1-3 15,0-1 1-15,0 0 3 16,0 3 1-16,-6 0-2 16,4 0 0-16,-6 3-3 0,0 0 1 15,0-1 1-15,0 4 1 16,5-1-3-16,-5 3 0 16,-2 0 1-16,-1 5 1 15,3 3 3-15,-5 0 1 16,2 2-7-16,9-2 0 15,-3-5 6-15,2 2 0 16,-2 3-2-16,5-3 0 16,5-2 0-16,3-3 0 15,2 2 0-15,1 1 1 16,-3 2 1-16,3-2 1 0,4-3-1 16,4 0 1-16,-6-1-1 15,0 1 1-15,3-2-3 16,-5 2 0-16,5-6 1 15,0 6 0-15,-3-2-1 16,3-1 0-16,0-5-1 16,-6 2 0-16,-10 4-1 15,11-6 1-15,-11-3-2 16,8 3 1-16,-8 0 3 16,0-3 1-16,0 3-9 15,5 3 1-15,-5-3-10 16,0 0 1-16,5 0-26 15,8 3 0-15</inkml:trace>
  <inkml:trace contextRef="#ctx0" brushRef="#br0" timeOffset="14384.7319">8787 3844 8 0,'-3'-34'4'0,"3"18"9"0,0 13-5 0,3 1-5 15,-3 2 0-15,0 0-4 16,0 0 1-16,0 8 1 0,0 8 1 16,0 7 0-16,0 9 1 15,0 3-6-15,0 4 1 16,0 1 2-16,0 2 0 15,0 14 2-15,0 2 0 16,-3 8-3-16,-5-5 0 16,-2-3 3-16,-4 0 1 15,-4 3-4-15,-11 5 0 16,-3-2 1-16,-5-6 1 16,0 0-4-16,-5-10 1 15,-3-8 5-15,-8-9 0 16,8-4 1-16,-8-6 1 15,0-2-6-15,0-11 0 16,-16-1 3-16,-2-7 0 0,-1-2 0 16,11-6 0-16,6 0-3 15,7-3 0-15,14 3 1 16,2 1 1-16,14-1 2 16,2-6 0-16,5-2-6 15,3-7 1-15,8-1 4 16,8 3 1-16,3 0-3 15,2-1 0-15,5 1 0 16,4 5 0-16,1-2 0 16,1 2 0-16,3 3 1 15,-6 5 0-15,-5 2-5 16,-6 4 1-16,-2 2 3 16,-5 5 0-16,-11 3-2 15,-3 5 1-15,-4 3 5 16,1 11 0-16,-4-4-4 0,5 4 0 15,-6-3 2-15,11-1 1 16,3 1-3-16,-3-3 0 16,3-2 5-16,5-3 0 15,8 2-3-15,7-4 1 16,7-4-2-16,9-5 0 16,-2 3-7-16,8-5 0 15,6-3-9-15,2 3 1 16,0 2-10-16,0 0 1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09-30T15:19:13.032"/>
    </inkml:context>
    <inkml:brush xml:id="br0">
      <inkml:brushProperty name="width" value="0.05292" units="cm"/>
      <inkml:brushProperty name="height" value="0.05292" units="cm"/>
      <inkml:brushProperty name="color" value="#FF0000"/>
    </inkml:brush>
  </inkml:definitions>
  <inkml:trace contextRef="#ctx0" brushRef="#br0">6458 8014 12 0,'0'0'6'0,"0"6"9"0,0-6-6 0,0 0-9 15,0 0 1-15,11 2 7 16,5 1 0-16,8-3-2 15,2-5 1-15,14 2-1 16,2-5 1-16,11 0-1 16,19-3 1-16,-1 3-4 0,8-2 0 15,1-3-3 1,-1-1 0-16,3 4 1 0,-5-1 1 16,0 3-5-16,-11-5 0 15,-5 5 1-15,-1-2 1 16,-12-4-15-16,-8 4 0 15,-11 2-11-15,0 5 1 16,-16 3 20-16,-13 0 0 16</inkml:trace>
  <inkml:trace contextRef="#ctx0" brushRef="#br0" timeOffset="314.0016">6681 8284 23 0,'0'-3'11'0,"24"11"13"15,-14-5-11-15,9 0-3 16,4-3 0-16,7 0-6 15,15-3 0-15,5-2-3 16,5-1 1-16,4 1-3 16,-4-3 1-16,-2 3 0 15,3-3 1-15,2 3-1 16,-3-3 0-16,-2 0-12 0,-2 0 1 16,-12 0-28-16,4-5 0 15</inkml:trace>
  <inkml:trace contextRef="#ctx0" brushRef="#br0" timeOffset="1020.5284">8176 7615 27 0,'-8'-14'13'0,"26"9"2"0,-2 3-15 15,3-4 2 1,7-2 1-16,6-2 0 0,7-1 1 16,4 3-7-16,2 6 0 15,0 2 1-15,0 7 1 16,-6 7 1-16,-2 4 1 16,-10 14-2-16,-1 10 0 15,-15 3 0-15,0 8 1 16,-11 0 0-16,-19 0 0 0,-2-3-1 15,-11-2 1-15,-5 0 5 16,8-14 1-16,-3-8-3 16,11-7 0-16,3-3 3 15,4-8 0-15,6 0-4 16,8-11 0-16,14-8-2 16,7-4 1-16,5-4 0 15,17 3 0-15,-6 0-1 16,5 6 1-16,0 2-2 15,-2 3 0-15,13 2 5 16,0 0 0-16,-3 1-25 16,-2-1 0-16,5-5-7 15,0 0 1-15</inkml:trace>
  <inkml:trace contextRef="#ctx0" brushRef="#br0" timeOffset="1319.0727">9403 7496 34 0,'11'5'17'0,"50"0"7"0,-40-5-16 16,11-5-8-16,2 0 0 16,6-3 2-16,13 0 1 0,7-5-8 15,4-3 0-15,-11 5-5 16,0-5 0-16,-6 0-6 16,-7 6 1-16,-8-1 2 15,-11 1 0-15</inkml:trace>
  <inkml:trace contextRef="#ctx0" brushRef="#br0" timeOffset="1769.5394">9379 7485 17 0,'-10'-11'8'0,"-14"59"0"0,19-35-8 16,-1 3 3-16,-1 0 1 16,4 0 0-16,-5 10 0 15,0 1-1-15,5 5 1 16,-2-1-1-16,5 1 1 16,0 0 0-16,5-6 0 15,3 3-3-15,-2-5 1 16,9-11 0-16,4-2 1 0,7 0 0 15,6-6 0 1,3-5-6-16,4-3 1 0,4-2 1 16,-6 2 1-16,0-2 1 15,-6 5 1-15,-1 0-3 16,-7 3 1-16,-1 2 1 16,-1 8 1-16,-8 0-1 15,-2 3 1-15,-6 5 0 16,-10 6 1-16,-6 5-3 15,-2-3 0-15,-8-5-5 16,2 2 1-16,-2 3-18 16,-3-5 0-16,8-8 4 15,-2-6 0-15</inkml:trace>
  <inkml:trace contextRef="#ctx0" brushRef="#br0" timeOffset="2085.9091">10448 7382 37 0,'-10'-16'18'0,"18"29"3"0,-3-7-19 16,3-6 6-16,10-3 1 16,-2-2-9-16,11 2 1 0,-1-2-1 15,6-3 1-15,5 0-3 16,-3 0 1-16,-2 3-11 16,8-6 0-16,-14 6-11 15,3-3 0-15,-5 2 11 16,3 1 1-16</inkml:trace>
  <inkml:trace contextRef="#ctx0" brushRef="#br0" timeOffset="2490.3059">10544 7390 21 0,'-24'-5'10'0,"-11"47"6"0,27-32-12 16,1 1 7-16,-7 2 0 15,4 0-14-15,-3-2 0 16,5 2 5-16,8 3 1 16,0 3-3-16,5-3 0 15,5-1 0-15,6 1 0 16,5-2 0-16,6-1 0 15,5-5 0-15,-3 8 0 16,5 2 0-16,3 3 1 0,-5 6 1 16,-6-6 0-16,4 3-1 15,-12 5 1-15,1-5 1 16,-11-1 1-16,-8 4 0 16,-11-3 0-16,-13 0-3 15,-8 2 0-15,-7 0 0 16,-6 4 1-16,-8-7-37 15,-11-1 1-15,3-7 20 16,14-12 0-16</inkml:trace>
  <inkml:trace contextRef="#ctx0" brushRef="#br0" timeOffset="6590.7405">7168 6570 12 0,'13'2'6'0,"34"6"4"0,-31-5-6 0,11-1-1 15,7-2 0-15,6-2 1 16,13-6 0-16,5-3-4 16,5-2 1-16,6 0-1 15,5-8 1-15,6 2 2 16,-1-5 0-16,-2-2 0 0,-6-1 1 16,-5-4-5-16,-5-4 1 15,-3-7 0-15,-5 10 1 16,-5-2 0-16,-6-3 0 15,-13 0 1-15,-2 0 0 16,-3 0-1-16,-6 2 1 16,-10 3 0-16,-5 3 1 15,-6-5-5-15,-7 5 0 16,-6-3 3-16,0 6 0 16,-5 2 0-16,-6 5 1 0,3 6-4 15,1 0 0 1,-7 8 2-16,1-6 0 0,3 3 0 15,-6-3 1-15,11 4-1 16,-5 4 1-16,2 0-1 16,8-2 1-16,3 2-2 15,-1 3 1-15,4-2-2 16,-1 2 1-16,3-6 2 16,0 6 1-16,6 0-2 15,-4-2 0-15,6 2 1 16,0-3 1-16,-8 3-2 15,8-3 0-15,0 3 0 16,0 3 1-16,0-3-2 16,8 3 1-16,-2-6 0 15,4 3 0-15,1-3 1 0,5 1 0 16,-6-3-2-16,6 2 1 16,3-5 1-16,-1-3 0 15,6 3-2-15,-3 0 0 16,0 1 1-16,3-1 0 15,3-3 0-15,-4 0 0 16,-4 3 0-16,0 1 0 16,-4-1 3-16,-4 2 0 15,7 1-5-15,-10 0 0 16,6 2 1-16,-4 0 1 16,-7 3 0-16,5-2 1 15,-3-1-1-15,0 3 0 16,-5-2 0-16,0-1 0 0,0 3 1 15,0-3 1-15,0 3-3 16,0 0 1-16,0 0-1 16,0 0 0-16,0 0 1 15,0-2 1-15,-5 2 0 16,0-3 0-16,5 0-1 16,-8 3 0-16,5 0 0 15,-5 3 0-15,0-3 0 16,0 3 0-16,0-1 0 15,-10 4 0-15,5 1-2 16,-8 1 1-16,-6 3 1 16,-5 2 0-16,1 8-1 15,-4 1 0-15,6-4 2 16,-5 1 0-16,7 2-1 0,1-5 0 16,7-3 0-1,3 0 0-15,-2 0 0 16,7-2 1-16,3-1-2 0,0 1 1 15,8 0 0-15,6 5 1 16,-1-3 1-16,8 0 1 16,0 3-5-16,3-3 1 15,3 3 1-15,-1-3 1 16,6-2-2-16,-5-1 1 16,-1 4-6-16,-2-6 0 15,0-1-22-15,-5-1 1 16,-1-4 20-16,1-2 0 0</inkml:trace>
  <inkml:trace contextRef="#ctx0" brushRef="#br0" timeOffset="7325.4482">6628 4945 20 0,'-27'-13'10'0,"19"0"5"0,8 13-10 0,0-3 0 0,6-2 1 16,-4 2-6-16,14 0 1 15,8 1 1-15,13 2 0 16,16 8-1-16,10 2 0 16,6 3 0-16,13 1 1 15,-2-4-3-15,-1-2 1 16,3 3-1-16,-8-1 0 15,-18 4 2-15,-14-4 0 16,-10-2 2-16,-8-3 1 0,-16 1-5 16,-19-1 1-16,-21 0 1 15,-23 3 1-15,-25 3-1 16,-23-1 1-16,-3-2-1 16,-5 6 1-16,0-6 2 15,3-3 0-15,18 0-7 16,13 0 1-16,21 1 5 15,14-4 0-15,15 4-3 16,17-6 0-16,23 2-1 16,29-4 1-16,30-6 2 15,15-3 0-15,22 1-5 16,2-6 0-16,-5 2 4 16,-14 1 0-16,-4 3-2 15,-25 2 1-15,-5 2 0 16,-21 1 1-16,-18 5-1 15,-19 0 0-15,-13 5 0 0,-19 6 1 16,-21 2-1-16,-11 6 0 16,-12-1 0-16,4-2 1 15,1 0-1-15,2 8 1 16,13-3-7-16,9 0 1 16,7-2-18-16,22-3 0 15,10-1 4-15,26-4 1 16</inkml:trace>
  <inkml:trace contextRef="#ctx0" brushRef="#br0" timeOffset="8001.138">9168 4633 12 0,'-27'-3'6'0,"-12"22"10"0,25-17-7 16,1 1-4-16,-11-3 1 15,-2 0-6-15,-3 0 1 16,-8 3-1-16,-3-1 1 16,0 4-1-16,-2 12 0 15,-8-2 0-15,-3 0 1 16,-8 5 4-16,5 3 0 16,1 5-8-16,5 0 0 15,5 3 8-15,2 0 0 16,14-3-5-16,5 0 0 15,6 0-1-15,7 0 0 16,9 3 1-16,4-3 0 0,17 11 1 16,7-3 0-16,17-3 0 15,10-5 0-15,10-2-1 16,6-12 0-16,10 4 0 16,11-16 0-16,0-1 1 15,0-10 0-15,-3-8 1 16,3 1 0-16,3-1-3 15,-3-6 1-15,-16-4 0 16,-5 0 0-16,-11-1 3 16,-18-5 1-16,-6 1-2 15,-18 1 0-15,-8 1-1 16,-16-2 0-16,-16 4 1 16,-18-2 0-16,-14 0-1 15,-13-11 0-15,-10 9-1 16,0 4 1-16,-11 6-2 15,0-6 1-15,10 6-9 0,6 5 1 16,13 8-31-16,1 19 0 16</inkml:trace>
  <inkml:trace contextRef="#ctx0" brushRef="#br0" timeOffset="14275.6826">10837 6834 23 0,'0'0'11'0,"-8"-13"11"16,6 8-12-16,-6-6-5 16,-3-5 0-16,-2-8-2 15,-3 1 0-15,-2-1-4 16,-1 0 0-16,-7 0 2 0,-9 0 1 15,-10 3-3-15,0 0 0 16,-10 2 2-16,-4 4 0 16,-4 1-2-16,-8 1 0 15,-4 5 3-15,-9 6 0 16,-9 4-1-16,1 3 1 16,-6 9-1-16,-3 4 0 15,-18 1-1-15,11 13 0 16,-6 7 0-16,5 4 0 15,6-1 0-15,-5 8 1 16,10-2-2-16,-5 10 1 16,-6 3 0-16,3 10 0 15,-7 14 0-15,7 5 1 0,5 8 0 16,-2 2 0-16,10 22-4 16,6-8 1-16,10 2 3 15,14 1 1-15,10 7 0 16,11-13 0-16,15 0-4 15,9 0 0-15,15-2 4 16,11-1 0-16,13-4 0 16,21-7 1-16,6-7-1 15,21-2 1-15,21-12-1 16,24-7 1-16,7-13-1 16,12-19 0-16,9-8-2 15,9-16 1-15,0-16 4 16,0-7 0-16,10-17-3 0,-13-7 1 15,3-11-6-15,5-10 0 16,-13-12 4-16,-11-4 0 16,-10-11 1-16,-11-3 0 15,-15-2-4-15,-20-3 1 16,-17 3 4-16,-15-6 0 16,-9-2-1-16,-17 0 1 15,-4-6-13-15,-12-10 0 16,-4-6-3-16,-6 1 0 15,-8 5 3-15,-11-5 0 0,-7 2-1 16,-6 5 1 0,-7 6 0-16,-6-3 1 0,-11 6-7 15,-5 4 1-15</inkml:trace>
  <inkml:trace contextRef="#ctx0" brushRef="#br0" timeOffset="16034.5383">8932 7205 33 0,'0'2'16'0,"3"-4"2"0,-3 7-18 16,0-5 9-16,0 0 1 15,0 0-8-15,0 0 0 16,0 0-1-16,0 0 1 16,0 0 0-16,0 0 1 15,0 0-1-15,0-8 1 16,0-3-6-16,-3-2 0 15,3-3 7-15,-5-5 1 16,5-3-6-16,-3-2 1 0,-2-3 0 16,2 5 1-1,-2-5 1-15,0 0 1 16,2-3 0-16,-7-2 1 0,-1-1-7 16,0 1 0-16,-7-6 4 15,2 3 1-15,-8 0-2 16,-2-3 1-16,5 3-1 15,-11-2 0-15,0 2-1 16,-2 5 1-16,-6-5 0 16,-5 0 0-16,0 2 1 15,-3 1 0-15,-4 2-2 16,-7 3 0-16,-2 3 1 16,-2-1 0-16,-6 1 0 15,6 5 1-15,-9-1 1 16,11 4 0-16,-2-1-5 0,2 6 1 15,5 5 2-15,-2 0 0 16,3 3 1-16,4 2 1 16,6 3-4-16,6 0 1 15,4 0 1-15,4 0 0 16,9 0 1-16,-1 0 1 16,4 0-5-16,11 0 0 15,-2-2 4-15,-1-1 1 16,6 3-1-16,-3 0 1 15,-3 0-5-15,11 0 1 16,-2-3 4-16,-4 3 1 16,6 0-4-16,0 0 1 0,8 0-1 15,0 0 1-15,3-5 2 16,2-3 1-16,5 0-10 16,4-2 0-16,9-6 10 15,4 0 0-15,4 3-5 16,-4-3 1-16,-1 0 2 15,-5 3 1-15,-2 2-5 16,-3 0 1-16,-3 4 3 16,-8 1 0-16,-2 1 3 15,-3-3 0-15,-6 5-2 16,6 1 0-16,-8-6-2 16,0 0 0-16,-8 3 0 15,-2-1 0-15,-6 1-4 16,-11-3 1-16,6 0 4 15,-3 3 1-15,-2 2-3 0,-1 3 1 16,-2 0 1-16,5 5 1 16,-2-2-3-16,0 0 0 15,7-1-1-15,1 1 1 16,-6 5 2-16,10 3 0 16,-4 4-1-16,5-7 1 15,2 6-2-15,1-4 1 16,2 1-1-16,5 2 1 15,-2 3-1-15,5 0 1 16,10 2 1-16,-2 3 0 16,11-2-1-16,-3 2 1 15,2 6-2-15,1-9 0 16,-6 3 0-16,0 0 1 0,-5-5 0 16,3 0 1-16,2-3-1 15,-5-2 0-15,-3 0 0 16,0-1 0-16,3-2 1 15,-5-3 0-15,-3-2-2 16,8 2 1-16,-8 1 0 16,3-9 1-16,-3 3-1 15,0 5 1-15,0-5-2 16,0 0 1-16,0 0 2 16,0 0 0-16,0 0 0 15,0 0 1-15,0-5-1 16,0-3 1-16,0-3-2 0,7-4 0 15,-1-9-2-15,2-5 0 16,-3-8 0-16,8-3 0 16,0 3 0-16,9-3 0 15,-9 3 0-15,-3 8 0 16,-2 5 1-16,0 3 1 16,3 8-2-16,-11 2 1 15,5 1-1-15,-2 2 1 16,-3 2 0-16,0 1 0 15,0 0-1-15,0 5 1 16,0 2-2-16,-8 6 0 16,-3 0 3-16,-7 8 0 15,-1-3-1-15,3 3 0 16,-2 0 1-16,2-5 0 0,5-1-2 16,3-4 1-16,1 2-1 15,-4-3 1-15,11 0 0 16,-3-2 1-16,-2-3-2 15,5 2 1-15,0-2 0 16,0 0 1-16,0-2 1 16,0-1 0-16,0-2-5 15,0 5 1-15,0 0 3 16,0 0 1-16,0 0-3 16,0 0 0-16,0-3-1 15,0 3 1-15,0 3 1 16,-3-3 0-16,-2 0 0 15,5 5 0-15,-3-2 0 16,1 5 0-16,-6 5-2 0,-5 8 0 16,2 3-20-16,-5 5 0 15,-2 0-13-15,-9 14 0 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2T14:35:09.940"/>
    </inkml:context>
    <inkml:brush xml:id="br0">
      <inkml:brushProperty name="width" value="0.05292" units="cm"/>
      <inkml:brushProperty name="height" value="0.05292" units="cm"/>
      <inkml:brushProperty name="color" value="#FF0000"/>
    </inkml:brush>
  </inkml:definitions>
  <inkml:trace contextRef="#ctx0" brushRef="#br0">10681 12303 16 0,'-2'-3'8'0,"4"11"3"16,-2-8-7-16,0-2 0 15,8-4 1-15,-8 6-3 16,0-2 0-16,5-1 1 15,1 1 0-15,-4 2-2 16,4-6 0-16,-1 4-1 16,-5 2 0-16,3-3 4 15,2 0 0-15,-5 3-3 16,0 0 1-16,0-2 1 16,0 2 0-16,0 0-3 15,0-3 1-15,0 8-1 0,-5 3 0 16,2 0 1-16,-2 5 0 15,-1 3 1-15,4 3 0 16,-4-1-3-16,1 3 0 16,5 6 2-16,-8-1 1 15,8-2 0-15,0 0 0 16,0-5-4-16,0-4 1 16,0-1 2-16,0-1 0 15,0-3-2-15,0 6 0 16,0-8 1-16,0 3 0 15,0-1 0-15,0-2 1 16,0 0-2-16,0-10 1 0,0 7 0 16,8-2 0-16,-3-3 1 15,9-6 0-15,2 9-1 16,2-11 1-16,1 3-3 16,4-1 1-16,12 4 1 15,4-3 1-15,4-1-2 16,2 1 0-16,5-6 1 15,-2 3 1-15,5 0 1 16,5 1 0-16,5-1-3 16,-7 0 1-16,15 0 0 15,-12 2 1-15,1 1-1 16,-4 2 0-16,2 1 1 16,-2-1 1-16,-1 1-3 15,9-1 0-15,-3 3 5 0,-1-3 0 16,4 1-4-16,-3-1 0 15,5 0 0-15,0 1 1 16,11 2 2-16,2-3 0 16,-5 3-5-16,6 0 1 15,-9-3 1-15,9 6 1 16,7 0-2-16,-3-1 1 16,1 4 0-16,0-1 1 15,2-2 0-15,8 2 1 16,9-3-6-16,-4-2 0 15,3 0 6-15,6 3 1 16,5 0-2-16,-1-3 1 0,-7 2-4 16,-5 4 1-16,2-1 1 15,0 3 0-15,3-3 1 16,-11 3 1-16,-5 0-4 16,3 3 1-16,-11-3 1 15,2 2 1-15,-15 1-1 16,-11-3 0-16,-5 2-1 15,-8-2 1-15,-13 0 0 16,-8 0 1-16,-3-3 1 16,-5-2 1-16,-3 0 1 15,-2-1 1-15,-3-2-4 16,-6-5 1-16,1-6-2 16,-3-4 0-16,3-7-1 15,2-4 1-15,-5-6 3 16,3-13 1-16,2-13-6 0,0-21 0 15,3-9 2-15,11-7 1 16,-4 3-2-16,4-6 1 16,-6 0-1-16,-2 13 0 15,5 8 1-15,-11 11 0 16,0 13 0-16,-5 8 0 16,0 8 0-16,0 0 1 15,0 11-2-15,-5 5 1 16,2-1 0-16,1 4 1 15,-4 5-4-15,-4 2 0 16,4 0 2-16,-4 6 0 16,-1 0-2-16,-5 5 0 0,-5 0 4 15,-3 5 1-15,-5-5-1 16,-2 3 1-16,-6-1-3 16,-14-2 0-16,-4-2 0 15,-6-3 0-15,-13 7-1 16,-19 1 0-16,-5-3 3 15,-8 2 0-15,-7 1-1 16,-9-3 0-16,-5 3 0 16,3 2 0-16,-1-2 1 15,-2-9 1-15,-2 9-3 16,2-3 0-16,-3 5-1 16,-5 3 1-16,-3-2-5 15,1-1 0-15,-1 0 7 16,3 0 1-16,16 3-3 0,0-8 1 15,13 3 0-15,6-3 1 16,-3 3-2-16,13-1 1 16,2 1 0-16,14 0 0 15,-18-1-2-15,2-2 0 16,2 0 1-16,9 3 1 16,8-3 0-16,10 0 1 15,3 0-1-15,5 3 0 16,0-3 0-16,0 0 0 15,3 2 2-15,-3 1 1 16,0 2-4-16,10-2 1 16,1-1-2-16,2 4 1 15,6-4 2-15,5 1 1 0,5 0-4 16,3-1 1-16,2 1 1 16,6 0 0-16,3-3 0 15,-1 2 1-15,0-2 0 16,3 0 0-16,3 0-3 15,5 0 0-15,-8 3 1 16,8 2 0-16,-2 3 1 16,-4 3 1-16,4 5 0 15,-1-1 0-15,-5 12-2 16,0-1 1-16,0 3 2 16,0 6 0-16,3-6-2 15,0 5 1-15,-3 1-1 16,0-3 1-16,5-1-4 15,0-2 0-15,-2 3 4 0,3 0 1 16,-4 0-14-16,6-1 1 16,8-4-15-16,3 2 0 15,7-13 16-15,3-14 1 16</inkml:trace>
  <inkml:trace contextRef="#ctx0" brushRef="#br0" timeOffset="1905.5122">5157 11030 7 0,'10'-23'3'0,"27"-4"3"0,-21 19-3 0,19-2 0 15,7-4 1-15,19 4-5 16,5-1 1-16,13 6 0 15,1 0 0-15,18 2-1 16,13 6 1-16,0 5 1 16,18-3 0-16,12 3 3 15,12 0 1-15,11 0-5 16,13 0 0-16,3 0 3 16,16 2 0-16,8-5-3 15,8 9 0-15,2-6-1 16,11 5 1-16,0-5 0 15,5 8 0-15,0-11 2 16,0-2 0-16,-7-6-3 0,-14-2 1 16,-11 2 0-16,-15-8 0 15,-22-2-4-15,-16 0 0 16,-12 2-5-16,-17-2 1 16,-15 3 0-16,-11 2 0 15</inkml:trace>
  <inkml:trace contextRef="#ctx0" brushRef="#br0" timeOffset="2595.9588">11626 11147 10 0,'-37'0'5'0,"-66"8"6"16,71-8-6-16,-18-3-7 15,-14 3 0-15,-15-2 5 16,-32-9 0-16,-9 3-6 16,-17 5 0-16,-22-5 2 15,3-2 1-15,-8-1 7 0,-5-13 1 16,-1-7 0-16,14-4 0 16,16-4-3-16,13-9 1 15,21-10-5-15,16-14 1 16,21 1-2-16,22-3 1 15,20-6-1-15,19-7 0 16,30-8 0-16,30-3 0 16,36-5 1-16,26 0 1 15,31-3-3-15,14-3 1 16,31 3-1-16,9 11 0 16,12 3 0-16,6 10 1 15,8 10 0-15,3-2 1 0,-3 16-2 16,-14 10 0-16,-2 22 1 15,-18 15 1-15,-24 16-1 16,-17 19 0-16,-17 16-2 16,-17 13 0-16,-15 13-1 15,-17 16 1-15,-25 21 0 16,-20 0 1-16,-18 6 2 16,-21 2 0-16,-21 3-2 15,-3-16 0-15,-18-6 1 16,-21-4 1-16,-30-4-4 15,0 4 0-15,-5-12-9 16,-2-10 1-16,10-5-4 16,3-10 1-16</inkml:trace>
  <inkml:trace contextRef="#ctx0" brushRef="#br0" timeOffset="3632.844">11938 10890 24 0,'-5'-16'12'0,"10"32"5"0,-5-16-12 16,0 0 2-16,0-2 1 15,0 2-11-15,0 0 1 0,3 5 2 16,-1 3 1-16,1 5-2 15,5 6 1-15,0 2 0 16,0 3 0-16,2 2 1 16,1 0 1-16,-3 4-2 15,8 7 0-15,2-3-2 16,1-5 1-16,5 6 2 31,-3-4 0-31,0-4-1 0,-8 2 1 0,6-3-1 16,2-5 0-16,-8-2 0 15,-2-3 1-15,2-3-1 16,-5-2 1-16,0-3 5 16,-3-3 0-16,0 0-5 15,-5-5 1-15,0 0 0 0,-5 0 1 16,2-5-1-16,-5-3 0 16,-2-3-1-16,-6-2 0 15,0 3-7-15,3-1 0 16,0-2 16-16,-6 2 1 15,9 1-15-15,-6-4 0 16,2-2 4-16,1 1 0 16,0-1 5-16,-8 0 1 15,2 3-8-15,6-1 1 16,-8 1 1-16,2 3 1 16,1-4-1-16,5 6 1 15,-1 0-3-15,6 1 1 16,1 4 1-16,1 0 1 0,1-2-1 15,-3 2 0-15,5 1 0 16,1 2 0-16,2-3-1 16,-3 3 1-16,3 0-2 15,-5 0 1-15,5 0-2 16,0-3 1-16,0 6 5 16,0-3 0-16,0-3-3 15,0 3 0-15,0 0-3 16,0 3 0-16,0-3 3 15,0 8 0-15,0-8-1 16,5 11 1-16,0 2-1 16,3 0 1-16,0 0 1 15,3 3 0-15,-1 3-2 16,1-4 1-16,2 4 0 0,0-6 1 16,3 3-2-16,-2 0 0 15,-4-3 6-15,3-2 0 16,-5-3-10-16,6 0 1 15,-4-3 7-15,-2 0 1 16,3 3-4-16,-3-5 0 16,-6 2-5-16,9 0 1 15,-9 1 11-15,-2-6 0 32,6 0-2-32,2-6 1 15,5-7-5-15,0-3 1 16,0-5-3-16,1-3 0 15,1-2 1-15,-4 5 0 0,8 0-4 16,-9-3 0-16,1 5-15 16,-1 1 1-16,4-1-2 15,9 6 1-15,20-3 0 16,4-5 1-16</inkml:trace>
  <inkml:trace contextRef="#ctx0" brushRef="#br0" timeOffset="4382.7796">15296 12084 45 0,'-8'-24'22'0,"47"13"-1"0,-20 8-22 15,7 1 5-15,14-1 0 16,5-2-7-16,8 5 1 0,5 0 2 15,8 5 0-15,8 3-8 16,-2-3 1-16,2-2-4 16,-5-3 1-16,-6 0-5 15,-2-3 0-15,0-2 3 16,-14-3 1-16</inkml:trace>
  <inkml:trace contextRef="#ctx0" brushRef="#br0" timeOffset="4743.1026">16002 11761 22 0,'-21'2'11'0,"21"-7"3"0,0 10-10 15,0-5 0-15,0 0 1 16,0 3-1-16,5 5 1 15,6 0-3-15,7 2 1 16,6 1-3-16,5 8 1 16,6-1 1-16,4 3 1 15,11 0-4-15,-5 3 0 16,0 0 0-16,-2 3 0 16,-6-1 3-16,-11 0 1 15,1-2-4-15,-11 5 1 16,-6-2 0-16,-2-3 1 15,-16 5-3-15,-8 5 0 16,-15 1-3-16,-9-6 1 16,-2 2-11-16,-1-7 0 0,9-11-4 15,5-5 1-15</inkml:trace>
  <inkml:trace contextRef="#ctx0" brushRef="#br0" timeOffset="5314.068">17801 10978 43 0,'-21'-35'21'0,"-5"35"5"0,26 0-21 16,0 0-4-16,0 0 0 15,-3 0 2-15,3 3 0 16,-3 2-5-16,-2 6 1 16,2 7 2-16,3 9 1 15,0 18-5-15,0 8 0 16,3-3 7-16,2 3 1 15,6 0-3-15,-6 8 1 16,3 2-1-16,0 1 0 16,-3-1-1-16,1 3 0 0,-4-5-1 15,1-11 1-15,-3 1 5 16,-3-6 0-16,1-6-4 16,-6-2 0-16,0-5 5 15,2-6 1-15,-2-2-4 16,1-3 1-16,4-5-2 15,0-2 1-15,-2-4-4 16,2-2 1-16,1-3 0 16,2 1 1-16,-6-1-4 15,6 0 1-15,0-5-3 16,0 0 0-16,0 0-12 16,0 0 1-16,0 0-5 15,0 3 0-15,0-3-11 16,0 3 1-16,-2-1 18 0,-1 1 0 15</inkml:trace>
  <inkml:trace contextRef="#ctx0" brushRef="#br0" timeOffset="5750.3676">17653 12494 42 0,'0'0'21'0,"5"8"2"0,-5-8-21 0,0 0 4 15,0 0 0-15,0 0-3 16,0 0 1-16,0 0-4 15,0 0 1-15,0 0-3 16,0 0 1-16,0 0 1 16,0 0 1-16,0 0 2 15,0 0 0-15,0 0-1 16,8 0 1-16,0 0-2 16,-3 0 1-16,1 0 4 15,-6 0 1-15,2-3-1 16,-2 3 1-16,0-3-8 15,-2 1 1-15,-4-1-8 0,1 0 1 16,0 1-9-16,2-4 0 16,1 1-8-16,2-5 1 15,2-1-2-15,6-13 1 16</inkml:trace>
  <inkml:trace contextRef="#ctx0" brushRef="#br0" timeOffset="6274.5955">19405 11097 35 0,'-3'-40'17'0,"3"32"1"15,-3 5-17-15,-2-2-1 16,0-8 1-16,-11 0-1 16,0-1 1-16,-13 4 1 15,5-1 0-15,-5 3-4 16,-3 6 0-16,-2 2 2 15,-9 2 1-15,1 9-2 0,-6 5 1 16,1 0 1-16,-3 13 1 16,-3 13-1-16,0 14 1 15,8 2-1-15,2 3 1 16,6 5-2-16,6 5 1 16,7 9-1-16,5-1 0 15,3 6 1-15,8-9 0 16,1 1 1-16,7-11 1 15,0 3-3-15,5-5 1 16,0-12 1-16,3-4 0 16,0-6-4-16,3-7 1 15,-6-1-7-15,3-10 0 0,-6-5-5 16,4-4 0-16,-6-7-11 16,-8-10 0-16</inkml:trace>
  <inkml:trace contextRef="#ctx0" brushRef="#br0" timeOffset="6529.8243">18336 11769 57 0,'-14'5'28'0,"17"-13"1"15,8 5-29-15,7 1 3 16,14 4 1-16,8-7-1 15,5 0 0-15,5-3-4 16,3-3 1-16,2 3-5 0,9 0 0 16,-1 0-14-16,1 1 0 15,2-1-1-15,5 2 1 16,6-7 0-16,5 8 1 16</inkml:trace>
  <inkml:trace contextRef="#ctx0" brushRef="#br0" timeOffset="6949.535">19849 11668 31 0,'-13'-10'15'0,"-22"15"1"0,14-8-15 0,-8 8 0 15,-3 6 1-15,-2 5-3 16,-14 5 0-16,6 11 5 15,8-3 0-15,2-3-7 16,11 1 1-16,7-3 4 16,4-1 0-16,10-1-4 15,5-4 0-15,11-5 3 16,5-5 1-16,3-5-1 16,0-6 0-16,5-5 8 15,3-7 0-15,7-7-6 16,-4-1 0-16,-3-4-4 15,-3 3 1-15,-6 6 1 16,-4-1 1-16,-6 9 1 0,-2 2 0 16,-1 5-7-16,-2 6 0 15,-8 5 8-15,0 18 0 16,0 6-4-16,-5 2 0 16,10 3 0-16,-2 6 0 15,8 4-11-15,2-7 1 16,3 0-10-16,0-6 0 15,2 0-1-15,3-15 1 16</inkml:trace>
  <inkml:trace contextRef="#ctx0" brushRef="#br0" timeOffset="7445.6574">20587 11041 37 0,'-2'3'18'0,"4"15"2"15,-2-10-20-15,0 11 1 16,0-1 0-16,0 3 0 15,0 8 0-15,0-2-2 16,0-1 1-16,0-4 4 16,0-7 0-16,0 1 2 15,0-5 0-15,0-1-5 0,0-2 0 16,0 0-2-16,0-8 0 16,0 8 1-16,0-2 0 15,0-1 3-15,0-5 1 16,0 0-7-16,0 0 0 15,0 5 3-15,0 8 1 16,-2 6-4-16,-6 10 1 16,0 11 3-16,-3 15 1 15,1 14-2-15,-1 5 1 16,6-2-1-16,5 2 1 16,2-6 1-16,1 1 0 0,5-3-6 15,0-10 0-15,2-11-14 16,1-8 1-16,2-5-13 15,6-14 1-15</inkml:trace>
  <inkml:trace contextRef="#ctx0" brushRef="#br0" timeOffset="7865.4836">21664 11271 44 0,'-8'-8'22'0,"0"-5"1"0,3 2-21 16,-16 1-2-16,-22-9 0 16,-15 1 3-16,-11 5 0 15,-5 2-4-15,0 11 0 16,5 13-1-16,6 3 1 15,5 8-5-15,15 0 0 16,6 8 4-16,16 10 0 16,16 0 0-16,8 3 1 15,7 11 4-15,9 2 1 16,2-5-3-16,0 0 1 16,0-11-1-16,-8 6 0 0,-2-6-4 15,-8-5 1-15,-9-2 3 16,-12-1 1-16,-11-2-3 15,-3-6 0-15,0-2-5 16,0-3 0-16,1-5-18 16,-1-5 0-16,5-6 14 15,9-8 1-15</inkml:trace>
  <inkml:trace contextRef="#ctx0" brushRef="#br0" timeOffset="8240.9319">21590 12025 46 0,'24'14'23'0,"63"-7"1"0,-55-1-24 16,5-6-2-16,5 0 1 16,3-6 2-16,0-4 0 15,5-1-1-15,-5-2 0 16,-2-5 6-16,-4-9 0 15,-4-5-6-15,-6 1 1 16,-5-12-7-16,-8-2 0 16,-16-8 8-16,-16 0 0 15,-11 8-2-15,-2 8 1 16,-10 8 2-16,-6 11 0 16,-11 10 1-16,-8 11 1 15,4 26 0-15,7 8 1 0,13 16-6 16,19 10 1-16,21 11-7 15,21 6 0-15,21 4-8 16,22-10 1-16,10 6-13 16,19-4 1-16,4-2 8 15,9-18 1-15</inkml:trace>
  <inkml:trace contextRef="#ctx0" brushRef="#br0" timeOffset="10462.418">18108 11626 9 0,'-5'-16'4'0,"5"45"7"16,0-29-6-16,0-5-1 15,0 5 0-15,0-6 1 16,-3 1 1-16,0 0-1 15,3 0 0-15,-5 2 3 16,5 0 0-16,0 1-5 16,0-1 1-16,0 3-2 15,0-3 0-15,5 3-1 16,1-2 1-16,2-1-3 0,2-2 1 16,4-1 0-16,4 1 0 15,6 0 0-15,2 0 1 16,-2 2 0-16,-5 0 0 15,-3 1-2-15,-1-1 1 16,-1 0-1-16,-4 1 1 16,1 2 0-16,-1-3 1 15,1 3-2-15,-3-3 0 16,-5 3 1-16,4-2 1 16,-4-1 1-16,-3 3 1 15,0-3-3-15,0 1 0 16,0-3 2-16,-3 2 1 15,-4 0-6-15,-1-2 1 0,2-6 1 16,-4 6 0-16,-6-3 3 16,5 3 0-16,1 0-2 15,-1-1 0-15,6 1-1 16,-3 0 0-16,0 2-1 16,3 0 1-16,-1 1 3 15,4-1 1-15,-1 0-3 16,-2 1 1-16,2-1-1 15,3 1 1-15,0-1 0 16,-3 0 1-16,3 1-3 16,0-1 0-16,0 0 2 15,0 1 0-15,0 2-3 16,0 0 0-16,0 0 2 16,0 0 0-16,0 0-1 0,0 0 1 15,6 0 2-15,4 2 0 16,-2 9-6-16,3-1 0 15,-3 1 2-15,-3 0 1 16,0 2 0-16,1 0 0 16,-1 3 0-16,-5-3 1 15,0 0 0-15,3 1 0 16,-3-4 1-16,0 1 0 16,0-1-1-16,0-2 0 15,0-2-1-15,-3 2 0 16,-5-1-4-16,-3 1 0 15,4 0-10-15,1-2 1 16,-2 2-9-16,6-3 1 16</inkml:trace>
  <inkml:trace contextRef="#ctx0" brushRef="#br0" timeOffset="10914.1872">19389 10411 21 0,'-8'-16'10'0,"-3"3"3"0,8 13-10 16,-7 0-3-16,-9 0 1 16,-4 6-1-16,-7 4 0 15,-4 11 3-15,-8 8 1 16,-16 19-8-16,-1 10 1 16,-12 14 4-16,-6 18 1 15,-8 18 0-15,-4 16 0 16,-1 9 0-16,-14 15 1 15,12 5 0-15,15-4 1 16,16-15 0-16,24-4 1 16,19-19-2-16,20-8 0 0,19-15-4 15,11-12 1-15,16-9-2 16,5-14 1-16,5-11-9 16,11-5 0-16,10-11-18 15,22-15 0-15</inkml:trace>
  <inkml:trace contextRef="#ctx0" brushRef="#br0" timeOffset="11409.3617">22326 10462 24 0,'68'13'12'0,"51"29"-1"0,-84-23-11 0,15 18 1 16,14 16 0-16,2 8-2 16,2 13 1-16,-4 10 1 15,-8 19 1-15,-6 3 0 16,-13 0 0-16,-8-3 4 15,-8 22 0-15,-13-12-2 16,-16 1 1-16,-24 11-5 16,-18-1 1-16,-16 8-1 15,-16-13 0-15,-13 3-1 16,-22 0 1-16,-4-14-18 16,-22-7 0-16,-19-9-1 15,-31-2 0-15</inkml:trace>
  <inkml:trace contextRef="#ctx0" brushRef="#br0" timeOffset="13646.6098">16981 13486 46 0,'-11'0'23'0,"30"2"1"0,-6-2-24 16,8 0 3-16,19-2 0 15,21-1 3-15,18-2 0 0,16-3-6 16,17 0 0-16,17 5-1 15,1-2 1-15,2 0 0 16,-10-1 1-16,-6 4-5 16,-5-3 0-16,-13 5-12 15,-16-3 1-15,-18 0-9 16,-11 3 1-16,-16-2 11 16,-11-1 0-16</inkml:trace>
  <inkml:trace contextRef="#ctx0" brushRef="#br0" timeOffset="13976.2444">17828 13052 48 0,'-11'10'24'0,"6"4"-1"0,5-4-25 15,0 17 3-15,2 7 0 16,1 14-1-16,2 15 0 16,-5 30 0-16,3 15 1 15,-3 14 1-15,0 10 1 16,0 9 2-16,-3-6 0 16,-2-3 0-16,2-5 0 15,3-13-5-15,-2-11 1 0,4-19-5 16,-2-15 0-16,3-11-12 15,5-10 1-15,0-14-1 16,-3-10 0-16,11-13-9 16,-3-24 0-16</inkml:trace>
  <inkml:trace contextRef="#ctx0" brushRef="#br0" timeOffset="14396.5946">18820 13589 36 0,'-3'5'18'0,"14"67"0"0,-11-43-18 16,0 16 0-16,-8 13 0 15,0 16 0-15,-3 13 1 16,-2 3 3-16,-5 3 0 15,4-3-2-15,4-13 1 16,2-3-2-16,2-8 1 16,1-11 1-16,5-12 0 15,0-6 1-15,5-11 1 16,-5-5-2-16,6-15 0 16,4-14 1-16,9-24 0 15,5-16-1-15,7-12 0 0,9-20-1 16,2-12 1-16,1 7-3 15,-1 6 1-15,0 15-2 16,1 1 1-16,2 4-6 16,2 6 1-16,6 11-11 15,0 5 0-15,3 5-6 16,-1 3 0-16,4 3 2 16,-12 7 0-16</inkml:trace>
  <inkml:trace contextRef="#ctx0" brushRef="#br0" timeOffset="14801.7143">19976 13859 36 0,'-16'0'18'0,"-2"37"1"0,7-19-19 15,-2 9 1-15,-6 13 0 16,1 10 4-16,2 13 0 15,0-2 1-15,5 0 0 16,11-11-6-16,8-5 1 16,6-10-1-16,7-9 0 15,8-13-1-15,5-13 1 16,9-10-2-16,4-11 1 16,6-16 1-16,0-8 0 15,3-11 0-15,-6 0 0 16,-8 1 5-16,-7 10 0 15,-4 8 2-15,-9 10 0 0,-4 6-3 16,-5 5 0-16,-2 8-4 16,-1 16 0-16,-7 16 1 15,-3 19 0-15,-3 15-1 16,-4 11 1-16,4 2-11 16,3-2 0-16,10 2-23 15,9-7 0-15,5-9 12 16,8-20 1-16</inkml:trace>
  <inkml:trace contextRef="#ctx0" brushRef="#br0" timeOffset="15206.6118">21156 14385 60 0,'0'6'30'0,"11"-1"-7"0,-6 3-30 16,13-5 8-16,4-1 0 16,7-2 1-16,2-2 0 15,12-12-1-15,10-4 1 16,5-6-2-16,5-2 0 16,9-14-3-16,-6-13 1 15,3-8 1-15,-11-2 0 16,0-4 2-16,-13 4 1 15,-10 5-1-15,-14 5 1 0,-13 8 2 16,-16 8 0-16,-13 2-1 16,-14 6 1-16,-15 24 4 15,-3 16 1-15,-3 26-13 16,-7 18 0-16,10 19 7 16,11 11 1-16,13-3-12 15,13 3 1-15,10-1-11 16,14-7 1-16,6-3-6 15,4-2 1-15,-7-9-2 16,-9-15 0-16</inkml:trace>
  <inkml:trace contextRef="#ctx0" brushRef="#br0" timeOffset="15943.1158">9972 14264 31 0,'0'-3'15'0,"8"8"11"0,-5-5-17 16,5 0-1-16,-3 0 1 15,6 0 0-15,7 0 0 16,1-2-6-16,7-1 0 16,8 0-3-16,11-5 1 0,8 3 0 15,19-5 1-15,-3-1-4 16,-6 0 1-16,1 1 0 16,-9-1 0-16,-5 1-12 15,-7-1 1-15,2 0-12 16,-8 9 0-16,-11-3 1 15,-10-1 1-15</inkml:trace>
  <inkml:trace contextRef="#ctx0" brushRef="#br0" timeOffset="16168.8185">10239 14489 66 0,'0'0'33'0,"29"5"-1"0,1 3-33 16,12 0 2-16,13-6 1 15,9-4-9-15,13-4 1 16,2 1-15-16,6 0 1 16,2-3-6-16,-2 3 0 15,-11 2 13-15,-11 0 1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2T14:36:09.212"/>
    </inkml:context>
    <inkml:brush xml:id="br0">
      <inkml:brushProperty name="width" value="0.05292" units="cm"/>
      <inkml:brushProperty name="height" value="0.05292" units="cm"/>
      <inkml:brushProperty name="color" value="#FF0000"/>
    </inkml:brush>
  </inkml:definitions>
  <inkml:trace contextRef="#ctx0" brushRef="#br0">10448 5376 31 0,'0'0'15'0,"8"6"9"0,-8-6-16 16,3 2-2-16,5-2 0 16,-3 3-4-16,8-3 1 0,6-8-3 15,7 5 1-15,1 1 0 16,5-1 0-16,7 0-1 15,4 1 0-15,12-4 2 16,3 6 0-16,-2 0-6 16,10 6 1-16,-8-1-1 15,3 0 0-15,-3 1-13 16,-2-4 0-16,-6 1-9 16,0-6 0-16</inkml:trace>
  <inkml:trace contextRef="#ctx0" brushRef="#br0" timeOffset="254.1944">11052 5056 42 0,'31'13'21'0,"75"54"6"0,-66-38-21 15,5 13-5-15,0 3 0 16,-5 3-2-16,-11 2 0 16,-6-8 4-16,-15 3 1 15,-21 0-18-15,-16-3 1 16,-21 9-20-16,-3-6 0 16,-8-16 28-16,3-13 1 15</inkml:trace>
  <inkml:trace contextRef="#ctx0" brushRef="#br0" timeOffset="1380.7247">11980 4805 19 0,'-10'-21'9'0,"-6"5"11"16,13 16-10-16,-2 0 1 15,2-3 0-15,1 0-6 16,-1 1 0-16,-8 4-2 15,3 4 0-15,6 4-2 16,-6 9 0-16,0 10-2 16,5 3 1-16,3 15 4 15,0 6 0-15,3 8-2 16,5 3 1-16,-5 7-3 16,2 1 1-16,-5-1-1 15,0 3 0-15,0-8 1 0,0-2 0 16,2-6 0-1,-2-8 1-15,8-8-3 0,-8-10 1 16,6-8 1-16,-1-8 1 16,-5-3-4-16,0-5 1 15,0-8-15-15,0-3 0 16,0-2-14-16,0-3 1 16,3-5 18-16,2-3 0 15</inkml:trace>
  <inkml:trace contextRef="#ctx0" brushRef="#br0" timeOffset="1727.1619">12015 6064 38 0,'-3'0'19'0,"14"3"13"16,-9 0-18-16,-2 2-10 16,8 0 1-16,-2 0-3 15,4 6 0-15,1-3-1 16,-1 3 0-16,-2-1-1 0,5-2 0 15,-7 0-6-15,2 5 1 16,-3-8-10-16,-5-5 1 16,0 3-14-16,-5 2 1 15,2-7 16-15,-2-9 1 16</inkml:trace>
  <inkml:trace contextRef="#ctx0" brushRef="#br0" timeOffset="3034.0885">12547 5331 34 0,'5'-5'17'0,"8"-8"8"0,0 13-18 16,1 0-1-16,9 0 1 16,-2-3-4-16,14 3 0 15,10-5 0-15,5 2 0 16,0 1-5-16,-5-1 1 0,-5-5-2 16,5 0 1-16,-11 0-19 15,-2 3 1-15,-5-6-9 16,-14 3 0-16</inkml:trace>
  <inkml:trace contextRef="#ctx0" brushRef="#br0" timeOffset="3302.1162">12832 4876 30 0,'-2'35'15'0,"10"31"8"0,-8-34-15 16,0 13-5-16,2 15 1 15,-2 4 1-15,0 7 0 16,0 11-6-16,0 0 0 16,-2-10 2-16,-6-1 1 15,5-10-4-15,3-11 1 16,3-10-14-16,-1-8 1 15,6-8-17-15,5-14 1 16</inkml:trace>
  <inkml:trace contextRef="#ctx0" brushRef="#br0" timeOffset="3692.183">13314 5099 30 0,'-16'-6'15'0,"42"19"7"16,-23-7-16-16,0 7-2 15,2 8 0-15,-5 8-1 16,0 14 1-16,0 4-4 16,0 14 0-16,0 8 3 15,-8-6 0-15,5-2 1 16,3-5 1-16,3-11-2 15,0-8 0-15,-3-16-2 16,5-3 1-16,6-4 4 0,-1-14 0 16,3-11-4-16,6-18 0 15,-1-11-1-15,6-5 0 16,0-2 0-16,-3-1 0 16,0 6-1-16,-5 5 0 15,3 5-2-15,-3 8 0 16,-6 3-16-16,-2 2 1 15,5 4-13-15,1 4 1 16,7 0 12-16,0 1 1 16</inkml:trace>
  <inkml:trace contextRef="#ctx0" brushRef="#br0" timeOffset="4052.9947">13917 5453 28 0,'-8'24'14'0,"27"-8"9"16,-9-11-13-16,3-5-2 16,9-3 1-16,1-2-5 15,7-8 0-15,4-6-3 16,3-7 1-16,-5-3 2 16,-6 0 1-16,1-11-5 15,-6 3 1-15,-8 10 3 16,-5 4 0-16,-8 7 0 15,-8 8 1-15,-5 13-4 16,-6 11 0-16,11 13-1 0,-2 13 1 16,2 1 0-16,8 4 0 15,8 4-3-15,8-1 1 16,10 6-1-16,11-4 0 16,5 1-10-16,6-5 0 15,2-3-6-15,1 0 0 16,-6-8-12-16,-3-3 0 15,-10-5 26-15,-8 1 1 16</inkml:trace>
  <inkml:trace contextRef="#ctx0" brushRef="#br0" timeOffset="4835.2712">13716 5416 25 0,'-5'-5'12'16,"2"7"15"-16,3-4-13 0,0-1-7 16,-3 3 0-16,-5-3-5 15,-5 9 1-15,0 7-5 16,0 8 1-16,0 11 2 16,-6 8 0-16,6-1-1 15,2-2 1-15,1-5-1 16,10-6 1-16,8-4 2 15,-3-9 0-15,8-13 0 16,11-11 0-16,2-10 1 16,17-11 1-16,-4-5-1 0,-4 0 0 15,-3 3-1-15,-6 7 1 16,-5 1 1-16,-10 10 0 16,5 8-5-16,-6 8 0 15,-2 8-3-15,-5 8 1 16,2 8-4-16,-2 8 1 15,5 2-18-15,-3-2 1 16,8 5-9-16,11 2 1 16,-3 1 20-16,11-5 0 15</inkml:trace>
  <inkml:trace contextRef="#ctx0" brushRef="#br0" timeOffset="6050.0508">13020 6694 26 0,'-127'37'13'0,"-53"-24"5"16,125-13-13-16,-30-8 0 0,-10-16 1 16,-11-7-7-16,-5-17 1 15,-19-10 1-15,14-3 0 16,10-8 2-16,-8-13 0 15,6-10-3-15,10-12 1 16,13-1-1-16,22-12 1 16,10 3-1-16,18-7 1 15,17-9 1-15,18-2 0 16,16 7-1-16,21-7 1 16,21-3-2-16,8 6 1 15,21-4-1-15,11 14 0 16,16 11 0-16,-6 5 1 0,25 10-1 15,10 14 1-15,2 7-1 16,14 14 1-16,0 16-1 16,2 18 1-16,19 18-1 15,3 22 1-15,12 24-2 16,-2 18 0-16,-5 11 1 16,0 8 0-16,-5 10 0 15,-9 14 1-15,-4 10-2 16,-17-5 1-16,-21-3 0 15,-20 3 0-15,-22-3 1 16,-16-5 0-16,-6-16-3 16,-15 5 1-16,-10-5 0 15,-20-8 0-15,-9 3 2 16,-9-6 0-16,-10 3-1 0,-6-2 1 16,-10-6-2-16,-13 0 1 15,-17 13-2-15,-15 1 1 31,-90 63 1-31,16-30 1 16,2-12 1-16,14-19 0 16,7-16-1-16,-4-5 1 15,-14-13-2-15,0-9 1 16,-8-2-3-16,-21-8 1 16,10 1 1-16,-2-1 0 15,-5 8-5-15,13-6 1 0,8-1-10 16,15-7 0-16,9-7-15 15,21-8 0-15</inkml:trace>
  <inkml:trace contextRef="#ctx0" brushRef="#br0" timeOffset="6921.4808">17283 4823 27 0,'-6'-2'13'0,"-7"-6"8"0,10 8-14 16,-7-3-1-16,-6-2 0 16,-8-3-2-16,3 5 0 15,-11-5-4-15,-2 6 0 16,-9-1 2-16,1 6 0 16,-5 2-1-16,-1 6 1 15,-2 4-2-15,7 9 0 16,9 13 0-16,5 8 1 15,8 11-2-15,5 18 1 16,10 5-1-16,4 3 0 0,2-2 2 16,5 2 0-16,11-6-1 15,-3-7 0-15,6-3 1 16,-6-13 1-16,-2-8-3 16,-4 0 0-16,-4-10-6 15,-3-1 1-15,-8-5-14 16,-2-5 0-16,-12 0-1 15,-1-19 0-15</inkml:trace>
  <inkml:trace contextRef="#ctx0" brushRef="#br0" timeOffset="7160.5897">16457 5461 46 0,'34'-8'23'0,"59"-24"12"0,-61 30-23 16,13-1-6-16,18 0 1 16,3 1-4-16,3-1 0 15,0-2-3-15,0 2 0 16,-3 0-3-16,-5 3 1 16,-3-2-15-16,-8-1 1 15,-7 1-7-15,-1 2 1 16,0 2-3-16,-7-2 0 15</inkml:trace>
  <inkml:trace contextRef="#ctx0" brushRef="#br0" timeOffset="7596.223">18288 5286 40 0,'0'11'20'0,"-29"-19"4"16,18 8-20-16,-7 5-2 15,-9 1 1-15,-10 7-2 16,0-3 0-16,-5 6-2 16,0-2 0-16,-1 9 1 15,4-2 0-15,7 1-1 16,8-4 1-16,5-2-1 0,12-3 0 15,7-2 2-15,10-3 0 16,9-8 2-16,10-3 0 16,-3-2 4-16,6-8 1 15,0-3-3-15,-3 3 1 16,-5-1-3-16,-3 6 0 16,-3 0-2-16,-4 6 1 15,1 10-2-15,-4 5 1 16,0 8-2-16,2 11 1 15,-3 2 0-15,9 9 1 16,-3-6-13-16,2-3 0 16,1-5-10-16,2-5 1 0,3-3-12 15,5-8 1-15</inkml:trace>
  <inkml:trace contextRef="#ctx0" brushRef="#br0" timeOffset="7911.1916">19029 4585 36 0,'0'3'18'0,"2"29"11"15,1-19-19-15,2 21-8 0,-2 6 1 16,0 8 2-16,2 12 1 15,-2 14-1-15,-3 6 0 16,0 5-2-16,-3-3 0 16,-5-3 1-16,5-5 1 15,-5-3-5-15,1-7 0 16,7-14-2-16,-3-2 0 16,3-6-18-16,0-2 1 15,3-14-9-15,4-7 1 16,7-11 10-16,7-16 0 15</inkml:trace>
  <inkml:trace contextRef="#ctx0" brushRef="#br0" timeOffset="8557.7573">19899 4850 36 0,'8'-24'18'0,"-16"19"12"16,6 2-18-16,-9-2-5 15,-7 2 0-15,-6-2-7 16,-8 2 1-16,-5 8 0 16,0 3 0-16,-5 11-1 15,-11 10 0-15,2 3 1 16,9 0 1-16,8-3-4 16,5-6 1-16,7 1 1 15,12 0 1-15,7-3-2 16,14 6 1-16,5-1 0 15,10 6 0-15,1 0 0 0,4-6 0 16,-2 3 1-16,0 0 0 16,-5 0 1-16,-5 3 0 15,-9 0-1-15,-10 2 0 16,-10-2-1-16,-6 2 1 16,0 1-2-16,-2-1 1 15,-1-2 0-15,3-6 1 16,-2-4-1-16,7-6 0 15,0-3-4-15,4 0 1 16,1-5 2-16,6-3 0 16,6-2 1-16,9 2 1 0,7-5-1 15,9-3 0-15,17-7-1 16,15-9 1-16,6-7 0 16,0-3 0-16,0-11-2 15,-11 0 1-15,-8 1 0 16,-10-4 0-16,-14-4 2 15,-7 4 1-15,-8 1 1 16,-9 8 1-16,-4 10-2 16,-9 8 0-16,-2 11-3 15,-3 10 0-15,3 14 1 16,2 10 1-16,8 5-1 16,9 14 1-16,12-6-7 15,14 6 0-15,13 2-9 16,8-5 1-16,0 5-4 0,-11-7 1 15,-10-9-5-15,-11-5 0 16</inkml:trace>
  <inkml:trace contextRef="#ctx0" brushRef="#br0" timeOffset="9083.3227">15129 5472 25 0,'3'-14'12'0,"2"17"12"0,-5-3-12 31,2 3 2-31,6 7 0 16,3 9-12-16,2 10 1 16,8 11-1-16,-2 10 1 15,10 5-3-15,-5-4 0 16,0-1 1-16,2-8 0 15,-5-5-9-15,-5-8 1 16,3-7-16-16,-1-17 1 16,-5-10-4-16,-2-17 0 15</inkml:trace>
  <inkml:trace contextRef="#ctx0" brushRef="#br0" timeOffset="9308.7108">15211 4834 43 0,'-35'18'21'0,"30"-15"9"16,5-3-22-16,0 3-6 16,0-1 0-16,0 1-3 15,0-6 1-15,0 3-10 16,8-2 1-16,3-1-13 15,-1 6 0-15,14 2 1 16,5 3 1-16</inkml:trace>
  <inkml:trace contextRef="#ctx0" brushRef="#br0" timeOffset="9713.2">16039 4815 30 0,'-16'3'15'0,"-5"2"9"0,10 1-15 16,-7-6-2-16,-3 5 1 16,-3-2-9-16,-13 5 0 0,5 2 5 15,0 3 0-15,1 1-6 16,-1 4 0-16,5 1 1 15,1-1 0-15,10 3 2 16,-2 3 1-16,7 5-2 16,8 6 1-16,3 15 0 15,6 3 1-15,2 5-2 16,2 3 1-16,-2 2 2 16,-5 1 0-16,7-3-2 15,-7 2 1-15,-3-2-3 16,0-5 1-16,-3-9-1 15,1-4 0-15,-6-6-14 16,8-6 0-16,-8-12-8 16,-3-6 0-16,1-13 8 15,-1-10 0-15</inkml:trace>
  <inkml:trace contextRef="#ctx0" brushRef="#br0" timeOffset="9893.7625">15452 5355 30 0,'0'13'15'0,"34"-2"16"0,-21-3-16 16,8-3-5-16,9 8 0 15,9-13-9-15,4 6 1 16,4-9-5-16,11-2 1 16,-5-6-15-16,0 1 1 0,0-4-22 15,3-1 1-15</inkml:trace>
  <inkml:trace contextRef="#ctx0" brushRef="#br0" timeOffset="10238.8902">16886 4395 40 0,'-21'-6'20'0,"-48"12"9"16,50 2-20-16,-7 5-6 16,-9 5 0-16,-10 1-4 0,3 10 0 15,-11 13 1-15,-8 11 1 16,-2 21-1-16,5 16 1 16,5 11 1-16,10 23 1 15,12 6 3-15,9 0 0 16,14-3-2-16,19-14 1 15,13 1-5-15,16-19 0 16,10-7-2-16,3-17 1 16,5-13-15-16,13-7 1 15,14-14-15-15,10-14 1 16,3-12 11-16,16-14 1 16</inkml:trace>
  <inkml:trace contextRef="#ctx0" brushRef="#br0" timeOffset="10763.6216">20135 4538 40 0,'-6'-8'20'0,"6"8"5"0,0 0-20 15,6 0 3-15,4 5 0 16,19 3-6-16,14 10 1 16,18 6-3-16,5 13 0 0,16 8-1 15,8 11 1-15,5 7 0 16,-2 1 0-16,-11 5 1 15,-16 2 0-15,-11 6 4 16,-15 7 0-16,-16-2 3 16,-14 8 1-16,-12 6 0 15,-19-1 1-15,-19 0-11 16,-16 3 0-16,-4-5-21 16,1-17 1-16,-4-7-28 15,-9-5 1-15</inkml:trace>
  <inkml:trace contextRef="#ctx0" brushRef="#br0" timeOffset="21783.328">10279 6935 33 0,'-32'-24'16'0,"30"48"3"15,2-24-16-15,0 0-2 16,0 0 1-16,2 5 0 15,6-2 1-15,3 5-3 16,2 2 0-16,8 1 2 16,14 7 0-16,4 1 1 0,6 5 1 15,6-3-2-15,4 3 1 16,11 13-3-16,16 8 1 16,11 2-3-16,-6 9 1 15,-5-1 3-15,-5-2 0 16,2 3 0-16,-2-1 0 15,2 1-3-15,1-6 0 16,-1-5 4-16,-7-5 0 16,-12-6-4-16,1-2 1 15,-8-3 0-15,-8-5 1 16,-5-8-1-16,-8 0 1 16,-9-6 3-16,-4-2 0 15,-8 0 2-15,2-3 0 0,-11-7-6 16,-4-1 1-16,-6-10-3 15,-5-6 0-15,2-7 2 16,-10-11 0-16,-8-3-1 16,-3 1 1-16,-18-4 0 15,-3 1 1-15,-8-3-1 16,-10 0 1-16,7 8-1 16,3 2 0-16,14 9 0 15,-1 2 1-15,11 6-1 16,8 4 0-16,5 4-2 15,13 5 1-15,1-1-1 16,5 12 1-16,10 7 3 16,8 11 0-16,8 2-4 15,11 6 1-15,13 5 1 0,5-3 0 16,14-2-1-16,-3 8 1 16,-3-9-1-16,0-4 1 15,-5 5 1-15,-11-6 0 16,-7-2-2-16,-6-8 1 15,-13 2 0-15,-6 6 0 16,-5 0 1-16,-10 2 1 16,-8 1-3-16,-6-3 1 15,-4 2-1-15,-6-5 1 16,-11 0-8-16,0 1 1 16,-7 1-9-16,2 1 1 15,2 0-9-15,4 3 0 0,7 7 11 16,8-2 1-16</inkml:trace>
  <inkml:trace contextRef="#ctx0" brushRef="#br0" timeOffset="22309.4695">12335 7207 29 0,'-3'-10'14'0,"11"23"8"0,-8-13-15 16,0 8-5-16,-5 5 0 0,5 6-1 15,0 15 0-15,5 6 1 16,0 13 1-16,1 13-1 15,-4 10 1-15,-2 9 3 16,-2-11 0-16,-6 8 1 16,-3-2 1 15,3 2-7-31,6 0 0 0,-1-6 2 0,3-12 1 0,0-1-3 16,3-12 1-16,-3-9-2 15,2-10 1-15,1-8-8 16,-3-3 1-16,0-5-21 15,5-8 1-15,3-3-5 16,-3-5 1-16</inkml:trace>
  <inkml:trace contextRef="#ctx0" brushRef="#br0" timeOffset="22626.8">12353 8840 53 0,'-39'2'26'0,"39"-4"3"0,0 2-27 0,5 2-10 15,-5-2 1-15,5 0-4 16,3-5 1-16,5-3-26 16,3-10 0-16</inkml:trace>
  <inkml:trace contextRef="#ctx0" brushRef="#br0" timeOffset="23180.7994">13637 7522 21 0,'-14'-5'10'0,"9"0"4"0,5 5-11 16,-3 0 0-16,-2-3 0 15,-5-2-2-15,-1 2 1 0,-5 0-1 16,0 1 0-16,-5 4 5 16,-3-2 1-16,6 3-6 15,-9 5 1-15,1 2-2 16,-1 4 1-16,1 2 0 16,-3 15 0-16,0 6 0 15,2 16 0-15,-2 8 2 16,5 5 1-16,3 0-1 15,5 1 1-15,11 4-3 16,0-2 1-16,5-6 2 16,8 3 0-16,0-7-3 15,2-6 1-15,1 2-2 16,-1 1 1-16,4-3-1 0,-1 0 1 16,3-3-2-16,-6-8 1 15,-4-5-5-15,1-5 0 16,-4-3-13-16,-3-8 0 15,-3-5-13-15,-7-3 0 16</inkml:trace>
  <inkml:trace contextRef="#ctx0" brushRef="#br0" timeOffset="23464.3543">12848 8260 42 0,'0'-13'21'0,"77"-21"6"0,-48 26-21 0,8-8 0 16,5 3 0-16,9-1-5 16,4 4 0-16,6 2-1 15,0 0 0-15,-6 0-2 16,1 0 0-16,2 0-3 15,-2 0 1-15,-3 0-8 16,-3 0 0-16,3 3-7 16,-5-3 0-16,2 5 2 15,-8 1 1-15</inkml:trace>
  <inkml:trace contextRef="#ctx0" brushRef="#br0" timeOffset="23990.8452">14237 8107 39 0,'-2'0'19'0,"2"0"2"0,-6 0-19 16,1 0 0-16,-8 0 0 15,-3-3-2-15,-8 3 0 16,-5 5 0-16,-3 3 1 15,0 6-3-15,-2 4 1 0,-3 3 1 16,3 8 0-16,-6 6 1 16,6-1 1 15,4 6-1-31,9-3 0 0,5-3-2 0,6 1 0 0,10-9 1 16,13-5 0-16,6-5-1 15,2-10 1-15,10-9-1 16,1-5 1-16,0-8 0 15,-3-2 1-15,-2-6 1 16,4-5 0-16,-10-3 2 16,3 3 1-16,-3 0-1 15,-2-3 0-15,-6 8-2 16,-2 6 1-16,-1 4-3 16,-2 12 1-16,3 10-1 0,-8 10 1 15,2 11 0-15,-5 8 1 16,5 3-4-16,-2 2 1 15,5 3 1-15,0-2 1 16,0 4-14-16,-3-7 1 16,0-3-3-16,-2-5 1 15,-3-6-11-15,0-7 1 16,-3-6 19-16,-2-5 1 16</inkml:trace>
  <inkml:trace contextRef="#ctx0" brushRef="#br0" timeOffset="24351.4864">14592 7321 40 0,'47'13'20'0,"-44"-2"4"16,0 2-19-16,-3 11 3 15,-3 10 1-15,0 14-6 16,-5 18 0-16,3 8-3 16,-3 11 0-16,6 2 2 15,2-2 1-15,0 5 1 16,2-6 1-16,-2-7 1 16,8 5 0-16,-5 0-6 15,-1-2 0-15,-2 4 0 16,0-12 0-16,0-9 0 0,0-7 0 15,6-9-11-15,-6-10 0 16,0-10-9-16,2-9 0 16,1-4-1-16,0-14 0 15,5-30 5-15,2-12 0 16</inkml:trace>
  <inkml:trace contextRef="#ctx0" brushRef="#br0" timeOffset="25101.4703">15277 7805 29 0,'21'-5'14'0,"-2"-6"8"0,-19 11-14 0,0 0-4 16,0 0 1-16,0-2-3 15,-11 2 0-15,-2 0-2 16,-8 0 0-16,-8 2 0 15,-11 9 1-15,-8 5 3 16,-10 2 0-16,3 3 1 16,-9 6 1-16,8-1-6 15,9 3 0-15,12-2-3 16,12 2 0-16,7-5 2 16,10 5 1-16,28 3-2 15,4-1 0-15,16 4 1 16,9-9 1-16,2-2-1 15,2-3 1-15,6 0 0 0,3-2 0 16,-4 2-1-16,-12 0 1 16,-6-2 0-16,-10-1 1 15,-5 1 0-15,-17-1 0 16,-5 4 0-16,-10 1 1 16,-3 1-3-16,-10 0 1 15,-9 2-1-15,1 1 0 16,-6-1 1-16,0 3 1 15,6-2-1-15,5-6 0 16,-1 0-2-16,15-7 1 16,7-4 1-16,10-5 0 15,11-10-1-15,14-3 1 0,12-5 0 16,6-11 1-16,13-2 1 16,6-1 0-16,5-5-1 15,-1 3 1-15,6-2-4 16,-10-1 1-16,-6 3 4 15,-13-3 1-15,-8 6-4 16,-8 2 0-16,-13-3 1 16,-14 1 1-16,-12 2-1 15,-17 0 1-15,-13 8 8 16,-10 11 0-16,-11 5-8 16,-3 13 1-16,-4 8 3 15,-4 19 0-15,1 5-4 16,10 0 1-16,10 5-3 15,12-2 0-15,12 2-4 0,14 3 1 16,10 0-12-16,16 3 0 16,11-6-13-16,16 0 1 15,18 0-2-15,18 3 0 16</inkml:trace>
  <inkml:trace contextRef="#ctx0" brushRef="#br0" timeOffset="26769.1041">3006 5866 10 0,'-11'-11'5'0,"14"-5"3"0,-3 16-4 0,0-2-1 16,0-4 0-16,10 1-6 15,1-3 0-15,10 0 6 16,0 0 1-16,-2 0-4 15,7 0 0-15,-7 3-1 16,5-3 1-16,-9 3 0 16,-4 5 1-16,0-3 1 15,-3 1 1-15,-3-4-1 16,-5 6 0-16,0 0-1 16,-5 3 0-16,-3-3-2 15,-3 5 0-15,-8 3 2 16,-4 3 0-16,1 5-2 15,-9-3 0-15,12 0 1 16,1-5 0-16,2 0 0 16,5 0 0-16,3-3-2 15,8 1 0-15,8-1 4 0,3 0 0 16,5 0-3-16,2-5 1 16,1-2-1-16,-3-1 1 15,2-2 2-15,1 2 1 16,-6-2-2-16,-3 5 0 15,-2-5 2-15,-5 5 0 16,-3-6-2-16,0 4 1 16,-11 2-3-16,-7 0 0 15,-9 2 1-15,-4 1 0 16,-9 2-1-16,-2 6 0 16,7 2-4-16,-7 3 0 0,10 2-15 15,0 6 0-15</inkml:trace>
  <inkml:trace contextRef="#ctx0" brushRef="#br0" timeOffset="27909.3464">16452 8488 34 0,'0'0'17'0,"-6"2"3"0,6-2-18 15,0 0 0-15,6 0 0 16,10-2-3-16,5-1 0 16,3 1 0-16,7-1 1 15,9 0-1-15,2 3 0 16,3 3 0-16,6 2 0 16,-4 3-4-16,4-5 1 15,1-1-13-15,-1 1 1 16,-6-3 2-16,-6-3 1 0</inkml:trace>
  <inkml:trace contextRef="#ctx0" brushRef="#br0" timeOffset="28239.7975">16764 8207 20 0,'-40'-13'10'0,"30"8"0"16,10 5-10-16,0 0-1 16,8 10 0-16,13 1 3 15,11 2 0-15,15 3 0 16,14 3 0-16,5-3-1 0,6 5 0 16,-1-5-1-16,-7 2 1 15,-9 1-1-15,-13-4 1 16,-12 1 4-16,-9-2 0 15,-11-1 4-15,-26 8 0 16,-18 3-11-16,-6 2 1 16,-18 6 0-16,-5 0 0 15,-9 2-10-15,-5 3 1 16,14 13-16-16,-1 3 1 16</inkml:trace>
  <inkml:trace contextRef="#ctx0" brushRef="#br0" timeOffset="28719.244">17579 8186 29 0,'-5'-5'14'0,"26"-24"1"0,-5 29-14 15,5-3 3-15,13 6 1 16,16-3-3-16,9 2 0 16,4-4 0-16,9 2 1 15,4 5-2-15,9 6 1 16,-3-3-3-16,0 0 1 0,-13 5-1 15,-6-8 1-15,-4 3-5 16,-14-3 0-16,-6 1-10 16,-7-4 0-16,-8-2-3 15,-6-5 0-15</inkml:trace>
  <inkml:trace contextRef="#ctx0" brushRef="#br0" timeOffset="28990.1919">18367 7488 23 0,'-10'-3'11'0,"4"69"2"16,6-42-12-16,3 24-2 0,0 20 1 15,2 14 0-15,-2 19 0 16,-3 23 0-16,0 1 1 15,0 4 0-15,2 1 1 16,4-11 0-16,-1-13 0 16,3-14-2-16,0-12 0 15,-6-11-10-15,1-8 0 16,-3-14-7-16,-3-2 1 16</inkml:trace>
  <inkml:trace contextRef="#ctx0" brushRef="#br0" timeOffset="29426.1376">18918 8170 29 0,'10'14'14'0,"11"57"2"16,-13-47-16-16,0 5-1 16,-5 8 0-16,0 19-1 15,-3 12 1-15,-11 9 1 16,-2 5 0-16,0 0 3 16,-3-10 1-16,2-9-3 0,4-7 0 15,2-17 5-15,3-4 0 16,-3-12 0-16,5-4 0 15,-2-6-1-15,5-10 1 16,0-14-2-16,8-13 0 16,5-13-2-16,5-15 0 15,4-20-2-15,1-2 0 16,7 5 0-16,-1 6 0 16,5 4-7-16,0 9 1 15,3 5-7-15,6 3 0 16,4 2-16-16,1 8 0 15,-3 9 23-15,-11-1 1 0</inkml:trace>
  <inkml:trace contextRef="#ctx0" brushRef="#br0" timeOffset="30084.9961">19569 8456 26 0,'-11'3'13'0,"3"34"-1"16,8-21-12-16,0 10 1 16,-3 14 1-16,3 7-1 15,0 9 1-15,6-6-2 16,2-2 1-16,2-8 1 16,3-6 1-16,6 0 2 15,-1-10 0-15,-2-5-2 0,11-9 1 16,5-4 0-16,-6-9 0 15,6-8-3-15,-3-7 0 16,0-6 0-16,-5-8 0 16,0-15-3-16,2-4 1 15,-5 4 1-15,-5 4 1 16,0 4 2-16,-3 7 0 16,-2 8-3-16,-1 6 1 15,-2 4-3-15,-2 6 0 16,2 8 1-16,-1 11 1 15,-1 8 1-15,4 18 0 16,6 2-2-16,5 1 1 0,3-3-2 16,8 0 1-1,8-3 2-15,5-4 0 0,0-4-1 16,2-5 1-16,-2-10-1 16,0-6 1-16,3-10 1 15,-6-3 1-15,-5-11 0 16,0-5 1-16,-10-7-8 15,-6-12 1-15,-5-4 7 16,-11 2 1-16,0-3-6 16,-5 8 1-16,-5 3 2 15,2 14 0-15,1 4-3 16,-6 1 1-16,0 10-3 16,-5 10 0-16,-9 22 4 15,-1 21 0-15,1 13-2 16,12 14 1-16,5-3-4 15,20 2 0-15,9 6-5 0,11 2 0 16,18 3-11-16,21 0 1 16,8-3 0-16,0-12 0 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2T14:44:38.644"/>
    </inkml:context>
    <inkml:brush xml:id="br0">
      <inkml:brushProperty name="width" value="0.05292" units="cm"/>
      <inkml:brushProperty name="height" value="0.05292" units="cm"/>
      <inkml:brushProperty name="color" value="#FF0000"/>
    </inkml:brush>
  </inkml:definitions>
  <inkml:trace contextRef="#ctx0" brushRef="#br0">3956 11549 43 0,'-11'-5'21'0,"8"5"4"0,6 0-22 16,0-11-1-16,5-10 1 16,5-3-5-16,-3-5 1 15,1-8 0-15,-1-8 1 16,4-10 1-16,-4-6 0 0,-2 0 0 16,-5 0 1-16,-3 3 3 15,0 0 1-15,0 7-4 16,0 6 0-16,0 6-1 15,0 7 0-15,8 5 3 16,-8 9 0-16,8-1-6 16,0 3 0-16,8 3 2 15,-3 5 0-15,5 0-1 16,9 3 0-16,-1 2-3 16,9 3 1-16,-4 0-6 15,9 3 0-15,2 0 1 16,1-3 0-16,-4 2-9 15,4-2 1-15,-6 0-4 16,-5-2 0-16</inkml:trace>
  <inkml:trace contextRef="#ctx0" brushRef="#br0" timeOffset="301.0929">3895 11134 44 0,'23'26'22'0,"49"1"10"0,-54-19-23 16,17-6-3-16,2 6 1 0,5-5-5 15,8-6 1-15,-2 6-4 16,10-3 0-16,-10 0 1 15,2-3 0-15,-2 3-2 16,-6 0 1-16,-5-3-16 16,6-2 0-16,-1 3-13 15,-2-6 0-15,5-11 18 16,-11-5 1-16</inkml:trace>
  <inkml:trace contextRef="#ctx0" brushRef="#br0" timeOffset="901.5642">5247 11163 25 0,'0'-19'12'0,"-3"-2"6"0,3 18-12 15,-5-2-6-15,-14 0 0 0,-7 0 4 16,-9-1 0-16,-10 4-8 15,0 2 0-15,-8 5 2 16,1 11 1-16,-1 5 2 16,5 11 1-16,3-3 2 15,5 0 1-15,6 0-6 16,13-5 1-16,2-3 4 16,6-5 1-16,10-6-4 15,6 4 0-15,13-6 0 16,2-11 0-16,14-5-1 15,5-13 0-15,0 0 0 16,6 0 1-16,-1-6 1 16,-2 1 0-1,-6 10-1-15,-2-3 1 16,-6 9-3-16,-13 7 1 16,6 8 3-16,-6 11 0 15,-2 3-7-15,-3 10 1 16,2 3-4-16,-4 2 1 15,-1-2-7-15,3-3 0 16,0-3-7-16,0-5 0 16,0-2 16-16,-6-11 0 15</inkml:trace>
  <inkml:trace contextRef="#ctx0" brushRef="#br0" timeOffset="1186.4132">5837 10530 41 0,'0'6'20'0,"0"62"1"15,0-49-21-15,-6 15 2 16,-4 3 0-16,2 11-2 15,-8 2 0-15,5 1 0 16,3 2 0-16,-2-6 0 16,2 3 0-16,0-5-11 15,0-2 0-15,5-9-14 16,1-5 0-16,2-5 18 0,2-19 1 16</inkml:trace>
  <inkml:trace contextRef="#ctx0" brushRef="#br0" timeOffset="1816.8716">6628 10665 37 0,'0'6'18'0,"-11"-9"1"0,3 0-18 0,-10-7-1 16,-9 2 0-16,-7 3 1 16,-6-1 0-16,-7 12-1 15,2 1 0-15,0 7-2 16,0 4 1-16,2 6 0 16,12 0 0-16,-1-3 0 15,13 5 1-15,3-2-5 16,14-3 0-16,10 6 6 15,2-3 0-15,1-3 2 16,2-3 0-16,-2-2-5 16,5 0 1-16,-11 0 1 15,0-3 1-15,-5 3 3 16,-8 5 0-16,0 0-9 0,-8 9 1 16,11-1 4-16,0-3 1 15,-3-2 0-15,5 0 0 16,-2-3-2-16,10 3 1 15,-2-8 0-15,15-3 0 16,6-3 3-16,5-4 0 16,14-12-2-16,10-4 1 15,2-6-2-15,14-8 0 16,-6-2 2-16,-4-3 0 16,-6-3 4-16,-14 3 0 15,-4 0-1-15,-9 5 1 0,-7 0-2 16,-11 3 0-16,-1 5-1 15,-1 3 1-15,-6 2-5 16,0 3 1-16,-6 8-3 16,6 8 0-16,-7 8-8 15,7 10 0-15,0 9-9 16,7 7 1-16,-7 8-6 16,-7 3 1-16</inkml:trace>
  <inkml:trace contextRef="#ctx0" brushRef="#br0" timeOffset="3454.1856">3191 12266 29 0,'-24'-8'14'0,"-10"-8"3"16,23 11-14-16,-7 0 1 15,-6-3 0-15,-13-3-2 16,0 6 0-16,-6-3-2 16,-4 3 1-16,-4-1 1 15,-4 6 0-15,-3-2-2 16,-14 2 1-16,-2 0-2 16,-3 2 1-16,-5 9 2 0,-2-3 0 15,-4 0-1-15,-2 13 1 16,11 0-1-16,-3 6 0 15,13-6-1-15,3 3 0 16,0 2 0-16,10 3 1 16,3 8-3-16,11 0 1 15,-3 6 2-15,11 2 1 16,-1 0-2-16,14 5 1 16,3-11-1-16,4-4 1 15,14-6-1-15,0-5 0 16,6-3-1-16,-4-3 1 15,4-4 1-15,-4-4 1 16,-2-2 1-16,6 3 0 0,-6-11-1 16,0 5 1-16,2-8-9 15,1 9 1-15,-3-1 7 16,0-5 1-16,0 0-3 16,0 0 0-16,0 0 4 15,0 0 1-15,0 0-4 16,0 0 1-16,0 0-2 15,0 0 0-15,0 0 0 16,0 0 0-16,0 0 0 16,0 0 0-16,0 0 1 15,0 0 0-15,0 0-1 16,0 0 1-16,5-3 0 16,-5 3 0-16,0 0-1 0,0 0 0 15,3-5 0-15,-3 5 0 16,5-3-1-16,-5 3 0 15,0-2 2-15,0 2 1 16,3-3-2-16,-3 3 0 16,0 0 1-16,0-8 1 15,0 8-3-15,0 0 1 16,0 0-1-16,0-2 1 16,0-1 1-16,0 0 0 15,0 3-1-15,8-2 0 16,-6-4-1-16,6 4 1 15,-8-1-1-15,6 0 0 0,-4-2 0 16,-2 0 1-16,0 5 0 16,0-5 0-16,0 5-3 15,8 0 0-15,0-6 3 16,0-2 1-16,-5 6-3 16,5-1 1-16,2 0 2 15,3 1 0-15,-2-1-1 16,-3 0 1-16,-5 6 0 15,-3-6 0-15,0 3-2 16,0-2 1-16,0 2 0 16,-3 0 1-16,-10 5 0 15,0-2 0-15,-3 5-2 16,-11 5 1-16,-7 5-1 16,-3 6 1-16,-6 8 0 15,1 5 1-15,-6 8-2 16,6 3 1-16,8 5 0 0,5 2 0 15,-6-2-1-15,17 3 0 16,-1 2 1-16,9 8 1 16,4 3-2-16,12-3 0 15,4-8 3-15,6-8 0 16,5 1-5-16,11-9 0 16,-6-8 3-16,11-5 1 15,1-7 1-15,-1-9 0 16,5-8-1-16,0-8 1 15,-5-7-3-15,0-6 1 16,6-13 2-16,-9-8 0 16,0-8-1-16,-4-5 0 0,7-1 0 15,-11-7 1-15,6-5-6 16,-11-19 1-16,5 2 1 16,-10 6 0-16,3 5 3 15,-14 3 1-15,-5 11-2 16,-5-1 1-16,-14 11 0 15,1 8 1-15,-6-5 1 16,-10 10 1-16,4 3-4 16,-12 13 0-16,13 0-4 15,-5 8 0-15,5 0-14 16,2 8 1-16,3 8-12 16,6 8 1-16,7 5 15 15,3-2 1-15</inkml:trace>
  <inkml:trace contextRef="#ctx0" brushRef="#br0" timeOffset="5615.9468">1662 12983 30 0,'-8'-5'15'0,"18"7"4"16,-2-4-16-16,0-3-2 15,3-3 1-15,5 0 2 16,-6-3 0-16,9 0-1 16,4-7 0-1,30-14 1 1,0 3 1-16,0-8-4 15,8 16 0-15,-5-3-2 0,4 0 0 16,4-2 1-16,-3 2 0 16,16 0 1-16,-11 0 1 15,10 3-2-15,4-3 1 16,-1 3-1-16,11 3 1 16,5-1-2-16,-2-5 0 15,2 3 0-15,3 3 0 16,-3 2 1-16,3 8 0 15,-8-3 1-15,0 9 0 16,5 2-2-16,-7 0 1 16,2 2 0-16,8 4 0 15,0-1-3-15,-3 0 0 16,-5 0 2-16,-3 6 1 0,-5 0-1 16,-5 4 1-16,-14-4 0 15,-10 0 1-15,-10-1-1 16,-14-2 0-16,-3 3-1 15,-7-3 1-15,-1 0-1 16,-2 2 1-16,-5-4 0 16,-6-4 0-16,-2 6 2 15,4-3 0-15,-7-5 0 16,0 0 1-16,0 11-3 16,0-6 0-16,6-7 1 15,-6-1 0-15,0 6-2 16,0-3 0-16,0-6 1 15,0 6 0-15,0 0 0 0,0 0 0 16,0 6 2-16,0-9 1 16,0 3 1-16,0 0 0 15,0-3-3-15,0 1 0 16,-6 2-5-16,6-3 1 16,0 0 7-16,0 3 0 15,0 0-2-15,0-2 1 16,0 7-1-16,0-8 1 15,-7 9-3-15,7-12 1 16,0 4-2-16,-3-1 0 16,-2 8-1-16,-1-7 0 15,-7-1 1-15,5 0 0 16,-10 1 1-16,7-1 1 0,-7 3-2 16,-6 3 1-16,3-1 0 15,-11 6 1-15,-3 6-2 16,-2-1 1-16,-8 0 1 15,0 11 1-15,-5 2-3 16,-3 3 0-16,8 3 0 16,-8 0 1-16,8 10-1 15,6 6 1-15,-1 0-3 16,11 15 0-16,2 1 1 16,4 7 1-16,4-2 2 15,11 2 1-15,-2 14-3 16,10-6 1-16,7 1 0 15,-4-1 0-15,16-10 0 16,4-3 1-16,4-3-6 0,-1-7 1 16,3-6 9-16,6-7 0 15,-3 2-3-15,-1-14 1 16,4-4 0-16,-9-3 1 16,6-9-3-16,-11 1 1 15,11-8-1-15,-11-5 0 16,3-11 0-16,-3 0 0 15,11-5-1-15,-3-11 0 16,3-5 0-16,-1-11 1 16,4-10-1-16,7-3 0 15,3-5-1-15,-3-8 1 16,1-3-1-16,-4 3 0 0,-4 0 2 16,2-1 0-16,-11-1-4 15,-7 4 1-15,2-13 0 16,-16 9 0-16,-5 1 4 15,-5 4 1-15,-8-8-1 16,-6 10 1-16,9 8 0 16,-9 0 0-16,3 8-1 15,-10 3 1-15,2 7-1 16,6 6 1-16,-4 5-2 16,6 3 1-16,1 5-6 15,1 0 1-15,1 8 1 16,8 0 1-16,0 1 1 15,-3 1 0-15,5 4-1 16,-5-1 1-16,8 0 2 0,0 1 0 16,-3 2-3-16,3-3 1 15,0 3 0-15,0-3 0 16,0 3 0-16,0 0 0 16,0 0 0-16,0 0 0 15,0-2 0-15,0-1 0 16,0 3 0-16,0 0 0 15,0 0 0-15,0 0 0 16,0 0 3-16,0 0 0 16,0 0-3-16,0 0 1 15,0 0-2-15,0 0 1 16,0 0-3-16,0 0 1 16,0 0 4-16,0 0 0 0,0 0-2 15,0 0 1-15,0 0-2 16,0 0 0-16,0 0 4 15,0 0 0-15,0 0-8 16,0 0 0-16,0 0 5 16,0 0 0-16,0 3 2 15,0-3 1-15,-5 0-1 16,5 0 0-16,0 0-4 16,0-3 1-16,-3 3 1 15,3 0 0-15,0 0-1 16,0 0 1-16,0 0 0 15,0 0 1-15,0 0-2 16,0 0 1-16,0 0 1 16,0 0 1-16,0 0-6 0,0 0 1 15,0 0 5-15,0 0 0 16,0 0-2-16,0 0 0 16,0 0-4-16,0 0 0 15,0 0 5-15,0 0 0 16,0 0 1-16,0 0 1 15,0 0-5-15,0 0 0 16,0 0 4-16,0 0 0 16,0 0-4-16,0 0 0 15,0 0 0-15,0 0 0 16,0 0-2-16,0 0 1 0,0 0-4 16,0 0 1-16,0 0-22 15,0 0 1-15,8-8 2 16,3-10 0-16,-8-25 21 15,5-12 0-15</inkml:trace>
  <inkml:trace contextRef="#ctx0" brushRef="#br0" timeOffset="9594.5527">4376 14036 36 0,'0'-3'18'0,"0"11"3"15,0-8-18-15,0 0 1 16,0 0 0-16,0 0-5 15,0 0 0-15,0 6 0 16,-5 10 1-16,-3 5 3 16,-3 3 1-16,-7 5-4 15,-6 0 1-15,-5 8 4 16,-8-3 0-16,-13 3-5 16,-3 0 0-16,-3 6 2 0,-5 4 1 15,0 4-2-15,6-6 1 16,-3-1-4-16,2-1 1 15,-7 4 0-15,4-7 1 16,-12 2 4-16,7-4 0 16,-4-4-2-16,-4 0 1 15,-7 1-5-15,-11-4 1 16,8-1 4-16,5-4 1 16,6-2-5-16,2 0 0 15,3-6-2-15,0-2 0 16,-1 0 6-16,-4 2 0 15,-6 6-5-15,6-5 0 16,-6 2 3-16,6 5 0 0,7 1 1 16,-7-6 1-16,10 0-3 15,0-5 0-15,8 3 1 16,6-4 0-16,2 12 0 16,2-3 0-16,1-3 0 15,5 5 1-15,2 1-5 16,1 5 1-16,13-3 1 15,-3 0 0-15,6 3 1 16,10 5 1-16,0-3-4 16,8 0 0-16,5 3 2 15,3-8 0-15,-5 3 1 16,4 3 0-16,4-6 0 16,-6-3 0-16,1-5 0 15,7 1 1-15,-10-7-1 0,2 4 1 16,-3-6-1-16,-2 0 0 15,0-5 2-15,0 0 1 16,0-2-4-16,0-1 1 16,0 0 5-16,0-5 1 15,0 3-7-15,0-3 1 16,0 0 2-16,-7-3 1 16,-1-2-2-16,-6-3 1 15,1-3-3-15,3-2 1 16,-6-5-3-16,2-4 0 15,-9 9 4-15,4-5 1 16,-5-4-4-16,3 4 0 0,-3-1 2 16,-2 4 0-16,-1 1 0 15,6 1 0-15,-3-3 0 16,6 8 0-16,-1 0-1 16,4 0 0-16,-1 6-1 15,5-1 1-15,-5 3-1 16,6 5 1-16,-1 6 1 15,3 0 1-15,0 7-5 16,-2 3 1-16,10 6 5 16,-3-1 1-16,3 3-3 15,3-2 0-15,7-1-1 16,-2 1 0-16,3-4 2 16,2 1 0-16,5-3-1 15,-4-2 0-15,2 0-1 0,-1-6 1 16,4-3 0-16,-3 1 0 15,2-3 0-15,-7-8 0 16,7-3 0-16,6-2 1 16,-5-6-1-16,7-2 0 15,1 0-1-15,-4-8 1 16,7 5 0-16,-4-5 1 16,0-3 0-16,9-3 0 15,-6 1-3-15,3 2 1 16,-3-5 1-16,8 5 1 15,-5-5-2-15,-3 5 1 16,-5 3 0-16,-3 0 1 16,-11 8 0-16,6 2 0 0,-5 1-1 15,-6 7 0-15,6 0-1 16,-3-2 0-16,-8 2 1 16,0-2 0-16,2 0-1 15,-2 5 1-15,0 0 1 16,0 0 1-16,0 0-5 15,0 0 1-15,0 0 4 16,0 0 1-16,0 0-1 16,0 0 0-16,0-3-1 15,0 8 0-15,-2-2-2 16,-6 2 1-16,-3 3 1 16,-5 3 0-16,-2 5-3 15,-9 5 1-15,-7 11 2 16,5-1 1-16,-6 6-3 15,1 3 0-15,5 5 1 0,-14 11 0 16,9 2 0-16,-8 11 1 16,13 10-2-16,-6 11 0 15,9 8 1-15,5 0 1 16,5-6-2-16,5 6 1 16,6-10 0-16,10-9 1 15,6 0-2-15,7-13 1 16,9-10 0-16,4-3 1 15,-1-16-2-15,7-3 1 16,-3-7 0-16,11-14 0 16,0-8-1-16,-3-15 1 15,11-9-1-15,-8-10 0 0,-2-13 1 16,-4-22 0-16,1-2-1 16,-14-8 1-16,-4-18 1 15,-7-1 0-15,-12 0-1 16,-6 1 0-16,-5 4 2 15,-13 4 1-15,-10 10 0 16,-12 5 0-16,4 5 0 16,-6 11 1-16,-6 3-5 15,-2 10 1-15,0 1-10 16,6 10 1-16,-3 2-15 16,7 3 0-16,22 16-10 15,-3-2 0-15,6 2 30 16,10 0 1-16</inkml:trace>
  <inkml:trace contextRef="#ctx0" brushRef="#br0" timeOffset="10345.5424">1884 15777 40 0,'-8'8'20'0,"16"-8"-4"0,-3 0-19 0,8-3 4 16,11-2 0-16,3-5 0 0,2-1 1 16,13-5-1-16,11-2 0 15,0-4-1-15,10-1 0 16,17-7 3-16,7 1 1 16,3 0-5-16,5 3 1 15,11 2 0-15,5 3 1 16,8 2-1-16,-2 6 0 15,7 2 0-15,6 6 0 16,-11 5 0-16,-5 3 0 16,-1 7-1-16,-7 4 0 15,-8 12 1-15,-11 3 0 0,-5 3 1 16,-10 0 1-16,-9-1-4 16,-10 6 1-16,-10-7 2 15,-6 7 0-15,-11-8-3 16,-7-5 1-16,-4-6 0 15,-7-2 0-15,3-3-1 16,-3-5 0-16,-3-3 1 16,-5 1 0-16,0-4-1 15,-5 1 1-15,5-3 0 16,-3-3 0-16,3 1-11 16,3-6 1-16,2-8-9 15,1-3 0-15,1-2 17 16,-1-3 1-16</inkml:trace>
  <inkml:trace contextRef="#ctx0" brushRef="#br0" timeOffset="11485.9345">2363 16013 39 0,'-11'0'19'0,"8"2"2"15,3-2-20-15,0 0 1 16,0 0 1-16,0 0-1 15,0 0 1-15,0 0-2 16,0 0 1-16,0 0 6 16,0 0 0-16,0 0-5 0,0 0 0 15,0 0-2-15,0 0 1 16,0 0 0-16,0 0 0 16,0 0 0-16,0 0 0 15,0 0-2-15,-5 0 1 16,3 0 0-16,-6 0 0 15,-3 0 0-15,-2 0 0 16,2 0 7-16,1 3 0 16,-6 0-5-16,0-1 0 15,5 6-1-15,-5-5 1 32,8-3-4-32,6 2 1 0,-1 1-1 15,3-3 0-15,5 3 0 16,9 5 1-16,4-3-1 15,3 5 0-15,14 1 1 16,7 8 1-16,11-1-4 16,11-5 1-16,7 6 5 15,6-3 0-15,10-3-2 16,14-5 0-16,-4 2-2 16,9-4 0-16,0-4 0 15,-3-2 0-15,-5-5 1 16,-8 2 1-16,-10 3 3 15,-9-5 1-15,-8 0-10 16,-10 2 1-16,-10 1 5 16,-1-1 1-16,-21-2-2 0,3 2 0 15,-13 0 2-15,-1 3 0 16,-2-8 0-16,-3 6 1 16,-10-6-3-16,-3 3 0 15,-2-11 1-15,-6 0 1 16,-3-3-1-16,-7 6 0 15,-11-3 2-15,2 0 0 16,6 0-1-16,-13 1 1 16,5-1-4-16,2 8 1 15,1-3 0-15,13 3 1 16,-3 3-5-16,8 0 1 16,6 2 0-16,18 0 1 0,2 6 0 15,14 5 0-15,10-3 4 16,6 6 1-16,10-1-3 15,3 4 0-15,-5 9 1 16,13-1 0-16,-8 4-3 16,-8 1 1-16,-8-1-1 15,-6 8 0-15,-15-2 4 16,-10 3 1-16,-17 7-3 16,-15 0 1-16,-9 3-8 15,-10 3 0-15,-2-9-23 16,-20 1 0-16,4-5-9 15,-16-4 1-15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2T14:55:40.735"/>
    </inkml:context>
    <inkml:brush xml:id="br0">
      <inkml:brushProperty name="width" value="0.05292" units="cm"/>
      <inkml:brushProperty name="height" value="0.05292" units="cm"/>
      <inkml:brushProperty name="color" value="#FF0000"/>
    </inkml:brush>
  </inkml:definitions>
  <inkml:trace contextRef="#ctx0" brushRef="#br0">2140 13446 10 0,'-18'0'5'0,"-9"0"3"0,20 3-5 16,-12-1 3-16,-7 6 0 16,-9-2-1-16,-2 4 1 15,-5 1-2-15,5-1 0 16,0 4-1-16,-6-1 0 15,9-8 0-15,-11 0 1 16,8 1-2-16,-5-6 1 16,7-6 0-16,-2-9 0 15,3-4-2-15,-1-2 0 16,6-3-2-16,5-8 0 16,6-2 4-16,2-6 0 0,11-2-3 15,5-11 1-15,5 5-1 16,11 3 0-16,8 6-1 15,5 2 0-15,8 0 2 16,11 5 0-16,4-3 1 16,7 9 1-16,17 2-7 15,-2 3 1-15,-2 10 0 16,-3 3 0-16,-8 11 3 16,-16 2 1-16,-8 1-1 15,-3 4 1-15,-15 1-1 16,-4 5 1-16,-7 2-2 15,-8 11 1-15,-16 11 1 16,-21 13 0-16,-13-3 3 0,-5 8 1 16,-6-7 0-16,-3-6 0 15,3 2-6-15,-2-10 1 16,-1-2-7-16,6-11 0 16,5-6-17-16,8-5 1 15,8-7 3-15,3-9 0 16</inkml:trace>
  <inkml:trace contextRef="#ctx0" brushRef="#br0" timeOffset="6996.2484">2707 13679 23 0,'-8'-3'11'0,"24"6"11"16,-16-3-12-16,0 0-9 15,0 0 0-15,0 0 2 16,0-3 0-16,-3 1-2 16,-2-1 0-16,2 0 0 0,-2-2 1 15,-6 5 0-15,-5-5 0 16,-2 2-3-16,-1 0 0 16,1 3 1-16,-6-2 1 15,-3-1-1-15,-7 6 1 16,5-3-2-16,-5 0 1 15,-3 2 0-15,-1-9 0 16,-4 1 3-16,0 1 0 16,2 2-1-16,-8-5 1 15,9 6-3-15,-4-6 0 16,9 3 2-16,-3-1 1 16,3-2 0-16,-1 0 0 0,6 3-2 15,5-3 1-15,6 3-1 16,-1 2 1-16,3 1-2 15,6-1 0-15,2 0-1 16,-3 1 1-16,11 2 0 16,-2 0 0-16,-4 2 0 15,4 4 1-15,-4 9-2 16,4 9 1-16,-4 3 0 16,4 2 0-16,-1-3 0 15,3 1 0-15,-5 10-2 16,5-6 1-16,0-1 1 15,-8-4 1-15,8-2 0 16,-3 0 0-16,-5-3 0 16,8 0 0-16,-2-2-2 0,-4-1 1 15,6-5 0-15,0 1 1 16,0-4-3-16,0-2 0 16,0 0 3-16,0 0 0 15,0 0-1-15,0-3 0 16,0 0 1-16,0 1 1 15,6-1-3-15,-4 0 0 16,-2 9 1-16,11-12 1 16,-3 6-1-16,0 0 0 15,2 3 2-15,6-3 0 16,3 2-2-16,5 3 1 16,5-2 0-16,0 2 0 0,5-2 1 15,9 7 0-15,2-7-2 16,7-1 0-16,1 4 0 15,8-1 1-15,3-2 1 16,-1 7 0-16,11-5-2 16,-8 6 0-16,6-3 1 15,-1-6 1-15,17-2-3 16,-4 3 1-16,-4-6-1 16,2 3 0-16,-8 0 2 15,5-3 1-15,1 1-2 16,12 1 0-16,-12-1-1 15,2-4 1-15,0 4 0 16,2-6 1-16,6 2-2 16,0 6 0-16,5-2 2 0,-5-4 0 15,6 1 0-15,4-1 0 16,6 1-2-16,0-3 0 16,0 3 1-16,18-3 1 15,6 0-1-15,-3 0 1 16,10 0 0-16,1 0 0 15,2 2-1-15,11-2 0 16,-3 0-1-16,5 0 0 16,-2-2 0-16,8-4 1 15,0 1 0-15,-3 0 1 16,-3-6-2-16,6 6 1 16,-16 0 0-16,-3-8 1 15,-15 2-2-15,-4 3 1 16,-15-5 0-16,-24 2 0 0,-5-2 1 15,-16 0 0-15,-11-1-2 16,-8-1 0-16,-7-1 1 16,-6-8 1-16,-3-10-4 15,-10-6 1-15,0 0 1 16,-5 0 1-16,-6-2-1 16,-2 5 1-16,-3-5 0 15,-3 7 0-15,-2-2 0 16,2 3 0-16,-2 5 2 15,2 0 1-15,-2 5-5 16,5 0 0-16,-6 3 0 16,1 5 1-16,5-2 0 15,-8 7 1-15,0 3 0 0,3 3 0 16,-3-1-1-16,0-2 0 16,3 3 2-16,5 0 1 15,-5 0-2-15,-9 2 0 16,12-8-2-16,-14 6 1 15,0 5 2-15,-3-8 0 16,-10 3-1-16,3 0 1 16,-9-1-1-16,1 1 0 15,-3-3 1-15,-13 0 1 16,5 0-2-16,-13 3 0 16,-9 2-2-16,-4-2 0 15,-8 0 4-15,-11 2 0 16,0 0-2-16,-14 3 1 0,7 0-1 15,-17-2 1-15,8 2-2 16,-10 0 1-16,-1 0 2 16,-13-3 0-16,-4 3-1 15,1 0 0-15,-2-5 5 16,-2-1 0-16,2 1-6 16,0 0 0-16,-5-6 2 15,5 1 0-15,5 2-2 16,6-5 1-16,-9-1 0 15,17 1 0-15,-6 5-2 16,3 3 1-16,0 2 0 16,5 1 1-16,14 4-1 15,2 1 0-15,3 2 0 16,-3 0 0-16,10 3 0 0,6 0 1 16,11 3 3-16,2 2 0 15,-2 3-8-15,10 0 1 16,0 0 3-16,6 2 0 15,2-2 2-15,2-3 0 16,12 1-4-16,-4-6 1 16,14 2 2-16,-3-5 0 15,14 6-2-15,-1-6 1 16,4 1-10-16,4-1 1 16,0-5-18-16,-2 0 0 15,8 0-13-15,0-5 0 16</inkml:trace>
  <inkml:trace contextRef="#ctx0" brushRef="#br0" timeOffset="14652.3937">7556 13936 10 0,'0'0'5'0,"0"0"5"0,0 0-6 16,-7 2 5-16,7-2 0 15,0 0-5-15,0 0 1 16,0 0-5-16,0 0 0 16,0 0 3-16,7-2 0 15,-1-1 0-15,4 0 1 16,1-2 1-16,5 2 1 16,-6 1-4-16,9-1 0 15,-1-2 3-15,4-3 0 16,4-5-2-16,6 7 1 15,2-7 0-15,11-5 0 0,8-1-4 16,5-2 1-16,8-3 2 16,3-8 0-16,8 1-2 15,2-4 0-15,11 6 1 16,-8-3 0-16,-2 3-3 16,-9 0 1-16,-5 3 2 15,-10 2 1-15,-3 0 0 16,-6 8 0-16,-4 3-5 15,-9 0 0-15,-10 2 5 16,-3 3 1-16,-2 3-3 16,-9 0 1-16,-2 2 1 15,0 0 1-15,0 1-1 16,-3-1 0-16,-2 0-5 16,0 3 0-16,-3-2 4 15,0-1 1-15,0 0-3 0,0 3 0 16,0 0-2-16,0 0 1 15,0 0 1-15,5-2 1 16,-5 2-2-16,0 0 1 16,0 0 0-16,0 0 0 15,0 0 1-15,0 0 1 16,0 0 0-16,0 0 0 16,0 0-7-16,3 0 1 15,-3 0 4-15,0 0 1 16,0 0-1-16,0 0 1 15,0 0-7-15,0 0 1 16,0 0 11-16,0 0 0 0,0 0-12 16,0 0 1-16,0-3 9 15,0 3 1-15,0 0-12 16,0-3 1-16,-3-4 5 16,-5 1 1-16,-3-2 4 15,-2 0 1-15,3 0-10 16,-6 1 1-16,5-4 4 15,1 0 0-15,-1 1 0 16,6-1 1-16,-3 6-2 16,0-3 1-16,5 3-3 15,0-3 1-15,3 2-1 16,3 4 0-16,8-1 2 16,7-2 0-16,6 5 0 0,0 0 1 15,2 5-1-15,1-2 0 16,-1 5-2-16,-2 0 0 15,-3 2 2-15,-2 1 0 16,-6-3 2-16,-5 2 0 16,-3 1-1-16,-2 2 1 15,-6 3-1-15,-10 3 0 16,0-1 3-16,-11 3 0 16,-3 0-3-16,-2 1 1 15,3-7-14-15,2-1 0 16,8-1-14-16,3-3 1 15,5 9 6-15,8-19 1 16</inkml:trace>
  <inkml:trace contextRef="#ctx0" brushRef="#br0" timeOffset="15733.7903">9573 13221 30 0,'-3'-5'15'0,"-2"8"5"15,5-3-14-15,0 0-6 16,0 0 0-16,0-3 0 16,5 0 1-16,-5 3-2 15,0 8 1-15,0 0 0 16,0 8 1-16,0 3-1 15,-5 2 0-15,2 3 0 0,-2-3 1 16,5-3 0-16,-6 1 1 16,4-1-2-16,2-5 0 15,-3 1-3-15,-5-4 0 16,8-2-12-16,0-2 1 16,0-4-5-16,0-7 0 15</inkml:trace>
  <inkml:trace contextRef="#ctx0" brushRef="#br0" timeOffset="15960.3396">9615 12806 54 0,'-42'-5'27'0,"26"26"0"15,16-16-27-15,0-5-5 16,0 0 1-16,0 0 4 16,0 0 0-16,5 8-15 15,3-3 0-15,3 8-19 16,-1-2 1-16</inkml:trace>
  <inkml:trace contextRef="#ctx0" brushRef="#br0" timeOffset="16290.4842">10202 12898 35 0,'0'0'17'0,"11"0"5"0,-11 0-18 15,-11-2-5-15,3-9 0 16,-2 6 1-16,-14 2 0 15,-5 6 0-15,-6 2 0 16,4 0-1-16,-9 6 0 16,0 2 1-16,6 6 1 15,2 5-1-15,6 2 0 16,7 11-1-16,3 8 0 0,6 8 0 16,10-5 1-16,8 2 4 15,0 0 0-15,2 0-15 16,1-5 1-16,-3-8-1 15,0 1 1-15,-3-7-8 16,-5-4 1-16</inkml:trace>
  <inkml:trace contextRef="#ctx0" brushRef="#br0" timeOffset="16483.6928">9792 13208 39 0,'0'-5'19'0,"21"15"3"0,-2 1-20 16,7-8 0-16,9 2 1 15,4-3-5-15,1 4 0 32,13-4-39-32,0-2 0 15</inkml:trace>
  <inkml:trace contextRef="#ctx0" brushRef="#br0" timeOffset="16859.4642">10988 12901 39 0,'-8'-13'19'0,"0"15"1"16,8-2-20-16,0 0 4 16,-2 3 0-16,-4-3-3 15,-2 3 0-15,-13 5-2 16,0 2 0-16,-3 9 1 15,-2 10 0-15,2 8 1 16,-2 11 0-16,-1 5-1 16,9-3 0-16,4 3 1 0,1-3 0 15,5 0-10-15,8-7 1 16,8-4-12-16,5-4 0 16,-2-6 4-16,-1-11 0 15</inkml:trace>
  <inkml:trace contextRef="#ctx0" brushRef="#br0" timeOffset="17475.5654">11155 13377 31 0,'-5'3'15'0,"5"5"4"0,0-8-16 0,0 0-1 16,0 0 0-16,0 0-1 16,0 0 0-16,0 0 2 15,5-3 0-15,-3 1-2 16,6-9 1-16,3 0-3 16,0-7 1-16,2-1-1 15,8-7 1-15,-3-6 1 16,6-2 0-16,5 2-1 15,-5 0 1-15,0 3-5 16,-5 3 1-16,-1 7 4 16,-7 3 1-16,2 3-2 0,-3 3 0 15,-2 7 1-15,-5 8 0 16,0 14-1-16,-6 2 1 16,3 8-1-16,-3-11 0 15,3 9 0-15,0-6 0 16,0-2 0-16,3-3 1 15,5-1-2-15,-5-1 1 16,15-14-3-16,6-8 1 16,5-13-1-16,3-11 1 15,-3-5 3-15,8-6 0 16,-3 1-1-16,-2 0 0 16,-3 5 4-16,0 10 1 15,-13 9-2-15,0-1 0 0,-5 9-2 16,-6 7 1-16,0 8-2 15,-5 14 0-15,0 7 3 16,-5 11 1-16,0 8-2 16,5 0 0-16,-8-8-6 15,8 3 0-15,0-3-23 16,8 0 1-16,2-3 5 16,3-7 1-16</inkml:trace>
  <inkml:trace contextRef="#ctx0" brushRef="#br0" timeOffset="17820.4215">12375 13012 40 0,'-8'-2'20'0,"-14"7"-1"0,12 0-20 16,-11 6 1-16,-6 2 0 15,-5 21-1-15,-5 1 1 16,0 2-1-16,11-3 0 16,2-2-1-16,14-6 1 15,2-2-1-15,8-3 1 16,8 3 0-16,-1-11 0 16,-4-7 6-16,8-1 0 15,-3-2-5-15,-3-9 1 16,3-2 6-16,-5-7 1 0,-3-12-7 15,0 1 1-15,0-1-4 16,0-10 1-16,0 5-15 16,0 1 1-16,5 2-15 15,0 2 0-15</inkml:trace>
  <inkml:trace contextRef="#ctx0" brushRef="#br0" timeOffset="18195.6233">12636 12957 37 0,'0'0'18'0,"0"0"2"0,0 0-19 16,0 8-1-16,0 2 0 16,0 6 1-16,-7 10 0 15,-4 6-2-15,-2 8 0 16,0-6 2-16,5 1 0 15,2-6-2-15,4-3 1 16,-1-5-1-16,6-7 1 16,5-1-5-16,5-8 1 15,5-7 4-15,3-9 1 16,1-13-1-16,1-8 0 16,9-2 2-16,-3 2 1 15,-2 3 0-15,-6 3 1 16,0 2 0-16,-5 8 1 0,-5 5-5 15,-9 9 0-15,6 7 0 16,-8 8 1-16,-8 6-12 16,8 10 1-16,0 0-24 15,0 5 1-15</inkml:trace>
  <inkml:trace contextRef="#ctx0" brushRef="#br0" timeOffset="18752.0486">13433 12925 36 0,'0'-8'18'0,"8"-3"2"0,-8 9-19 31,0-4-4-31,-11-2 0 0,-21 8-2 0,-10 3 0 16,-16 5 5-16,-11 8 1 15,-10 5-1-15,2 3 1 16,3 0-2-16,21 0 0 16,8-1-2-16,19 9 1 15,18-3 2-15,13-2 1 16,13 2-1-16,12-3 1 16,15-7 1-16,0-1 0 15,7-4 2-15,9-7 0 16,5-4-3-16,9-3 1 0,7-5-2 15,-6 0 0-15,-2-9 1 16,0-2 0-16,1-2 0 16,-4-6 0-16,-18-2 1 15,0-3 1-15,-8-1-5 16,-13-4 0-16,-3 0 4 16,-6-1 1-16,-4 1-6 15,-6-6 1-15,-5 6 0 16,-5 2 1-16,-6 8 1 15,-5 6 0-15,-13 10 0 16,-8 5 0-16,-8 16 5 16,-5 8 0-16,-1 9-5 15,1 15 0-15,13-3-2 16,5 13 1-16,16 4 0 16,8-4 1-16,8-2-17 0,5 5 1 15,16-2-6-15,6-1 0 16</inkml:trace>
  <inkml:trace contextRef="#ctx0" brushRef="#br0" timeOffset="19442.6867">14536 13298 25 0,'-37'58'12'0,"21"35"5"16,16-64-14-16,-2 13-2 0,-6 6 0 15,2-8 3-15,6 2 0 16,-5-5-1-16,2-5 0 15,1-6-2-15,-3 1 1 16,2-14 2-16,0-3 1 16,-2-10-3-16,5-13 1 15,8-11-2-15,0-26 0 16,2-19 2-16,4-21 1 16,7-21 0-16,8-8 0 15,5-8-5-15,6-8 1 16,5 3-4-16,11 8 0 15,2 18 7-15,-5 16 1 16,-6 21-7-16,4 11 0 0,-6 10 3 16,-6 14 0-16,-7 18-2 15,-11 11 1-15,0 20 2 16,-15 20 1-16,-12 20-3 16,-15 9 1-16,-11 13 0 15,-10 2 0-15,-14-2 8 16,-4-3 1-16,-7-3-9 15,-4-7 1-15,-3-14-6 16,10-8 0-16,4-13-17 16,7-13 0-16,10-10-8 15,12-17 1-15</inkml:trace>
  <inkml:trace contextRef="#ctx0" brushRef="#br0" timeOffset="20012.523">15192 12753 25 0,'19'16'12'0,"-1"13"2"0,-15-19-13 15,-3 12 0-15,-3 7 1 16,-5 2 6-16,-5 7 0 15,-5 12-2-15,-6-5 1 0,-5 8-5 16,5-11 0-16,-2 0 0 16,4-7 0-16,1-6 1 15,3-3 0-15,4-12-3 16,4-4 1-16,5-5 3 16,-1-13 0-16,12-10-2 15,4-14 1-15,6-10-12 16,5 0 1-16,6 2 7 15,-6 5 0-15,0 9 1 16,-5 7 0-16,2 6-2 16,1 5 1-16,-3 3 2 15,10 8 1-15,1 5-3 16,4-3 0-16,6 0 0 16,-5-2 1-16,5 2 0 15,0-8 0-15,-5-2 1 0,2 0 1 16,-10-6 6-16,-3 1 1 15,-5-3-12-15,-5-1 0 16,-6-2 9-16,0-2 1 16,-10 7-4-16,0 6 0 15,-11 5-7-15,-8 8 0 16,0 8 4-16,-2 8 1 16,2-1-4-16,6 9 0 15,7 0-17-15,11 5 1 16,8-5-16-16,3-1 0 15</inkml:trace>
  <inkml:trace contextRef="#ctx0" brushRef="#br0" timeOffset="20342.6381">16145 12914 49 0,'-13'-8'24'0,"-1"6"-2"16,6 2-25-16,-13-3 2 16,-10 6 1-16,-9 2 0 15,3 0 0-15,-6 3-4 16,4 5 1-16,10 9-2 16,8 1 0-16,7 7 4 15,12 4 1-15,4 8 0 0,6-7 0 16,3 7 1-16,-6-10 0 15,3-3-1-15,-5-5 0 16,-3-6 3-16,-6 3 0 16,-12 3-1-16,-3-8 1 15,0 0-12-15,-1-5 0 16,1-6-25-16,0-10 1 16</inkml:trace>
  <inkml:trace contextRef="#ctx0" brushRef="#br0" timeOffset="21017.9343">16357 12938 45 0,'-3'-8'22'0,"6"19"-4"16,-3-9-23-16,-6 1 5 15,-15 2 0-15,-8 3 0 16,-5 3 0-16,-9 5 0 16,-15 2 0-16,2 1 1 15,6 5 1-15,5 2-4 16,11-5 1-16,5 0-3 16,5-2 0-16,16 5 2 15,0 2 1-15,13-5 0 16,6 1 1-16,-1-4 0 0,4 1 0 15,-1-1 3-15,3-2 1 16,-3 0-1-16,6 2 1 16,-6-2-5-16,-3 3 1 15,1-3-1-15,-3-3 0 16,-3-3 2-16,-5 1 1 16,-2-3-2-16,-6 0 0 15,2 0-2-15,-2-3 1 16,0 0 1-16,6-2 0 15,-1-3-1-15,3-3 1 16,11 3-1-16,2-8 1 16,11 1 1-16,8-4 0 0,7-5-2 15,11-5 1-15,3 0-2 16,0-6 1-16,3-7 1 16,-6 5 1-16,-5-11 2 15,-10 0 1-15,-4 9-2 16,-4 4 0-16,-11 6 1 15,-1 3 0-15,-4 4-4 16,-8 1 0-16,-3 5 3 16,-11 13 0-16,-7 11-3 15,2 8 1-15,-3 5-1 16,9 0 1-16,2 6-1 16,8-6 0-16,5 0-10 15,6 3 0-15,2-9-11 16,5-1 0-16,6-9 10 15,0-3 1-15</inkml:trace>
  <inkml:trace contextRef="#ctx0" brushRef="#br0" timeOffset="21484.0285">17468 12322 52 0,'-6'-8'26'0,"9"18"-4"0,0-2-27 16,-3 5 5-16,-3 11 1 0,-5 16-1 15,-2 16 1-15,-1 18-1 16,11-8 0-16,5 10-1 16,6-4 1-16,5-9 1 15,5-4 0-15,0-12-2 16,0 1 1-16,0-6 0 15,-5-15 0-15,-5-4 5 16,-1 1 1-16,-7-10-1 16,-11-4 0-16,-16-13-5 15,-10-4 0-15,-14 1-10 16,-7-2 1-16,-6 6 18 16,5 10 1-16,6 2-11 15,5 6 0-15,11 3 0 16,5-4 1-16,10 9 0 15,9 3 0-15,7-6 1 0,11 0 1 16,5 0 0-16,6 0 0 16,12-5 0-16,1-10 0 15,0-9-9-15,2-2 1 16,1-17-15-16,4-9 0 16,6-20-14-16,3-7 1 15</inkml:trace>
  <inkml:trace contextRef="#ctx0" brushRef="#br0" timeOffset="21739.2389">18039 12173 46 0,'6'16'23'0,"28"35"0"0,-23-20-22 0,2 17-1 16,5 13 0-16,-4 31 0 15,-4 9 0-15,-5 10 0 16,-5 0 0-16,-10 3-1 16,-6-3 1-16,0-13 3 15,-13-13 1-15,-5-9-2 16,-6-7 1-16,-2-5-39 16,-14-3 1-16,-5-6 19 15,8-18 1-15</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2T15:03:15.759"/>
    </inkml:context>
    <inkml:brush xml:id="br0">
      <inkml:brushProperty name="width" value="0.05292" units="cm"/>
      <inkml:brushProperty name="height" value="0.05292" units="cm"/>
      <inkml:brushProperty name="color" value="#FF0000"/>
    </inkml:brush>
  </inkml:definitions>
  <inkml:trace contextRef="#ctx0" brushRef="#br0">1857 4665 39 0,'-26'-8'19'0,"7"-3"5"16,17 6-21-16,-6-6 1 16,-5-2 0-16,2-3-6 15,-8-2 1-15,4-1-1 16,-4 3 1-16,-7-2 4 16,-1 4 0-16,-7-1-1 15,-3 1 0-15,-8 1-1 16,-6 0 0-16,6 5 1 15,1 5 0-15,-9 1-2 16,-3 7 1-16,-2 0-4 0,-6 3 1 16,1 5 2-16,2 3 1 15,8 8-1-15,0 3 1 16,-2 7-1-16,-6 6 0 16,5 7-1-16,-13 6 0 15,6 5 3-15,-3 9 0 16,2 7 3-16,11 10 0 15,0-4-8-15,8 4 1 16,8-7 2-16,3 2 1 16,15-2-1-16,4-3 0 15,7 0 0-15,5-8 1 16,3 3-1-16,3-3 0 0,10-5 4 16,0-5 1-16,3-6-7 15,10-5 0-15,11 3 1 16,6-14 1-16,4-7 4 15,6-4 1-15,8-7-7 16,0-3 1-16,0-5 3 16,2-2 1-16,1-6-2 15,2-8 0-15,-2-3-1 16,-1-7 1-16,8-4 0 16,-7-1 0-16,5-6 0 15,0-3 0-15,-6-3 1 16,-7 4 1-16,2-4-5 15,-5 4 1-15,-8-4 2 0,-3-5 0 16,-5-2-1 0,-8 0 0-16,3-3 0 0,-11-5 1 15,6 2-2-15,-4-2 0 16,-7 5 3-16,-2-3 1 16,1-2 0-16,-7 5 1 15,-5-3-4-15,-3 1 0 16,0-1 2-16,-11 3 0 15,-12-3-3-15,-7-5 0 16,-4 3 5-16,-3 2 1 16,3 6-7-16,-1 2 1 15,9 11-1-15,-1 3 1 16,6 2 3-16,-5-5 1 16,2 3-16-16,-3-1 1 0,9 1-2 15,-9-4 1-15,1 9-23 16,7 3 1-16,9 5 18 15,2 2 1-15</inkml:trace>
  <inkml:trace contextRef="#ctx0" brushRef="#br0" timeOffset="917.0861">1646 4823 25 0,'-3'-5'12'0,"-5"10"11"16,8-5-13-16,0 0-6 15,8-2 1-15,3-6-3 16,7-5 1-16,6-14-2 16,10-7 1-16,22-9-2 15,7-2 0-15,6-8 0 16,5 1 0-16,3-4-3 0,-6 8 1 16,11-2 4-16,3 5 1 15,-13 5-1-15,-4 9 1 16,-9-1-1-16,-1 5 1 15,-13 1-2-15,-8 5 0 16,-3 2-2-16,-7 3 0 16,-4 3 4-16,-1 3 1 15,-14-1-4-15,-6 0 1 16,-4 1-4-16,-17-1 1 16,-10 3-1-16,-13 6 0 15,-17 2 5-15,4 5 0 0,2 0-1 16,8 3 0-16,16-2-3 15,5-1 1-15,6 0 0 16,10 3 1-16,8-3-1 16,10 9 0-16,17-4 1 15,4 3 1-15,1-2-1 16,10 2 0-16,-4 6-2 16,-4 2 1-16,0-5 3 15,-10 2 0-15,-3 3 2 16,-5 1 1-16,-5 4-2 15,-11 3 1-15,-8 0-6 16,-3 0 0-16,3 0-11 16,-5-7 1-16,0-4-29 15,2 1 1-15</inkml:trace>
  <inkml:trace contextRef="#ctx0" brushRef="#br0" timeOffset="1398.0292">3262 3921 37 0,'-5'-5'18'0,"10"18"4"0,-5-13-20 0,3 0 3 16,5 3 1-16,0-3-4 15,10 2 1-15,9-4-2 16,2 2 1-16,5 0 1 16,9 0 1-16,-6 0-1 15,-3 0 0-15,0 5-2 0,-4 0 0 16,1-5-1 0,-10 0 0 15,3 0-3-31,-5 0 0 0,-3 0-6 0,2 0 0 0,-7-5-5 0,7 2 1 15,-4 1-8-15,-4-1 1 16,-2 3 10-16,-8 0 1 16</inkml:trace>
  <inkml:trace contextRef="#ctx0" brushRef="#br0" timeOffset="1713.6112">3199 4347 21 0,'10'0'10'0,"12"11"17"0,-9-11-12 0,-5 2-8 16,2 1 0-16,1-3-2 15,13 0 0-15,5 3 0 16,5-1 0-16,3 1-5 16,6-3 1-16,-6 0-3 15,5-3 1-15,-2-2-5 16,2 0 1-16,-8-6-13 0,-5 1 1 16,6-1-12-1,-3-2 1-15</inkml:trace>
  <inkml:trace contextRef="#ctx0" brushRef="#br0" timeOffset="74857.3713">13380 13586 39 0,'0'0'19'0,"-109"-21"1"0,80 19-20 15,-21-1 2-15,-5 0 1 16,-12-2 0-16,-7 0 1 15,-5-3-4-15,2 2 1 16,-7 4-2-16,-9 2 1 16,-5 5 0-16,3 3 0 15,-22 11 0-15,-7 7 0 16,-19 6 2-16,-16-1 1 16,6 7-3-16,5-1 0 15,18 0 1-15,11-3 0 16,-11 6-3-16,11 5 1 0,0 16 0 15,0 15 1-15,-10 9 0 16,-17 18 1-16,-2 24 0 16,-6 5 0-16,14-5-2 15,32-10 0-15,15-14 9 16,30 0 1-16,10 6-19 16,10-6 1-16,17-3 9 15,7 9 1-15,11-9 0 16,16 9 0-16,3-3 2 15,21 0 1-15,15-1 1 16,14-1 0-16,19-1-5 16,17-8 0-16,23-8 0 15,-4-15 1-15,3 5 1 16,19-17 1-16,7-7-1 0,-5-8 0 16,9-10-4-16,4-12 0 15,-2-12 2-15,8-16 0 16,7-27-1-16,-4-13 1 15,7-21 0-15,-2-13 1 16,2-19-3-16,-2-6 1 16,-3-15-2-16,-13-2 0 15,-6-14 6-15,1-3 0 16,-9 11-4-16,-15-16 0 16,-14 3 2-16,-4 0 0 15,-15-6-3-15,-20 9 0 16,-21-4 1-16,-22 4 1 15,-18 2 0-15,-21 5 0 0,-16 17 4 16,-16 4 0-16,-13 9-2 16,-16 10 0-16,-14 8-2 15,-2 15 0-15,-2 9 1 16,-1 16 1-16,-5 5-13 16,14 5 0-16,2 6-9 15,8 7 0-15,-3 11-11 16,-3 5 0-16</inkml:trace>
  <inkml:trace contextRef="#ctx0" brushRef="#br0" timeOffset="76074.4084">11679 13811 46 0,'-24'0'23'0,"5"-16"1"0,19 14-23 15,0-4 1-15,0-2 0 16,6-10-1-16,-4-22 0 15,17-7 0-15,7-12 1 0,17-15-2 16,10-16 1-16,10-18-3 16,16-16 0-16,1-3 0 15,15-22 0-15,11-1 10 16,5-9 0-16,0-10-8 16,13-3 0-16,3-3-1 15,8-16 0-15,-8 11 1 16,3-2 1-16,-3 10-1 15,-11 18 1-15,-10 14 2 16,-16 5 0-16,0 19 0 16,-16 15 1-16,-10 19-1 15,-11 3 0-15,-8 8-3 16,-8 12 1-16,-11 9 2 16,-5 8 1-16,-2 10-4 0,-6 0 1 15,-2 6-1-15,-3 5 1 16,-8 2-2-16,0 6 0 15,0 0 1-15,0-3 0 16,-3 5-1-16,-5 1 0 16,0-1 3-16,0 3 0 15,6 3-5-15,-4-1 1 16,-4 1 2-16,2 3 1 16,-3-1-4-16,1 0 1 15,-1 3 3-15,-2 3 1 16,5 0-4-16,0-1 0 15,-3 1 3-15,-2 5 0 16,0 0-2-16,2 2 1 0,1 1-1 16,2 2 1-16,0-2 0 15,2 2 0-15,-4-5-3 16,5 2 0-16,2-2 6 16,0 0 0-16,-2-5-3 15,2 2 1-15,3-2-2 16,-2 2 0-16,2-5 2 15,0 0 0-15,0 0-1 16,0 3 0-16,0-3-1 16,0 0 0-16,-6 2 3 15,4 4 0-15,-1-6-4 16,3 5 1-16,0 3 1 16,0-3 1-16,-5 3-2 15,2 0 0-15,1 3 0 0,-4 5 0 16,1-1 1-16,5-4 0 15,-5 0-2-15,2-1 0 16,0-2 2-16,-5 0 1 16,8 0-1-16,-10 3 1 15,7-6-2-15,-2 0 1 16,2 1 0-16,-2-4 0 16,2 1-1-16,3-3 1 15,0 0-1-15,3 0 0 16,5-5-1-16,10-1 0 15,-4-4 5-15,4-9 0 16,3 1-4-16,8-4 0 0,-2-7 1 16,5 0 1-16,-1 0-1 15,6-3 0-15,-2 3 0 16,-3-2 0-16,-6 9-1 16,-2 6 1-16,-8 3 0 15,-3 5 0-15,3 3-1 16,-6 5 1-16,-2 13 0 15,-2 6 0-15,-1 5 0 16,-2 5 0-16,-1-3-1 16,1 1 1-16,2-1-5 15,3 1 1-15,-3-4-21 16,3-2 0-16,11 1-5 16,-6-9 1-16</inkml:trace>
  <inkml:trace contextRef="#ctx0" brushRef="#br0" timeOffset="77244.4898">14901 9210 29 0,'-18'-37'14'0,"10"37"3"16,8 0-15-16,0-3 1 15,0 3 0-15,8-7-3 16,2-1 0-16,4 2 0 0,4-2 1 15,3 0-2-15,8-5 1 16,3 0 1-16,3 2 0 16,7 1-2-16,0-3 1 15,8 2 0-15,3 6 1 16,-5-1-2-16,0 4 1 16,-6 4 0-16,-8 4 1 15,-5 4-2-15,-7 6 0 16,-12 5-2-16,-15 8 0 15,-11 3 9-15,-21 5 1 16,-5 3-3-16,-6 0 0 16,-5-1-4-16,0-7 1 15,-5-3-2-15,10-2 1 0,6-4 0 16,8-4 1-16,10-3 0 16,8-6 1-16,5 1-4 15,6 0 0-15,10-1 2 16,6 6 1-16,5-5-2 15,2-1 1-15,4 6 0 16,-1 0 0-16,-5 5 0 16,-1 6 1-16,-7 2 0 15,-8 8 0-15,-8 0-2 16,-13 2 1-16,-3 1 1 16,1-6 1-16,-4 1-6 15,-2-3 0 1,-16-3-36-1,11-5 1-15</inkml:trace>
  <inkml:trace contextRef="#ctx0" brushRef="#br0" timeOffset="77680.6229">15724 9448 35 0,'-8'-10'17'0,"8"10"2"16,3 2-18-16,2 1-2 16,8 0 0-16,9-9 3 15,4 4 1-15,14-4-3 16,2-2 0-16,8 1 0 15,-2 4 0-15,2-5 0 0,0-3 1 16,-2 6-3-16,2-3 1 16,-5 0-19-16,-5 6 1 15,-8-1 2-15,-8 0 1 16</inkml:trace>
  <inkml:trace contextRef="#ctx0" brushRef="#br0" timeOffset="77950.8198">15729 9779 38 0,'0'0'19'0,"51"-3"9"15,-35 3-20-15,5-2-9 16,8-4 0-16,0 4-2 16,8-6 1-16,3 0-11 15,2-3 1-15,0 6-5 16,3-3 1-16,6-3 2 16,12 1 1-16</inkml:trace>
  <inkml:trace contextRef="#ctx0" brushRef="#br0" timeOffset="78252.0341">16555 9427 40 0,'-3'-8'20'0,"9"11"0"0,4-3-20 15,6-3-3-15,5-2 1 16,6-3 6-16,12 5 0 0,6-2-5 16,6 0 0-16,2-1-14 15,2-2 0-15,-2 1 0 16,-3 1 0-16,-5-2 5 15,-5 3 0-15</inkml:trace>
  <inkml:trace contextRef="#ctx0" brushRef="#br0" timeOffset="78491.5981">16745 9697 44 0,'0'5'22'0,"43"1"2"0,-25-4-22 16,3 1-4-16,6-6 1 16,5 1 1-16,5-1 0 15,0-2-18-15,5-3 0 16,0-6-8-16,6 1 0 15</inkml:trace>
  <inkml:trace contextRef="#ctx0" brushRef="#br0" timeOffset="79286.1529">17833 8940 14 0,'0'-5'7'0,"-5"16"10"0,5-11-6 16,0 0-7-16,0 0 1 15,0 0 0-15,0 0 1 16,0 0-5-16,5 0 0 16,0 0-2-16,3 2 1 15,3 1 2-15,-1-1 0 16,4-2-4-16,7 0 1 16,8 3 1-16,3 0 0 15,2-1 0-15,8 1 1 0,6 0-1 16,5 2 0-16,5 0 1 15,3 3 1-15,2 0-4 16,-7 0 1-16,2 0 1 16,-10 3 1-16,-1-3-3 15,-12 2 1-15,-6-2 0 16,-8 0 1-16,-8 3 4 16,-13 4 0-16,-10 7-7 15,-14-1 1-15,-13 5 5 16,0-2 1-16,-6-5-3 15,4-1 1-15,4 1-4 16,4-6 0-16,2 0 2 16,7 0 1-16,9-5-1 15,3 6 0-15,10 1 0 0,5-1 1 16,11-1-2-16,5 5 1 16,3 1 0-16,5-1 0 15,-5 1-1-15,-1 2 1 16,-4 0-1-16,-8 3 1 15,-9 3 1-15,-12 4 1 16,-14 1-9-16,-21 5 1 16,-19 5-27-16,-26 3 1 15</inkml:trace>
  <inkml:trace contextRef="#ctx0" brushRef="#br0" timeOffset="86312.6382">15298 10790 26 0,'-13'-14'13'0,"13"20"7"0,0-6-12 16,3 2-3-16,5-2 1 16,5-2-3-16,13-1 0 15,6-2-1-15,13-6 1 16,8-2-2-16,8 0 1 16,5 0 4-16,8-3 1 15,8-5-6-15,-5-1 0 16,-3 1-2-16,-3 0 1 15,-2 5 0-15,0 6 1 0,-6-1-3 16,-7 0 1-16,-11 3-9 16,-5 1 1-16,-9 1-8 15,-10 4 0-15,-10-1-8 16,-14 3 1-16</inkml:trace>
  <inkml:trace contextRef="#ctx0" brushRef="#br0" timeOffset="86598.8876">15793 10689 29 0,'-11'-10'14'0,"11"23"0"16,3-8-14-16,5 0 1 16,0 6 0-16,-3 5 0 0,3 5 0 15,0 5-1-15,-5 4 1 16,-1 4 2-16,-2 8 0 15,6-2 0-15,-4 0 1 16,-2-3-1-16,3-3 1 16,2 3-5-16,-5 0 0 15,0-5 1-15,3-3 0 16,0-5-5-16,2-3 1 16,-3-2-19-16,-2-6 1 15,0 0 10-15,8-10 0 16</inkml:trace>
  <inkml:trace contextRef="#ctx0" brushRef="#br0" timeOffset="87018.6099">16301 10665 36 0,'-3'-5'18'0,"14"29"2"15,-6-16-19-15,3 5-1 16,0 11 0-16,-5 8-2 16,-1-1 1-16,-2 9-1 15,0 10 1-15,-2 3 3 16,-1 0 0-16,-2-3-3 16,5-2 1-16,-3-8 1 15,3-6 1-15,-3-5-2 16,3-5 0-16,0-11 6 0,0 0 0 15,0-2 0-15,0-8 1 16,0-9-1-16,6-12 1 16,4-19-6-16,12-13 0 15,7-6 1-15,0-5 1 16,8 6-3-16,-5-4 0 16,-1 6-1-16,1-2 0 15,-3 10-3-15,0 8 0 16,-2 5-13-16,2 6 0 15,5 2-12-15,3 3 0 16,-2 5 21-16,-4 0 0 16</inkml:trace>
  <inkml:trace contextRef="#ctx0" brushRef="#br0" timeOffset="87439.5679">17023 10575 33 0,'-5'6'16'0,"-6"33"-1"15,6-15-17-15,0 5 5 16,-11 8 0-16,0 11-3 16,0 2 0-16,6 3 0 15,4-3 1-15,1-5-2 16,2-2 0-16,3-6 3 16,3-8 1-16,2-3 4 15,1-7 0-15,2-11-3 16,-1-3 0-16,9-8 1 0,3-12 0 15,-1-12-3-15,4-7 0 16,-7 2-1-16,7-2 1 16,-4-1-3-16,1 3 1 15,-3 1 0-15,2 7 0 16,-7 3-1-16,-1 7 1 16,-2 4-2-16,-3 5 1 15,-5 5 1-15,6 10 1 16,-6 11-3-16,5 6 0 15,0-1 2-15,1 3 1 16,2 0-4-16,2-2 0 16,1-3-6-16,2 2 0 0,5-2-12 15,1-5 0-15,2 2 3 16,0-21 0-16</inkml:trace>
  <inkml:trace contextRef="#ctx0" brushRef="#br0" timeOffset="87784.4047">17367 11107 40 0,'-5'0'20'0,"31"13"1"16,-20-13-19-16,2 0-2 16,5 0 0-16,5-2 1 15,6-9 1-15,5-5 2 0,0-5 1 16,-2 3 1-16,2-6 1 15,3-11-2-15,-3-4 0 16,-5-4-4-16,-1-4 0 16,-12-14-4-16,-6 5 1 15,-13 3 2-15,-13 1 0 16,-3 7-1-16,-13 5 1 16,3 8-3-16,-6 11 1 15,-2 5 3-15,-11 16 0 16,-3 19-1-16,-4 23 1 15,1 16-14-15,1 14 0 16,5 7-3-16,16 8 0 16,8 3-10-16,8-2 0 0</inkml:trace>
  <inkml:trace contextRef="#ctx0" brushRef="#br0" timeOffset="88294.7111">18238 10716 57 0,'-14'-27'28'0,"9"11"2"0,3 3-30 16,-9-5-3-16,-8-12 1 15,-12 1-1-15,-12-5 1 16,-15 0-4-16,-24-1 0 16,-13 3 6-16,-22 3 1 15,-17 3-1-15,1 5 0 16,1 10 0-16,-19 3 0 16,-5 8-1-16,-8 11 1 15,-21 7-1-15,-11 11 1 16,-5 3 1-16,5 8 1 15,11 21-2-15,5-1 0 16,21 7-1-16,24-1 1 16,16 16 0-16,16 13 0 15,10 8 0-15,27 0 0 0,19-5 0 16,28 0 1-16,19-8-4 16,19-10 1-16,20-4 5 15,25-12 1-15,26-14-4 16,8-8 0-16,8-7 1 15,10-17 0-15,0-4-14 16,3-12 0-16,-2-12-16 16,5-17 1-16,-11-18 21 15,2-2 0-15</inkml:trace>
  <inkml:trace contextRef="#ctx0" brushRef="#br0" timeOffset="89346.0582">16026 10999 38 0,'-24'-14'19'0,"8"25"1"0,11-8-18 16,-6 2 0-16,-7-5 1 15,-6 3-2-15,-8-3 1 16,-5 0-1-16,-5 2 1 16,-3-2 0-16,-8 3 1 15,-21-6-1-15,-3 1 0 0,-16-1-2 16,-10 3 0 0,-18 5 0-16,-28 1 0 0,-9 7 2 15,-20 0 1-15,-2 0-6 16,-10 8 1-16,-3-10 5 15,5 8 1-15,-5 2-3 16,5-3 0-16,11 6-7 16,-9 3 0-16,7-1 11 15,-7 8 0-15,4 1-5 16,2 2 1-16,11-3 1 16,12-2 0-16,17 0-4 15,24-1 0-15,10 4 1 16,11 5 1-16,18-1 0 15,3 14 0-15,10 8 0 16,1 21 0-16,5 16 0 0,10 21 0 16,6 5-4-16,15 9 0 15,11-6 8-15,6-14 0 16,10-12-4-16,0-8 0 16,5-11-4-16,3-6 0 15,-3-4 9-15,3-9 1 16,0-10-7-16,0-3 1 15,-5-7 0-15,5-6 0 16,-8-8 0-16,5-8 0 16,-5-5 3-16,5-3 1 15,-2-2 1-15,-3-3 1 0,-3-6-2 16,-7-4 0-16,2-6-4 16,-3-11 0-16,-5-7 1 15,-2-3 0-15,2-3-2 16,-5-5 1-16,-3-5-1 15,3 2 1-15,-8 0 0 16,2 0 1-16,-5 3-4 16,3 0 1-16,6-2 5 15,1 10 0-15,1 2-4 16,3 9 1-16,10-1 0 16,-3 11 1-16,1 3-1 15,4 2 1-15,6 3-4 16,6 11 1-16,4 10 2 15,9 8 0-15,5 8-1 0,5 5 1 16,10 1-1-16,-2-1 0 16,6-2 1-16,7-1 1 15,-5-7-5-15,3 3 1 16,-9-6 6-16,12-8 0 16,-12-3-3-16,-7-4 1 15,-3-4-1-15,-8-4 0 16,-8-1 9-16,6-5 1 15,-6-5-7-15,-2-17 0 16,-1-7-2-16,4-13 1 16,-1-16-3-16,3-8 1 15,-6 2-1-15,9 1 1 16,-11 10-17-16,0 5 0 16,0 8-9-16,0 6 1 0,5 5-9 15,-5 2 0-15</inkml:trace>
  <inkml:trace contextRef="#ctx0" brushRef="#br0" timeOffset="90846.9184">5146 15457 17 0,'3'-5'8'0,"15"-11"7"0,-10 10-8 0,3 1-2 15,5-3 1-15,10-2-1 16,11-1 0-16,13-2-3 16,14 5 1-16,7 5 0 15,14-2 0-15,16 0-1 16,15 5 1-16,6 0 0 16,7-8 0-16,9 2 1 15,10-1 1-15,-5-7 0 16,13-2 1-16,3-5-1 15,-14 0 1-15,14-3-3 16,-16 0 1-16,-3-2-4 16,-18 7 1-16,-3-2-1 15,-13 5 0-15,-8 3 1 16,-24 5 0-16,-8 6 0 0,-13-9 0 16,-3 8 0-16,-13 3 1 15,-8 0-1-15,-2 0 0 16,-9-5 2-16,-2 5 0 15,-3 3 0-15,-2-3 0 16,-3 0-3-16,-3 2 1 16,0-7 1-16,-2 5 0 15,-3-3-5-15,0 3 1 16,8 6-20-16,-8-14 1 16,16-8-16-16,2-11 1 15,1-4 20-15,0-14 0 16</inkml:trace>
  <inkml:trace contextRef="#ctx0" brushRef="#br0" timeOffset="91792.2351">8832 14407 49 0,'-13'0'24'0,"7"-11"2"0,6 11-26 16,0 0 8-16,0 0 0 15,0-3-4-15,0-2 1 16,0-6-3-16,6-10 1 15,-4-8 0-15,6-8 0 16,3-10 2-16,7-12 1 16,3-9-4-16,6-7 1 15,10-7-1-15,11-23 0 16,4-7-3-16,9-4 0 16,21-11 0-16,6 0 0 15,10 5 0-15,5 6 1 16,21-6 0-16,19 0 1 0,5 3 0 15,29 8 0-15,3 3-1 16,11-1 0-16,7 4 0 16,3 7 0-16,11 8 1 15,2 5 1-15,9 3-3 16,-1 3 0-16,3 7 1 16,0 3 1-16,5 11-1 15,-8 3 0-15,8 7 0 16,-10 6 0-16,-3 2 0 15,-11 3 0-15,-21 5 0 16,-7 8 0-16,-17 6 0 16,-15-11 1-16,-19 8 0 15,-22 2 1-15,-9 6-2 16,-12 0 0-16,-10-1 0 0,-10-2 1 16,-22 6-1-16,-7 5 1 15,-9-1 2-15,-10 1 0 16,0 2-2-16,-11-2 1 15,-8-3-2-15,-7 0 0 16,-1-2-1-16,-2-4 1 16,-3 1-1-16,3-3 1 15,0 0-1-15,-6-2 1 16,-2-3 1-16,0 0 0 16,-3-3-2-16,3-3 0 15,0 3 2-15,2 3 0 16,1 5-3-16,4 1 0 0,4 4-1 15,10 0 1-15,3 3-1 16,10 3 0-16,11 5 1 16,5 5 0-16,21 6-4 15,3 5 0-15,0 5 5 16,-6 0 0-16,6 8 0 16,-16 0 0-16,0 3 1 15,-10 0 1-15,-6 2-3 16,-5 3 0-16,-13 3 3 15,-11-3 1-15,-14 5-15 16,-12 1 1-16,-16 4-21 16,-14 17 0-16,-10-1 13 15,0-18 0-15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2T15:08:43.773"/>
    </inkml:context>
    <inkml:brush xml:id="br0">
      <inkml:brushProperty name="width" value="0.05292" units="cm"/>
      <inkml:brushProperty name="height" value="0.05292" units="cm"/>
      <inkml:brushProperty name="color" value="#FF0000"/>
    </inkml:brush>
  </inkml:definitions>
  <inkml:trace contextRef="#ctx0" brushRef="#br0">722 5456 33 0,'0'0'16'0,"-66"-21"8"0,56 10-17 16,-1-13-8-16,3-13 0 15,5-24 1-15,14-13 0 16,15-24-3-16,17-29 1 16,28-13 1-16,11 2 0 15,24-15 4-15,10 10 1 16,25 6-4-16,17 10 1 16,-4 21-3-16,18 5 0 15,0 19 2-15,5 19 0 16,6 12 1-16,-3 20 1 15,-11 17-5-15,-2 20 0 0,-30 12 0 16,-31 11 0-16,-32 3 0 16,-21 5 1-16,-26 3 2 15,-43 5 0-15,-48 8 6 16,-50 21 0-16,-44-5 1 16,-28-1 0-16,-9-9-7 15,-1-9 1-15,11-5-2 16,15 0 0-16,22-3-21 15,29 6 0-15,13 5 1 16,19 5 1-16</inkml:trace>
  <inkml:trace contextRef="#ctx0" brushRef="#br0" timeOffset="1291.2862">2953 4530 26 0,'-11'-6'13'0,"11"1"6"0,0 2-14 16,0 3 1-16,-5-2 1 15,-3 2-5-15,0 0 0 16,3 0-3-16,-1 2 1 16,-4 4 0-16,-6-1 1 15,-3 6-1-15,4 4 1 16,-7 4-2-16,-1 10 1 16,-7 3 0-16,-1 8 1 15,-1 2 0-15,0-2 0 16,3 2 0-16,3 0 0 15,-6 1 1-15,13-6 1 16,-2-6 0-16,8-2 1 16,2-5-1-16,3-5 1 0,-2-3-1 15,5-6 0-15,-1 1-1 16,1-6 1-16,5 0-2 16,8-2 1-16,0-3-2 15,10-3 1-15,9-5-2 16,2 1 1-16,11 1 0 15,-6-2 0-15,6 6 0 16,2 2 1-16,14 2-1 16,4 4 0-16,9 2 0 15,13-3 0-15,6 3-1 16,17 0 1-16,20-3 0 16,7 0 0-16,11 3 0 15,16-2 0-15,-1-4 1 0,9 1 0 16,2-1-1-16,6-2 0 15,5 0-1-15,5-5 1 16,0 5 0-16,17-8 0 16,7-2 0-16,10-1 1 15,-5 3-2-15,-2 3 1 16,0 2 1-16,-1 6 1 16,-9-1-4-16,-15 4 0 15,-4 4 2-15,-6 4 0 16,-15-6 1-16,-4 2 0 15,-7 3-2-15,-8-2 0 16,-11 13 0-16,-7 0 0 16,-1-3 2-16,-8 8 1 0,-10-8-2 15,-10 3 0-15,-14-8 0 16,-3 2 1-16,-2-7-3 16,-6-6 1-16,-7-2 2 15,-4-6 0-15,-4 0-1 16,-3-7 1-16,0-19 0 15,-3-3 0-15,6-2 1 16,-3-11 0-16,0-11 0 16,-1-7 0-16,-9-9 0 15,-14-2 0-15,-3-8-1 16,-18 5 1-16,-8-2-1 16,-13-3 0-16,-16 5-1 15,0 0 1-15,2 9-2 16,1 12 1-16,10 8-1 0,-2 9 0 15,10 4-11-15,2 12 1 16,-2 1-12-16,3 6 0 16,5 9-8-16,-3 7 0 15,-2 2 28-15,-5-2 1 16</inkml:trace>
  <inkml:trace contextRef="#ctx0" brushRef="#br0" timeOffset="1756.1103">7752 5159 35 0,'-10'6'17'0,"20"28"5"16,-4-18-19-16,-4 5-3 15,6 3 1-15,3 8 3 16,2 10 0-16,5 0-4 16,12 11 0-16,15 3 3 15,7 5 0-15,17-8-4 16,13 2 1-16,16-5 2 15,24-7 0-15,18-6 4 16,27-13 1-16,23-16-4 0,22-8 1 16,13-22 1-16,10-9 1 15,-4-17-2-15,7-10 0 16,-19-6-3-16,-12-2 0 16,-33-5 3-16,-18-3 1 15,-29 7-14-15,-29 4 0 16,-18 10-12-16,-17 5 0 15,-10 3-15-15,0 8 0 16,-8 3 30-16,-13 0 1 16</inkml:trace>
  <inkml:trace contextRef="#ctx0" brushRef="#br0" timeOffset="2026.6936">11687 5204 42 0,'39'37'21'0,"9"72"4"16,-37-80-21-16,-1 11 5 16,1 5 0-16,-3 2-5 15,0 1 0-15,-3 0-4 16,0-4 1-16,-2-6-1 15,-1-1 1-15,-4-6-14 16,-1-7 1-16,-2-5-6 0,0-11 0 16,-3-8-11-16,-3-16 1 15</inkml:trace>
  <inkml:trace contextRef="#ctx0" brushRef="#br0" timeOffset="2213.6911">11792 4630 46 0,'-18'-18'23'0,"13"10"4"0,5 8-24 0,5-3-5 16,3 0 1-16,2-2-11 16,9 5 1-16,5 0-25 15,8 8 1 16</inkml:trace>
  <inkml:trace contextRef="#ctx0" brushRef="#br0" timeOffset="2582.3372">13229 4916 31 0,'-53'-8'15'0,"-74"27"4"0,77-19-15 16,-16 2 0-16,-19 1 1 15,0 5-5-15,-7 0 0 16,20 2 0-16,6 9 1 16,16 10-3-16,16 11 1 15,15 18 2-15,19 0 0 16,16 0-1-16,10 3 0 15,14 3 2-15,2-6 0 16,1-5-1-16,-9-8 0 16,-7-6 2-16,-14-2 0 15,-13-7-2-15,-27-7 0 0,-12-2-8 16,-14-7 0 0,-8-4-20-16,3-10 0 0,5-5 16 15,16-8 1-15</inkml:trace>
  <inkml:trace contextRef="#ctx0" brushRef="#br0" timeOffset="2972.1871">13565 4969 45 0,'80'-13'22'0,"123"39"6"0,-131-18-23 15,23 3 1-15,21 4 0 16,19-4-7-16,3-3 0 16,2-3-1-16,-5-2 1 0,-8-3-17 15,-18-3 1-15,-1-5-19 16,-5-5 1-16</inkml:trace>
  <inkml:trace contextRef="#ctx0" brushRef="#br0" timeOffset="3241.5188">14534 4151 29 0,'-51'103'14'0,"4"91"10"16,25-123-15-16,-4 35-6 0,0 16 1 15,-4 20-1-15,7 4 1 16,1-8-4-16,7-6 0 16,-1-8 0-16,8-7 0 15,0-19-6-15,5-16 1 16,3-11-10-16,3-13 0 15,5-15-9-15,10-20 0 16</inkml:trace>
  <inkml:trace contextRef="#ctx0" brushRef="#br0" timeOffset="4429.4706">15370 4326 35 0,'0'-13'17'0,"8"15"1"16,-6 9-18-16,1 13 2 15,2 15 0-15,-5 30-1 16,-8 32 1-16,-5 26 1 16,-6 26 0-16,-4 14-7 15,1-3 0-15,4-5 6 16,7-14 0-16,9-18-2 15,-4-24 0-15,6-15 1 16,0-25 1-16,0-13 1 16,0-18 1-16,-2-16-1 0,-6-21 1 15,5-22-4-15,1-36 1 16,4-24-1-16,17-30 1 16,12-28-2-16,14-11 0 15,16-6 0-15,3 3 1 16,2 22-2-16,5 20 1 15,-2 25 2-15,5 4 1 16,6 22-3-16,-12 11 0 16,1 12 2-16,-5 9 0 15,-11 10-3-15,-8 11 1 16,-6 8-2-16,-4 5 0 16,-22 13 1-16,-13 8 1 15,-24 16-1-15,-31 16 1 16,-20 16 1-16,-9 8 1 0,2 5-2 15,8-11 1-15,0-2 1 16,2 0 0-16,11-1-2 16,11-4 1-16,8-6 1 15,5-10 0-15,10-3-1 16,6-6 1-16,5-4 2 16,11-1 1-16,0-2-2 15,5-8 1-15,8-6-2 16,5-5 1-16,5 1-3 15,1-9 1-15,-3-2 1 16,2 5 0-16,1-8-1 16,-6 0 0-16,-2 8-1 15,-1-11 1-15,1 8-1 16,-1 0 1-16,1 1 0 0,7 2 1 16,4 2-3-16,-1 1 0 15,3 2 3-15,10 0 0 16,14-2-2-16,7-11 0 15,11-8 1-15,8-8 0 16,0-10 1-16,1-6 0 16,7-16 3-16,0-13 0 15,-3-13-2-15,-5 8 1 16,-10 11-3-16,-12 2 1 16,-9 16-1-16,-11 5 1 15,-3 11-1-15,-8 5 0 16,-11 8-3-16,-10 16 1 0,-10 16 1 15,-3 15 0-15,-6 28-2 16,6-1 1-16,5 8 2 16,8 0 0-16,3-5 0 15,7-9 0-15,6 4 2 16,0-11 1-16,2-13-1 16,22-6 0-16,-3-8 1 15,11-10 0-15,7-8 0 16,9-18 0-16,7-12-2 15,6-15 0-15,8-15-1 16,13-15 0-16,-9-12 1 16,-12 5 0-16,-13 2-1 15,-14 9 0-15,-16 7 0 0,-15 1 0 16,-14-1-1-16,-7 6 1 16,-12 10 1-16,-4 9 0 15,-3 15-2-15,-19 13 1 16,-8 19 0-16,-5 21 0 15,0 16 0-15,11 32 0 16,10 5-3-16,17 2 1 16,15 1-17-16,15 7 0 15,9 3-19-15,11-13 1 16,7-31 34-16,19-20 0 16</inkml:trace>
  <inkml:trace contextRef="#ctx0" brushRef="#br0" timeOffset="4624.8611">17939 5493 45 0,'-6'2'22'0,"-4"27"3"15,7-7-24-15,-5 1-1 16,-2 12 0-16,-1 2-9 15,1 8 0-15,-1 3-28 16,0 10 1-16</inkml:trace>
  <inkml:trace contextRef="#ctx0" brushRef="#br0" timeOffset="5104.9392">12044 6898 48 0,'-40'-11'24'0,"61"24"6"16,6-2-24-16,12-3 3 15,28-8 0-15,36 2-7 16,24-4 0-16,29-1-3 16,11 1 0-16,-11-6-10 0,0 0 1 15,-3 0-8-15,-10-8 0 16,3-8-17-16,-6-10 1 15</inkml:trace>
  <inkml:trace contextRef="#ctx0" brushRef="#br0" timeOffset="5359.7362">13361 6490 40 0,'-116'138'20'0,"-6"118"5"0,85-166-19 0,-10 35-3 16,-4 20 0-16,6 6-2 15,3-11 0-15,16-15 1 16,10-12 1-16,5-17-8 16,3-17 0-16,0-15-4 15,6-14 1-15,-1-13-17 16,8-19 0-16,11-28 12 15,16-35 1-15</inkml:trace>
  <inkml:trace contextRef="#ctx0" brushRef="#br0" timeOffset="5929.6829">13973 6331 34 0,'8'-7'17'0,"7"28"5"0,-12-5-17 15,-3 13 0-15,-5 26 0 16,-16 25-2-16,-14 28 0 16,-15 35-2-16,-11 13 1 15,3-10 2-15,-3 2 0 16,-2-3-1-16,18-18 1 16,2-10-5-16,14-19 0 15,8-14 4-15,0-15 1 16,13-16-5-16,5-11 1 15,3-7 2-15,3-14 1 0,5-13-3 16,24-19 1-16,10-23-3 16,8-9 0-16,8-9 3 15,3 12 0-15,-11 11-1 16,-7 5 0-16,-6 8-1 16,3 11 0-16,-1 10 2 15,4 6 0-15,2 5-1 16,15 2 0-16,12-2-6 15,18-8 0-15,5-11-2 16,0-10 1-16,-7-8 6 16,-6-14 1-1,-8-39 10 1,-21 8 0-16,-19 16-4 16,-15 2 1-16,-19 17-6 15,-14 9 0-15,-17 25-1 0,-30 26 1 16,-13 27 0-16,0 13 0 15,7 5-3-15,14 2 1 16,11-2-5-16,13-7 0 16,16 1-11-16,15-12 1 15,12-8-4-15,15-11 0 16,10-14-1-16,14-31 1 16</inkml:trace>
  <inkml:trace contextRef="#ctx0" brushRef="#br0" timeOffset="6365.4699">15751 6858 27 0,'0'-3'13'16,"8"14"6"-16,-6-3-13 0,-2 13 0 16,-8 16 0-16,-5 27-7 15,-11 18 0-15,-13 18 5 16,0 3 0-16,-13 14 1 15,8-9 0-15,2-13 0 16,5-7 0-16,1-11-2 16,13-14 0-16,2-13-3 15,6-10 1-15,3-11 4 16,2-2 1-16,5-17-3 16,8-10 0-16,22-24-6 15,20-31 1-15,22-30 0 0,21-23 1 16,16-9 2-16,0-5 1 15,-6 22-2-15,-4 18 1 16,-17 21 3-16,-5 16 0 16,-3 16-4-16,-15 16 1 15,-6 18 0-15,-5 21 1 16,-5 25-2-16,-19 18 1 16,-13 28-1-16,-8 15 0 15,-11 1 1-15,-4-2 0 16,-1 3-33-16,-3 3 0 15,1 2-5-15,4-13 1 16</inkml:trace>
  <inkml:trace contextRef="#ctx0" brushRef="#br0" timeOffset="7432.0205">15997 8498 49 0,'-21'-5'24'0,"-38"26"4"16,38-10-25-16,-19 5 1 15,-12 15 0-15,-20 7-3 16,-15 12 1-16,-6 0-2 16,-5 6 1-16,-8-6-3 15,-13 8 1-15,-13-5 1 16,2 0 1-16,-15 8-1 15,-19 5 1-15,-16-3 0 0,-21 9 0 16,-11 2-1-16,-7-5 1 16,-4-6 2-16,-12 1 1 15,-6-1-3-15,0-10 1 16,-5-5-3-16,0-6 1 16,-18-7 1-16,-6-20 1 15,-29-1-3-15,-8-17 0 16,-21-8 3-16,-27-10 1 15,1-11 4-15,-9-10 0 16,17-8-4-16,10-14 1 16,29-12-6-16,-3-12 0 15,14-15-5-15,-11-8 1 0,8-13 7 16,5-3 0-16,-10-3-1 16,23 6 1-16,9-9 3 15,29-4 0-15,18 2-5 16,21-8 1-16,16 3 1 15,11-3 0-15,10 3 0 16,8 21 0-16,6-6-2 16,-14 11 0-16,6-2 0 15,2 10 0-15,3-5 2 16,5 3 1-16,16-1-3 16,14 19 1-16,12 3-1 15,3 15 1-15,3 9-1 16,10 10 0-16,-10 8 0 15,-3 8 0-15,-2 8 1 0,2 5 1 16,8 6-2-16,8 2 1 16,3-3-3-16,2 6 1 15,11 2 5-15,5-2 0 16,9 3-4-16,7-1 1 16,5 6 0-16,6 2 0 15,7 0-4-15,14 1 1 16,-3-1 6-16,11 0 1 15,0 1-4-15,13-4 0 16,8-4-3-16,16-11 1 16,21-8 1-16,7-3 0 0,9 0 5 15,3-5 0-15,-1 0-7 16,-2 3 0-16,8 2 3 16,-11-2 0-16,0 4 2 15,-13 1 0-15,-8 5-5 16,-5 6 0-16,-11 2 3 15,-2 3 1-15,-6 5-3 16,-13 0 0-16,-13 8 0 16,-16 5 1-16,-14 11 1 15,-10 13 0-15,-10-2-1 16,-14 10 1-16,-7 10 1 16,-1 9 0-16,3-3-1 15,10-3 1-15,14-5-1 16,13-5 1-16,16-3-1 15,13-3 0-15,22 3 5 0,15 3 0 16,24 0-5-16,16 2 0 16,18-2-3-16,3 2 0 15,21-2-21-15,6-1 0 16,4 12-16-16,-7-12 1 16</inkml:trace>
  <inkml:trace contextRef="#ctx0" brushRef="#br0" timeOffset="19399.8273">9271 3958 29 0,'11'-16'14'0,"12"6"4"0,-15 10-16 16,6-6 2-16,4-2 1 15,6-2-5-15,5-3 1 16,5-9 1-16,17 4 1 15,-6-1-9-15,2-12 1 16,1 4-11-16,-8-2 0 16,2 11-1-16,-5 4 0 15</inkml:trace>
  <inkml:trace contextRef="#ctx0" brushRef="#br0" timeOffset="19578.5307">9168 4112 26 0,'-64'23'13'0,"46"1"4"0,18-18-13 0,8-4-4 16,2-2 1-16,14-2 0 15,5-4 1-15,6-4 0 16,20-4 1-16,3-1-16 16,-2-4 0-16,-3 1-8 15,0 2 0-15</inkml:trace>
  <inkml:trace contextRef="#ctx0" brushRef="#br0" timeOffset="19999.1821">9694 3866 27 0,'-5'0'13'0,"31"-11"4"16,-15 8-13-16,2-5-4 15,1 0 0-15,1-5 0 16,-1 5 1-16,-1 3-14 15,3-8 1-15,-6 2-6 16,6 3 0-16</inkml:trace>
  <inkml:trace contextRef="#ctx0" brushRef="#br0" timeOffset="20237.7094">9678 3969 14 0,'-15'2'7'0,"15"4"11"0,5 2-7 15,0-3-6-15,0 0 1 16,11 0-2-16,5-2 1 16,6-6-5-16,15-2 0 15,6-3-2-15,5-8 1 0,0-5-19 16,0 3 1-16,0-11 5 15,-6-1 1-15</inkml:trace>
  <inkml:trace contextRef="#ctx0" brushRef="#br0" timeOffset="20494.4275">10380 3395 26 0,'13'0'13'0,"53"0"3"0,-40 0-13 16,9 5 2-16,2-8 0 16,5 1-3-16,3-4 0 15,0 4-2-15,13-4 0 16,-10 4-13-16,-3-4 0 15,-11 1-9-15,-2-3 0 16</inkml:trace>
  <inkml:trace contextRef="#ctx0" brushRef="#br0" timeOffset="20733.59">10734 3299 21 0,'-21'8'10'0,"8"27"1"0,13-22-10 0,0 0 2 16,2 11 1-16,4 8 1 16,2 10 1-16,0 6-5 15,-1 20 0-15,4 1-1 16,-6 3 0-16,1-9-1 16,-4-7 1-16,1-9 2 15,0-7 0-15,2-8-27 16,-2-3 0-16,4-13 18 15,1-8 0-15</inkml:trace>
  <inkml:trace contextRef="#ctx0" brushRef="#br0" timeOffset="21288.6863">11377 3175 21 0,'3'0'10'0,"42"34"3"0,-29-15-11 16,-1 15 0-16,7 11 0 16,4 11-2-16,-10 2 0 15,2 0 1-15,-4 11 1 16,-4-11-2-16,1 0 1 16,-3-10-2-16,-6-8 1 15,-2-6 1-15,-13-7 0 16,0-9-2-16,-6-10 1 0,6-8 0 15,-8-10 1-15,0-20 2 16,5-23 0-16,13-13-3 16,11-13 1-16,13-19-1 15,6 8 1-15,5 16 1 16,5 11 1-16,-3 15-7 16,1 8 1-16,2 16 2 15,0 9 1-15,-8 9 0 16,2 12 1-16,-9 1-3 15,-9 12 0-15,-8 7 5 16,-15 1 0-16,-1 2-4 16,-15 8 1-16,-6 11 6 15,0-1 0-15,6-2-5 16,7-2 0-16,6-1 0 0,8 6 1 16,5-9-3-16,5-7 1 15,8 0 1-15,0-6 0 16,6-2 1-16,-6-3 1 15,3-2-4-15,-3-9 1 16,-2 4-1-16,-3-14 0 16,5 5-14-16,-3-3 1 15,1-4-12-15,0-9 1 16</inkml:trace>
  <inkml:trace contextRef="#ctx0" brushRef="#br0" timeOffset="21919.4205">12158 3379 22 0,'0'-3'11'0,"13"16"3"15,-11-2-12-15,1 7 5 16,-3 4 0-16,-3 7-2 15,1 2 0-15,-3 9-6 16,5-3 1-16,0 11 0 16,7-14 1-16,1 3-2 15,3-8 1-15,5-10 0 16,0-11 1-16,0-8-1 0,5-8 0 16,0-13 0-16,-3-11 0 15,1-8 5-15,-6-10 0 16,0-6-5-16,3-4 0 15,-2-1 1-15,-4 16 0 16,1 10-1-16,-3 9 0 16,-6 15-1-16,-4 22 1 15,-9 13 0-15,-2 10 1 16,8 6-2-16,5 5 0 16,5 0 2-16,11-3 0 15,2-8-1-15,9-7 1 16,2-3-2-16,3-11 1 15,-1-8 1-15,1-5 0 0,2-10-1 16,3-6 0-16,-5-8 0 16,5-5 1-16,0-13 1 15,-10 4 1-15,-6-4-6 16,-5 5 1-16,-6 0 1 16,-10 3 0-16,-8 2 6 15,-5 13 0-15,-3 19-6 16,-5 16 1-16,-3 16 6 15,3 10 0-15,-3 11-6 16,19 0 1-16,5 5-3 16,21 3 1-16,11 3-30 15,16-3 0-15,5-14 10 16,-16-28 1-16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26.19775" units="1/cm"/>
          <inkml:channelProperty channel="Y" name="resolution" value="434.78262" units="1/cm"/>
          <inkml:channelProperty channel="F" name="resolution" value="0" units="1/dev"/>
          <inkml:channelProperty channel="T" name="resolution" value="1" units="1/dev"/>
        </inkml:channelProperties>
      </inkml:inkSource>
      <inkml:timestamp xml:id="ts0" timeString="2015-04-07T17:55:49.2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789559E-8E2D-483F-80CF-4D51EAE142AF}" emma:medium="tactile" emma:mode="ink">
          <msink:context xmlns:msink="http://schemas.microsoft.com/ink/2010/main" type="writingRegion" rotatedBoundingBox="19205,7024 18180,11994 17384,11829 18410,6860"/>
        </emma:interpretation>
      </emma:emma>
    </inkml:annotationXML>
    <inkml:traceGroup>
      <inkml:annotationXML>
        <emma:emma xmlns:emma="http://www.w3.org/2003/04/emma" version="1.0">
          <emma:interpretation id="{664F5D68-E75F-436C-96D9-D722E286FBC4}" emma:medium="tactile" emma:mode="ink">
            <msink:context xmlns:msink="http://schemas.microsoft.com/ink/2010/main" type="paragraph" rotatedBoundingBox="19205,7024 18180,11994 17384,11829 18410,6860" alignmentLevel="1"/>
          </emma:interpretation>
        </emma:emma>
      </inkml:annotationXML>
      <inkml:traceGroup>
        <inkml:annotationXML>
          <emma:emma xmlns:emma="http://www.w3.org/2003/04/emma" version="1.0">
            <emma:interpretation id="{C848EE93-DBDF-4540-B185-3140B355D4D2}" emma:medium="tactile" emma:mode="ink">
              <msink:context xmlns:msink="http://schemas.microsoft.com/ink/2010/main" type="line" rotatedBoundingBox="19205,7024 18180,11994 17384,11829 18410,6860"/>
            </emma:interpretation>
          </emma:emma>
        </inkml:annotationXML>
        <inkml:traceGroup>
          <inkml:annotationXML>
            <emma:emma xmlns:emma="http://www.w3.org/2003/04/emma" version="1.0">
              <emma:interpretation id="{42876D94-E4AA-4468-BDC7-83A928A534E5}" emma:medium="tactile" emma:mode="ink">
                <msink:context xmlns:msink="http://schemas.microsoft.com/ink/2010/main" type="inkWord" rotatedBoundingBox="18323,11298 18180,11994 17459,11845 17603,11149"/>
              </emma:interpretation>
            </emma:emma>
          </inkml:annotationXML>
          <inkml:trace contextRef="#ctx0" brushRef="#br0">17 23 27 0,'-16'-16'13'0,"11"24"2"0,5-8-13 16,0 0-2-16,0 0 1 15,5 0 0-15,0-4 0 16,1 0 0-16,-1 0 1 16,0 4 3-16,0 0 0 15,0 0 0-15,6-4 0 16,-6 4-3-16,5 0 0 0,1 4 1 15,-1 0 1-15,6 0-4 16,-1 4 0-16,11-1 0 16,5 1 0-16,0 4 1 15,0 3 0-15,0 1 1 16,1 3 0-16,4 1 0 16,-5 7 0-16,5-4-2 15,-5 5 1-15,-5-1 0 16,5 0 1-16,0 0-1 15,-5 4 0-15,-5-3-1 16,-5-1 1-16,-1-8-1 16,1 5 1-16,-6-9-1 15,0 1 1-15,1-5-2 16,-6-7 1-16,0 4-1 16,-5-8 1-16,0 0-2 0,5 8 0 15,-5-8-11-15,0 0 0 16,-5 0-8-16,-5-4 1 15,-6-8 1-15,1 8 0 16</inkml:trace>
          <inkml:trace contextRef="#ctx0" brushRef="#br0" timeOffset="419.5612">717-20 24 0,'-16'0'12'0,"16"0"-2"16,0 0-12-16,0 0 2 15,0 0 0-15,0 0 1 16,-5 8 0-16,0-5 5 15,-6 9 0-15,-4 0 3 16,-6 7 1-16,-5 5-6 16,5-1 0-16,-5 0-3 15,1 8 1-15,-1-7-2 16,-5 7 1-16,-6-4 3 16,1 8 1-16,0-4 2 15,-11 8 1-15,0-4-3 0,1 0 0 16,4 0-5-16,1 0 1 15,10-4-2-15,5-8 0 16,5-15-5-16,5 8 0 16,1-5-14-16,-1-3 1 15,11-4-16-15,5-16 1 16</inkml:trace>
          <inkml:trace contextRef="#ctx0" brushRef="#br0" timeOffset="8285.3202">1546-4297 28 0,'0'-8'14'0,"0"20"10"16,0-12-14-16,-5 4-7 16,0 4 1-16,-6 7-4 15,-4-3 0-15,-11 4 2 0,5 7 1 16,-5 8 0-16,-5 0 1 15,-5 4-1-15,-6 8 1 16,-4 4-2-16,-1-1 0 16,0 1-3-16,1-1 1 15,-11 5 1-15,5 3 0 16,5 5-1-16,6-5 1 16,-1 8-1-16,6 1 1 15,0 3-1-15,-1 0 0 16,-4 15 1-16,-1 1 1 15,1 0-2-15,5 7 1 16,-1 8-1-16,-35 98 1 16,41-90 0-16,0 0 0 15,5-4 0-15,0 0-2 16,5 4 0-16,0-4 1 16,6-12 0-16,4 12 0 15,-4-7 0-15,4-5 2 16,6-3 0-16,5 3-3 15,0-3 1-15,5-13-1 16,-5 1 1-16,6 8 1 16,-6-12 0-16,0 4 0 15,0-4 1-15,0-4-2 16,0-4 0-16,5 0 0 16,-5-7 1-16,5-1-2 15,0 1 0-15,-5-5 2 0,5 8 1 16,-5-15-3-16,6 4 1 15,-6-4 0-15,0-5 1 16,0 1-2-16,0-4 0 16,0 0 2-16,5-7 1 15,-5-5-2-15,0 0 0 16,0 1-1-16,0-9 1 16,0 1-1-16,0-1 1 15,0-3-1-15,-5-4 1 16,5-5 0-16,-6 1 0 15,1 0 0-15,0-8 1 16,-5 0-2-16,-1-3 1 0,-4-1 1 16,-1-4 0-16,-5-7-2 15,1-1 0-15,-1 5 1 16,0-5 0-16,0 1-2 16,1 3 1-16,-1-7 1 15,5 8 1-15,1-5-1 16,5 12 0-16,-1-7 0 15,1 3 0-15,5 0 0 16,-1 5 1-16,6 3-1 16,-5 0 0-16,5-4-1 15,0 0 0-15,0 4 1 16,0 4 1-16,11 0-2 16,-1 4 0-16,0 4 1 15,6 8 0-15,-1-5 0 0,6 1 0 16,5 4 0-16,0-5 0 15,0 16 0-15,-5-11 0 16,-1 0 0-16,1-1 0 16,0 1 0-16,0 3 0 15,-1 1 0-15,-4-5 0 16,-6-3 0-16,6-1 0 16,-6 1 0-16,1 4 0 15,-6-13 0-15,0 9 0 16,0-4 0-16,0-4 1 15,0-4-1-15,1-8 1 16,-1-4-1-16,5 1 0 16,1-13-1-16,4-7 0 0,1-4 1 15,4-11 1 1,6-9-1-16,0 5 1 0,0 3-2 16,-5 8 1-16,0 4 0 15,-1 4 0-15,-4 4 0 16,-1 4 1-16,-4 3-1 15,-1 5 0-15,-5 3 1 16,1 0 0-16,-6 8-2 16,0 0 0-16,0 1 1 15,-6 3 0-15,1 0-1 16,-5 3 1-16,-1 1 0 16,-4-4 1-16,-6 4-1 15,0 0 0-15,-4 4 0 16,-7 0 0-16,1-4 0 15,0 3 1-15,0 1-1 0,5 4 1 16,-5-8-2-16,5 0 1 16,5 3-1-16,-4 1 1 15,4 0 0-15,0 4 0 16,6-1 0-16,4-3 0 16,1-4-1-16,-1 0 0 15,6 3 1-15,5-7 0 16,0 0 1-16,11 4 0 15,-1-4-1-15,6-4 0 16,-1 1-1-16,6-5 0 16,0 4 1-16,-6 0 0 0,1 0 0 15,-1 0 0-15,1 0 0 16,-1 4 0-16,-4 0 0 16,-1 0 0-16,-10 0 0 15,0 8 0-15,-5 0-1 16,-6 7 1-16,-4 5 1 15,-6 3 0-15,-5-7-2 16,-5-1 1-16,-5 1 0 16,0 3 0-16,5 1 0 15,-1-9 1-15,6 1-2 16,6 0 0-16,-1-1 1 16,5 1 1-16,6-8-1 15,10-8 0-15,5-8-2 16,6 1 1-16,9-9 2 15,11 1 1-15,6-1-3 0,-1 1 1 16,0-4 0-16,1 3 0 16,-6 1-1-16,-5 7 0 15,-6 4 1-15,-4 1 0 16,-6 7 0-16,-10 0 1 16,-5 15-1-16,-5 5 0 15,-6 7-1-15,-10-8 1 16,0 1 1-16,-5-1 0 15,0-3-1-15,10-5 0 16,1-3-1-16,9 0 0 16,11-12 0-16,6-8 0 15,9-3 2-15,6-5 0 0,5 1-2 16,0-4 0-16,0-1 1 16,-1 1 0-16,-4 7 0 15,0 5 0-15,-6 3 0 16,-4 4 0-16,-11 4 0 15,-5 8 0-15,-6 7 0 16,-4 13 0-16,-6-1 0 16,-5 4 0-16,5 4 0 15,-5-8 0-15,11-4 0 16,-1-3 0-16,6-1-1 16,5-11 1-16,10-12 0 15,5-15 1-15,11 7-1 16,0-3 0-16,5-9 0 15,5-3 1-15,-5 8-1 0,-6-1 0 16,1 8 0-16,-5-3 0 31,-16 19 0-15,-5 15 0-16,-6-3 0 0,1 3 1 16,-6-7-2-16,6 7 1 15,0-15 0-15,4 4 0 16,6-8 0-16,6-4 0 15,4-11 0-15,5-9 0 16,6-7-1-16,5 4 1 16,0 0-1-16,0 3 1 15,-5 5 0-15,-6 3 0 16,-10 13 0-16,-10 10 0 0,-5 5 1 16,-6 11 0-16,-10 8-1 15,-5 4 1-15,-5 4-1 16,-5 8 0-16,4 0-1 15,-4-9 0-15,5 1-9 16,4-8 0-16,12-7-8 16,9-16 1-16,17-1-12 15,4-3 1-15</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2T15:14:16.813"/>
    </inkml:context>
    <inkml:brush xml:id="br0">
      <inkml:brushProperty name="width" value="0.05292" units="cm"/>
      <inkml:brushProperty name="height" value="0.05292" units="cm"/>
      <inkml:brushProperty name="color" value="#FF0000"/>
    </inkml:brush>
  </inkml:definitions>
  <inkml:trace contextRef="#ctx0" brushRef="#br0">21394 7771 30 0,'8'-8'15'0,"-16"-13"10"16,8 21-14-16,0-3-6 15,-2-2 1-15,-6-1-2 16,-3 4 1-16,0-6-3 16,-2 3 1-16,0-1-3 15,-3 4 1-15,3-4 0 16,0 1 1-16,2 2-2 16,-7 3 1-16,4 3-1 15,-4 0 1-15,-1 5-4 0,-2 2 0 16,0-2 6-16,-6 8 1 15,1 3-4-15,0-4 1 16,-6 4-2-16,0 2 1 16,3-2-1-16,-3 4 1 15,0 1 1-15,1-3 0 16,2 1-2-16,5-1 0 16,-5 0 2-16,2 3 1 15,1-6-2-15,2 1 0 16,3-1-1-16,2 1 1 15,3-3 0-15,1-6 1 16,1 1-1-16,6-3 0 0,3-3 0 16,0 0 1-16,2 1 3 15,0-4 0-15,-2 1 1 16,5 0 0-16,0-3-8 16,0 0 1-16,11 2 3 15,5 1 0-15,7 2-1 16,1-5 0-16,8 0 0 15,8 0 0-15,2-2 0 16,3-9 1-16,3 0-3 16,-6 1 1-16,0-1 4 15,-7 3 0-15,-4-2-3 16,1-1 0-16,0 3 1 16,-3 0 0-16,-2 3 0 15,-6 0 0-15,-3-1-1 0,-5 4 0 16,-2-1 1-16,-3 0 0 15,0 1-3-15,-3-1 1 16,3 1-20-16,-8-1 0 16,3 0-11-16,-3 1 1 15,-6-4 15-15,-1 6 0 16</inkml:trace>
  <inkml:trace contextRef="#ctx0" brushRef="#br0" timeOffset="571.0809">20759 8419 9 0,'5'0'4'0,"-12"5"14"16,7-5-5-16,0 0-8 15,0 0 1-15,0 0-2 0,0 0 0 16,0 0-2-16,0 0 0 15,0 0 5-15,0 0 0 16,0 0 0-16,0 0 0 16,0 0-5-16,2 0 1 15,-2 0-3-15,5 0 1 16,1 0 7-16,2 3 1 16,5 0-6-16,5-1 1 15,6-2-1-15,5 0 0 16,3 0-1-16,3 0 1 15,2-2 1-15,0-6 0 16,2 0-4-16,1 0 1 16,2 5 5-16,1-2 0 15,-9 0-11-15,-2 5 1 0,-8-6 3 16,-3 1 1-16,-3 2-4 16,-4 3 1-16,-4-2-15 15,-2-1 1-15,0 3-10 16,-5-3 0-16,-6-5 2 15,-2-2 0-15</inkml:trace>
  <inkml:trace contextRef="#ctx0" brushRef="#br0" timeOffset="46649.1228">21780 7244 4 0,'-10'-2'2'0,"-38"-12"-3"16,32 20-2-16,-10-1 2 16,-8 0 1-16</inkml:trace>
  <inkml:trace contextRef="#ctx0" brushRef="#br0" timeOffset="47007.472">21204 7308 16 0,'-69'26'8'0,"0"-5"3"16,48-7-8-16,-11 2-3 0,-5 2 0 16,-5 8 0-16,-6 9 1 15,6 7-1-15,5 24 0 16,0 6-2-16,10 10 0 16,9 10 4-16,5 17 1 15,7-3-5-15,14-3 0 16,11 5 3-16,5 1 0 15,15-9-2-15,14-10 0 16,5-10 2-16,11-9 0 16,5-21-1-16,6-12 0 15,20-17 6-15,-2-13 1 16,11-16-5-16,4-16 0 16,4-24-4-16,-14-10 1 0,-16-13-6 15,-13-9 0-15,-13-18 14 16,-16-8 1-16,-13 6-7 15,-14-9 1-15,-23 4 0 16,-16 4 0-16,-21 11-2 16,-17 5 0-16,-15 17-8 15,-8 2 0-15,-10 21-13 16,-9 8 0-16</inkml:trace>
  <inkml:trace contextRef="#ctx0" brushRef="#br0" timeOffset="65593.7481">22320 11160 39 0,'0'0'19'0,"11"8"4"0,-9-8-20 15,6 8 0-15,3-5 1 16,0-6-2-16,4 3 1 16,12 0 0-16,-3-3 0 15,5 1 0-15,5-1 1 0,9-2-4 16,9 2 0-16,9-5 1 15,8 0 0-15,3-5 0 16,2 2 0-16,2 6-1 16,6 0 1-16,6-3-2 15,4-3 1-15,-7 1 1 16,-8 4 0-16,-9-1 0 16,-9 4 0-16,-9 6-3 15,-10-3 1-15,-17 0 4 16,-4 0 0-16,-14 0-2 15,-10 10 1-15,-14 3-4 16,-15 1 1-16,-16 1 3 16,-16 12 1-16,-16-1 0 15,-6 6 1-15,-18 0 1 16,-21 5 1-16,6-3-5 0,4-10 0 16,9 0-2-16,2-3 1 15,19-5-6-15,5 0 1 16,16-3-12-16,7-5 1 15,12-3 1-15,7 1 1 16,8-4-21-16,11 1 0 16</inkml:trace>
  <inkml:trace contextRef="#ctx0" brushRef="#br0" timeOffset="65866.1776">23617 11359 38 0,'0'-6'19'0,"-6"27"9"15,-4-13-20-15,-11 6-1 16,-27 7 1-16,-18 8-3 15,-29 11 0-15,-22 18-2 16,-23 8 1-16,-3-5-9 16,0-3 0-16,0-2-52 15,-5-4 0-15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9T14:31:02.923"/>
    </inkml:context>
    <inkml:brush xml:id="br0">
      <inkml:brushProperty name="width" value="0.05292" units="cm"/>
      <inkml:brushProperty name="height" value="0.05292" units="cm"/>
      <inkml:brushProperty name="color" value="#FF0000"/>
    </inkml:brush>
  </inkml:definitions>
  <inkml:trace contextRef="#ctx0" brushRef="#br0">1749 5292 15 0,'0'0'7'0,"3"-6"4"0,2 4-8 15,-3-4 3-15,-2 1 0 16,0-3-7-16,0 3 0 0,0 2 0 16,0 1 0-16,0-12 2 15,-2 4 1-15,-3 10 0 16,-11-5 1-16,5 5-3 16,-7-6 1-16,-1 6 5 15,-5-5 0-15,3 0-4 16,-3 2 1-16,-5 3 1 15,-3 3 0-15,6-6-4 16,-3 6 0-16,10-9 2 16,-5 4 1-16,6 7-2 15,7-8 1-15,1 1 0 16,2-1 1-16,0 0-5 16,3 1 0-16,5 10 3 0,5-3 1 15,3 0-5-15,5 3 1 16,3 0 5-16,10 3 0 15,1-1-4-15,10-2 1 16,3 5 1-16,7-5 0 16,-4-2-3-16,9-1 1 15,4 3 2-15,10 0 1 16,0 0-5-16,3-3 1 16,-5 0 4-16,7 6 1 15,6 0-5-15,5 2 1 16,2 0 1-16,-1 6 1 15,4-1-1-15,-5-2 0 16,8-3 1-16,13 3 1 0,-5 0 0 16,0 0 0-16,5 0 1 15,5 2 1-15,9 3-4 16,-3-2 1-16,-1-1-2 16,4 4 1-16,12-1 1 15,-4-5 1-15,2 10-2 16,5-5 0-16,3 3-1 15,-3-3 1-15,9 0 1 16,9 1 0-16,-7-1 0 16,8-5 0-16,8 2-1 15,0-2 1-15,5 0-2 16,0 2 0-16,-6 4 0 16,-7-7 1-16,5 4 2 15,-2-1 0-15,-6-7-2 0,5 10 1 16,6-8-1-16,-8-2 1 15,-3 0-1-15,11-3 1 16,-11-1 1-16,3-1 1 16,-6-1-7-16,6-2 0 15,-5-3 6-15,-9 5 0 16,11-5-2-16,-13 0 1 16,3 0-1-16,0 0 1 15,2-3-1-15,-8 1 0 16,11-1 0-16,8 0 0 15,-11-2 0-15,6 0 0 16,-4 0 0-16,1-1 0 16,0-2 0-16,-3 3 0 0,-5-3-1 15,3 3 1-15,-11 0-1 16,10-11 1-16,1 5 1 16,-14-5 0-16,9 3-3 15,-9 0 0-15,8-1 4 16,-10-4 0-16,-13 5-2 15,-4 2 0-15,-9 1-1 16,-4-1 1-16,-15 0 0 16,-14 1 1-16,-2-1-1 15,-16-2 1-15,-10 2 0 16,-6 6 0-16,-8-5 2 16,-3 2 0-16,-4-8-3 15,-6 0 1-15,0 0-2 16,0-3 1-16,-3 1-1 0,-5-9 0 15,0-2 0-15,-5-2 1 16,-3-12 0-16,0-2 1 16,0-5-1-16,-3-8 1 15,3-3-2-15,3-8 0 16,0 0 1-16,5-7 0 16,5-6 1-16,0-3 1 15,3 3-2-15,0-3 1 16,-3 11-3-16,1-13 0 15,-6 0 3-15,8-6 1 16,0 0-1-16,2 6 1 0,-2-8-2 16,11 8 1-16,-9-1-3 15,1-2 0-15,-6 11 2 16,0-1 0-16,-5 4-1 16,-5 4 1-16,0 1 0 15,-3 10 1-15,-5-2-1 16,2 10 0-16,0 2 0 15,-4 6 0-15,-1 6-3 16,-3 7 1-16,1-2 2 16,2 2 1-16,-3 11-2 15,1-6 0-15,-3 3 0 16,-3 3 1-16,0 3 2 16,-5 2 0-16,-6 0-3 15,6 5 0-15,-5-5 1 16,-8 1 1-16,5 1-2 0,-6 1 1 15,-12 0 1-15,-1-6 0 16,-10 3-4-16,0-2 1 16,-3-1 2-16,-8-2 0 15,-5 0 0-15,-13-5 0 16,-6 2 0-16,4-3 0 16,-9 6 0-16,-8-5 1 15,-8-6-1-15,8 6 0 16,-10-1-1-16,-3-7 0 15,-5 5 2-15,7-1 1 16,-4-1-2-16,-6 2 0 0,-5 2 0 16,5-7 0-16,-6 7 1 15,-7-7 0-15,-2 15-2 16,-1-7 1-16,0 2-1 16,-8 3 1-16,0 2 0 15,-10-2 0-15,0 8 0 16,10-3 0-16,-8 0 2 15,3 3 0-15,-8 0-4 16,0 2 1-16,-2 9 1 16,-6-6 0-16,-3 0-1 15,-2 2 1-15,-3 4 0 16,-8-1 1-16,-5 3-1 16,13-5 0-16,-5 2 3 15,-3-2 0-15,3 2-6 16,-5-2 1-16,7 5 3 0,-4-3 0 15,9 1 0-15,9 2 1 16,5-6-2-16,-3 4 1 16,6-4-2-16,2 4 1 15,-2-3 1-15,5 5 0 16,5-3-1-16,-5 3 0 16,0 3-1-16,6-3 1 15,-4-3-1-15,3 6 1 16,9 2 1-16,7-5 0 15,8 0-1-15,2 8 0 16,12-8 0-16,7 8 0 16,16-6 0-16,0 1 0 0,11 2 0 15,7 3 0-15,17 0-2 16,10 5 0-16,3 1 2 16,18-4 1-16,0 6-1 15,11 3 0-15,3-1 0 16,4 3 0-16,4 11-3 15,10 10 0-15,0 3 4 16,0 8 0-16,0 3-5 16,10 13 0-16,-2 2 7 15,8 16 1-15,3 3-5 16,-1 6 0-16,9 12 2 16,-1 3 0-16,9 6-1 15,-6 4 0-15,5 6 0 16,3-2 0-16,-3-4 0 15,1 1 1-15,2-6-1 0,-3-2 0 16,-7-11-2-16,-1-2 1 16,1-8-2-16,-9-6 0 15,1 3-30-15,2-8 0 16,-8 5 10-16,14-18 0 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9T14:33:56.630"/>
    </inkml:context>
    <inkml:brush xml:id="br0">
      <inkml:brushProperty name="width" value="0.05292" units="cm"/>
      <inkml:brushProperty name="height" value="0.05292" units="cm"/>
      <inkml:brushProperty name="color" value="#FF0000"/>
    </inkml:brush>
  </inkml:definitions>
  <inkml:trace contextRef="#ctx0" brushRef="#br0">9504 6969 5 0,'0'3'2'0,"0"-1"10"0,0-2-3 16,0 0-5-16,0 0 0 15,8-2-12-15,0-1 0 16,2 3-2-16,-2-3 1 16</inkml:trace>
  <inkml:trace contextRef="#ctx0" brushRef="#br0" timeOffset="180.2322">9573 6956 46 0,'-11'-13'23'0,"22"31"-6"0,-9-15-24 0,4-3-3 16,1 0 0-16,4 2-19 16,0 4 0-16</inkml:trace>
  <inkml:trace contextRef="#ctx0" brushRef="#br0" timeOffset="35594.8262">10057 6731 23 0,'8'-3'11'0,"2"9"16"0,-10-9-13 16,0 0-7-16,0-2 1 15,0-3-6-15,0 0 1 16,-5 0 2-16,5 0 0 16,-3 0-4-16,1 0 0 15,-6 3 0-15,0 0 1 16,3 0-1-16,-3-1 0 15,-3 1-1-15,8 0 0 16,-7-3-1-16,-3 5 1 16,-1 0 0-16,-2 1 1 15,-7 2-1-15,-4-3 1 16,6 3-1-16,-3 0 1 0,6 3-1 16,-6-1 1-16,5 4-3 15,6 2 1-15,-3-3 1 16,0 0 1-16,6 1-1 15,-9 4 0-15,6 3 1 16,-5-2 0-16,4 0-1 16,1-6 0-16,8 0-1 15,-3 0 1-15,3 3-1 16,-3 0 1-16,8 0 0 16,0-2 1-16,0 4-2 15,0 1 1-15,0-1 1 16,0 1 0-16,8-1-3 15,-8 1 1-15,0 0 1 16,0-1 1-16,0 1-1 16,0-1 0-16,0 9 0 0,0-6 1 15,0 0 1-15,0-2 0 16,0-3-3-16,-8 2 0 16,5-2 3-16,-5 0 0 15,-3 0 1-15,1 3 1 16,-3-1-4-16,-6 1 0 15,9-3 1-15,-6 0 0 16,2 0 0-16,1-3 0 16,0-2 0-16,-3 2 1 15,6-2-2-15,-4-3 1 16,4 0-2-16,-6 0 1 16,3 0-1-16,-1 0 0 0,6-3 3 15,-5 3 0-15,0 0-3 16,8 0 1-16,-1-3 0 15,-2 3 1-15,6 0-4 16,-3 0 1 0,2 0 0-1,3 0 1-15,8 3 3 16,-6 0 0-16,12 2-3 16,-1 0 1-16,5 1 0 15,1 1 1-15,2 1-1 16,0 0 0-16,-2 0 0 15,2 0 0-15,-8 3 0 16,6-3 1-16,-3-3-1 0,-1 3 1 16,-4-3-2-16,0 1 0 15,-6-1 2-15,3 0 1 16,-3 0-1-16,0-2 0 16,-2 0 2-16,-3-3 0 15,0 13-1-15,0-5 1 16,0-3-3-16,0 3 1 15,-3 0-1-15,-2 0 0 16,-5 3 1-16,2 2 1 16,-11 0-4-16,3 0 1 15,-2 1 1-15,-1-1 0 16,6 3 0-16,-3-6 0 16,3 9 0-16,2-6 0 0,1-2 0 15,7 2 0-15,-2 0-1 16,5 0 1-16,5 3 0 15,0-3 0-15,11 1-1 16,3 1 1-16,7 1 1 16,1 0 0-16,7-3 1 15,-5 1 0-15,-2-1-4 16,-1-3 1-16,1 4 1 16,-4-4 0-16,-4-2-9 15,-9 0 0-15,9 0-16 16,-11-3 0-16,0 3-15 15,-3-2 0-15</inkml:trace>
  <inkml:trace contextRef="#ctx0" brushRef="#br0" timeOffset="36691.6743">2479 9411 18 0,'-63'11'9'0,"10"2"11"16,42-10-10-16,-5-1-2 15,3-2 0-15,-3-2-6 16,-2-9 1-16,-1-2-2 16,3-11 0-16,-10-8 0 15,10-15 0-15,-3-14-2 16,11-13 1-16,-2-8 0 0,10-11 0 16,3 1 0-16,12-4 0 15,-4 14 0-15,13 8 1 16,13-3-2-16,5 9 1 15,14 7 0-15,5 8 0 16,-1 11-1-16,4 15 1 16,-1 11-2-16,6 21 1 15,3 14-10-15,-1 15 0 16,-2 19 0-16,-6 13 1 16,-2 9 5-16,-8 15 1 15,-11-8 4-15,-12 2 0 0,-4 6 1 16,-15-8 1-16,-3-2 10 15,-19-6 0-15,-15-8-2 16,-19-5 0-16,-16 2-1 16,-3-13 0-16,-5-5-9 15,-2-13 1-15,-6-13-8 16,-5-14 0-16,3-10-13 16,7-14 1-16,1-7 1 15,2-11 0-15</inkml:trace>
  <inkml:trace contextRef="#ctx0" brushRef="#br0" timeOffset="37922.0447">2760 8570 30 0,'-3'-5'15'0,"14"-3"0"0,-1 2-15 16,6-4 1-16,3-3 0 15,15-6 2-15,8 3 1 16,6 0-3-16,13-5 0 0,2 5-1 15,14-2 0-15,13-1 0 16,8 6 0-16,8-3 2 16,18-2 1-16,11 4-2 15,13-2 0-15,13 6-1 16,11-3 1-16,6-3-1 16,2 5 1-16,5-5 1 15,0-2 0-15,-5 2 1 16,3-5 0-16,-6 2-2 15,-3-2 0-15,-2-3 0 16,3-2 0-16,-3-3-2 16,3 0 1-16,-14-6-1 15,-2 3 1-15,-3 1 0 16,-16 2 0-16,-2 5 1 16,2-8 0-16,-2-2-2 0,-14-3 1 15,3 0 0-15,8-6 1 16,-16 3-1-16,-11 3 0 15,-2 6 1-15,-3 7 0 16,-10 3-3-16,-6 2 1 16,-13 6 1-16,-7-3 1 15,-7 6-2-15,-4-1 1 16,-3 3 0-16,2-3 0 16,4 3 0-16,-6 6 0 15,-6-3 0-15,-2-1 1 0,8 4-2 16,-5-4 0-1,-9-2 2-15,4 6 0 0,-9-1-2 16,3-2 0-16,-8-1 2 16,6 6 0-16,-9-5-4 15,1 3 1-15,-1-1 3 16,0 0 1-16,6 3-2 16,-11 3 0-16,3-3 0 15,-5-3 0-15,-3 3 0 16,-3 3 1-16,3-6-1 15,-6 6 1-15,1-3-1 16,-3 5 0-16,8-2-1 16,0-1 0-16,-1 6 1 15,7 0 1-15,-4 0-1 16,6 0 0-16,2 0-1 0,-4-3 1 16,4 1 0-16,0-1 0 15,6 0 1-15,0-2 0 16,2 0-1-16,11-6 0 15,3-2 0-15,5-1 0 16,0-2 0-16,2 1 0 16,6-7 2-16,5-4 0 15,6-9 4-15,-11-4 0 16,5-9-5-16,-11-16 1 16,-2-2-1-16,-2 0 0 15,-12-8-2-15,-12-3 1 16,-9 0-3-16,-18-5 1 15,-10 5-5-15,-33 3 1 0,-15 5 5 16,-11 6 0-16,-10 10 2 16,-6 10 0-16,-13 9-3 15,-7 13 1-15,-12 13 1 16,-2 16 1-16,-19 15-2 16,-2 25 1-16,5 18 0 15,3-3 0-15,13 3 0 16,32 1 0-16,18 1 0 15,24 9 1-15,21-8-2 16,19-3 1-16,15 0 1 16,19 5 1-16,16-7-3 15,16-1 0-15,16-2-9 16,13-8 0-16,5-6-26 0,3-10 1 16</inkml:trace>
  <inkml:trace contextRef="#ctx0" brushRef="#br0" timeOffset="38807.99">11933 8374 10 0,'0'0'5'0,"-66"-26"5"0,52 20-6 0,-17 4-2 16,-4-1 0-16,-2 0-2 15,-24 9 1-15,-2 7-1 16,-6-3 1-16,-10 14 1 16,2 11 0-16,-5 7-1 15,2 14 0-15,-2 2-1 16,11 5 1-16,10 3 1 15,16 1 0-15,11-4 0 16,13 6 0-16,15 5-2 16,14 0 0-16,11 3 4 15,20-16 1-15,9-6 0 16,13-7 0-16,13-9-3 16,19-12 1-16,-3-11-4 0,0-16 0 15,-6-8 4-15,-10-11 0 16,-10-10 2-16,-1-13 1 15,-15-6 2-15,-8-7 1 16,-14-6-4-16,-7-5 0 16,-11 0-7-16,-8 2 1 15,0-5-5-15,-11 8 0 16,-5 9-9-16,-2 9 1 16,-4 9-22-16,-17 18 1 15</inkml:trace>
  <inkml:trace contextRef="#ctx0" brushRef="#br0" timeOffset="39768.3076">11165 9364 24 0,'-37'15'12'0,"-39"20"3"16,57-25-12-16,-15 1-2 16,-1 5 1-16,-12 2-3 15,-6 1 1-15,-5 2-1 16,-14 0 1-16,-7 0 0 0,-14-7 0 15,-10-4 3-15,-13 3 0 16,-25-5 0-16,14 11 1 16,-10-3-1-16,2-8 1 15,-16 2-5-15,-2 4 1 16,-19-6 1-16,5-3 0 16,-8-3 2-16,-15 4 1 15,-6-1-3-15,-10 0 1 16,-6 3 0-16,-5-2 0 15,11-6-2-15,-3 7 1 16,0-4-1-16,-3 5 0 0,-5 0 0 16,5 5 1-1,-10 0-1-15,10 3 0 0,-18 6 0 16,8 1 1-16,-8-2-3 16,0 3 1-16,5-3 1 15,8 1 1-15,5 4-1 16,-5-2 1-16,13 2-2 15,3-2 1-15,0-5 0 16,16 2 1-16,8-3-2 16,-1-4 1-16,9 1 1 15,21 1 0-15,10-2-1 16,9 4 0-16,12-5 0 16,22 3 0-16,10 3 0 15,6-1 0-15,10-2 1 16,8 3 1-16,6 2-5 0,4 3 0 15,6 2 3-15,8 11 0 16,14 8 0-16,7 11 0 16,10 2-1-16,9 3 1 15,13 5-1-15,5-3 1 16,14-2 0-16,10-5 1 16,0-1-1-16,7-10 1 15,17-2 0-15,8-14 1 16,2-8-1-16,-2-16 0 15,16-13-2-15,-1-10 0 16,4-6-1-16,-9-8 0 16,-13-7 4-16,-8-1 0 15,-13-8 0-15,-13-7 1 0,-9-1 1 16,-20 3 0-16,-11 0 2 16,-11 0 0-16,-28 8-2 15,-17 8 0-15,-15 11-1 16,-17-1 0-16,-12 12-3 15,-11 9 1-15,5 4-9 16,-3 7 1-16,14 8-25 16,13 3 0-16,3 10 6 15,26 4 0-15</inkml:trace>
  <inkml:trace contextRef="#ctx0" brushRef="#br0" timeOffset="40534.2048">11295 10263 36 0,'-40'-18'18'0,"-15"31"-1"0,31-8-17 16,-8 6 1-16,-15 5 0 15,-12 2-2-15,-7 14 1 16,0 8 0-16,0 18 0 15,2 11 0-15,9 7 1 16,5-4 0-16,21-3 0 16,18-3 0-16,16-3 1 15,11-7-1-15,13-1 0 16,24-10 1-16,8-8 1 16,8-8 1-16,10-21 0 0,1-10-1 15,2-9 1-15,0-7 2 16,-6-9 0-16,-4-7 0 15,-9-9 1-15,-18 1-7 16,-10-6 1-16,-9-10-8 16,-26 5 0-16,-5 3-12 15,-11 5 0-15,-13 5-17 16,-19 17 0-16</inkml:trace>
  <inkml:trace contextRef="#ctx0" brushRef="#br0" timeOffset="41254.7702">10679 11065 47 0,'-8'10'23'0,"-19"35"0"0,19-23-24 16,-10 4-4-16,-11 6 1 16,-14 0 3-16,-18 5 0 15,-7 5 2-15,-9-2 0 16,-16-6-1-16,-23 3 1 15,-1-5-1-15,-31 2 1 16,-13-2-2-16,-16 5 0 16,-24-8 1-16,-3-2 1 15,-18-9-2-15,-6 1 1 16,-7-4 0-16,-9-9 1 0,1 4 2 16,-3 1 0-16,-8-8-2 15,2-3 1-15,-2-3-1 16,8 3 0-16,-2-5-2 15,-1 7 0-15,-8-4 1 16,11 2 1-16,-3 5 2 16,11 0 0-16,-5 3-1 15,7 8 1-15,-2-5-1 16,21 4 0-16,0-1 0 16,6 7 0-16,4 5-3 15,-4 6 0-15,17-3 1 16,9 8 1-16,-3 6 0 15,22-1 1-15,7 3 1 16,16-3 1-16,11-5-2 0,18-5 0 16,29-6-1-16,11-4 0 15,21-4-2-15,14-7 0 16,4-3-1-16,11 2 0 16,6-2 2-16,7 0 0 15,9 0 0-15,-4 0 0 16,6-3-1-16,6 3 0 15,-4-2 1-15,9-1 0 16,-3-3 0-16,0 1 1 16,0 0-2-16,0 2 1 15,-6-8 0-15,4 1 1 16,-6 2 3-16,0 0 0 0,0 0-4 16,0 0 1-16,0 0 0 15,0 0 0-15,0 5-3 16,0-8 0-16,2 1-13 15,-2-1 0-15,0-2-33 16,0-8 1-16,0-3 46 16,8-8 1-16</inkml:trace>
  <inkml:trace contextRef="#ctx0" brushRef="#br0" timeOffset="41780.8127">2651 12105 41 0,'-42'0'20'0,"7"2"2"0,27 4-22 15,-10 4 0-15,-9-7 0 16,-10-1 2-16,3 4 0 31,-22 15 5-31,-2 16 0 16,-3 3-7-16,-2 5 0 16,10 8 4-16,8 7 1 0,11 7-6 15,7-7 1-15,19 12 0 16,16-1 1-16,16-7-2 15,10-6 0-15,6-10 3 16,21-3 0-16,16-14 2 16,5-7 0-16,13-16-4 15,-2-13 0-15,12-16 0 16,9-11 0-16,-16-10-1 16,-5-17 1-16,-19 1 0 15,-19-5 1-15,-15-11 2 16,-19 5 0-16,-16-3 5 15,-28 4 0-15,-20 7-6 16,-20 5 0-16,-9 11-5 16,-15 8 0-16,-3 13-18 15,-8 3 0-15,11 11-28 16,15 15 1-16</inkml:trace>
  <inkml:trace contextRef="#ctx0" brushRef="#br0" timeOffset="42667.1205">2733 16198 35 0,'-18'0'17'0,"-27"-16"7"0,34 11-18 0,-13 5 5 16,-5 0 1-16,-21-3-5 15,-6-5 1-15,-5 8-1 16,-15 0 0-16,2-11-5 16,-22-2 1-16,9-8-1 15,0-5 0-15,7-6-1 16,14-8 0-16,-3-7-4 16,17-17 1-16,4-15 2 15,16-19 0-15,14-11 0 16,18-7 0-16,8-3-2 15,13 2 1-15,13 9 2 16,19-1 1-16,13 12-3 16,11 4 1-16,8 8-1 15,2 19 1-15,3 16-2 16,5 18 0-16,-5 16-4 0,-8 24 0 16,-3 16 4-16,-15 26 0 15,-3 14 0-15,-16 20 1 16,-6 6 1-16,-17 8 0 15,-14-5 2-15,-11-6 1 16,-21-2-2-16,-5-6 0 16,-11-10-15-16,-7-13 0 15,-17-4-24-15,-13-12 0 16,-5-11 29-16,-13-18 1 16</inkml:trace>
  <inkml:trace contextRef="#ctx0" brushRef="#br0" timeOffset="44181.5513">2273 15613 24 0,'-8'16'12'0,"-11"18"5"15,19-20-11-15,-16-7 7 16,3 7 1-16,-3-4-3 16,-10-2 1-16,-9-5-9 15,1 2 1-15,-11-7-2 16,-3-9 0-16,-10-2-4 0,-3-6 1 16,-10-13 1-16,-3-5 0 15,-13-5 3-15,-1 0 0 16,6-9 1-16,-2-1 0 15,2-1-4-15,-6-11 1 16,6-7 1-16,5-1 1 16,6 3-4-16,8-10 0 15,10 0 2-15,0-3 0 16,8-3-1-16,2-2 1 16,9-16-2-16,8 10 0 15,7-18 1-15,8 2 0 16,6-7 0-16,5 5 0 0,5-6 0 15,-2 4 1-15,2-6-1 16,-2-1 1-16,2-7-2 16,-2-5 1-16,5-11-1 15,-8-10 1-15,10-3 0 16,-4 2 1-16,-1-2-1 16,0 0 0-16,-5 13 0 15,-5-10 0-15,0 5 1 16,-11 2 0-16,8 8-1 15,-8-2 1-15,3-8 1 16,8 5 0-16,-3 3 0 16,5-8 1-16,6 5-4 15,5-3 0-15,-3-10 0 0,0 3 0 16,3 5 2 0,-3 0 1-16,-2-1-3 0,2 1 0 15,-2-13-1-15,5-11 1 16,2 0 1-16,-2-3 0 15,8 11-2-15,-5 0 1 16,13 8 2-16,-6 5 1 16,3 3-2-16,3 3 1 15,3 4-1-15,-1 1 0 16,11 13-3-16,-2 8 1 16,17-8 5-16,9 8 0 15,3 3-3-15,5 12 0 16,13 12-4-16,8 7 0 0,5 3 4 15,3 5 1-15,8 6-1 16,10 7 0-16,6-7-1 16,-3 10 0-16,10 0 2 15,4-5 0-15,-1-5-1 16,0 2 0-16,3 8-1 16,0 0 1-16,-5 11 1 15,-3 5 0-15,10 0-2 16,-10 5 0-16,-5-5 1 15,-8 8 1-15,-6 5-2 16,-2-2 1-16,-16 5 0 16,-3-3 0-16,-15 0 0 15,-9 11 0-15,-10 3 0 16,-2 5 0-16,-14 2-1 16,-11 3 1-16,-2 3-1 0,-6-1 0 15,-7 4 0-15,-3-1 1 16,0 0 0-16,0 1 1 15,0-1-1-15,-8 3 0 16,2-2-1-16,-2 2 1 16,0 0-1-16,0 0 0 15,0 5 1-15,0 3 0 16,0 2-1-16,-2 6 1 16,-6 0-1-16,0 0 1 15,0 0 0-15,0 2 0 16,-3-2 0-16,-4-5 1 15,-4-1-1-15,-7-4 1 0,-9-6-1 16,-10-3 0-16,-16-8 1 16,-2-10 1-16,-9-2 6 15,17-1 0-15,-3-5-6 16,13-6 1-16,2-7-4 16,14-11 1-16,3-13-1 15,10-11 1-15,13-10 0 16,6 5 1-16,13-6-3 15,10 4 0-15,11 7 1 16,16 8 1-16,16 8-2 16,13 14 1-16,3 15-3 15,7 24 0-15,-4 19-2 16,-1 18 0-16,-8 13 3 0,-10 19 1 16,-11 10 2-16,-5 14 0 15,-18 10 0-15,-1-7 0 16,-8-4 0-16,-10-7 0 15,-8-6 1-15,-8 4 1 16,-21-20 1-16,-11 1 0 16,-21-3-3-16,-18-8 0 15,-14-8-16-15,-13-6 1 16,-18-12-33-16,-14 10 0 16,6-26 47-16,-3-14 1 15</inkml:trace>
  <inkml:trace contextRef="#ctx0" brushRef="#br0" timeOffset="85784.5889">4757 12457 17 0,'8'-11'8'0,"5"3"4"0,-7 8-8 15,-6 0 1-15,0 0 1 16,0 0 3-16,0 0 0 16,2 0-5-16,-2 0 0 15,0 0 2-15,0 0 1 16,0 0-5-16,0 0 0 0,0 0 1 16,0 0 0-16,0 0-2 15,0 0 1-15,0 0-2 16,0-3 1-16,-2 3 0 15,-4-2 0-15,-2-1-2 16,3 0 0-16,-3 3 3 16,3-2 1-16,-6-1-3 15,3 3 0-15,0-2 1 16,1 2 0-16,-4-3-3 16,3 3 1-16,-11 0 1 15,4 3 1-15,-4-1-1 16,1 1 1-16,4 2-2 15,-7 0 0-15,3 1 1 0,4-1 1 16,-1 0-1-16,-1 3 1 16,8 0-2-16,-3 0 0 15,1 0 2-15,2 0 1 16,0 3-3-16,0-1 1 16,8 1-2-16,-8-1 0 15,8 1 3-15,8-1 0 16,-3 1-1-16,0 0 1 15,3 5-3-15,0-1 1 16,0-1 1-16,3-1 1 16,-3-5-2-16,-3 5 1 15,0-2 0-15,1-1 0 0,-4-2 1 16,-2 0 1-16,0 0-2 16,-2 3 0-16,-4-1 0 15,1 1 0-15,0-1-1 16,-6 1 1-16,-7-1 1 15,-6-2 1-15,3-2-2 16,-6 4 0-16,3-2-1 16,-5 3 0-16,5-1 1 15,-2 4 0-15,7-12 0 16,-4 6 0-16,4-5-1 16,1 2 1-16,-1-2 0 15,8-3 0-15,6 2 0 16,-5-4 0-16,2 7-1 15,8-5 0-15,0 0 0 16,8-3 0-16,-6 3 1 0,11 6 0 16,-2-6 1-16,8-3 0 15,-9-2-2-15,11 2 0 16,-2 8 2-16,-9-7 0 16,1 2-2-16,2 0 1 15,-2 0 0-15,-3 0 0 16,-6-3 0-16,6 3 0 15,-8 0-1-15,3 8 1 16,-3-3 0-16,0 1 1 16,0-1 0-16,0 0 1 15,-3 1-2-15,-5 1 0 16,-2 1-1-16,-1 0 1 16,3 3-1-16,3 0 0 0,-3-1 1 15,8 1 1-15,0 2-1 16,8 0 0-16,-3 3-1 15,6-3 0-15,5 3 2 16,5 0 0-16,3-3-1 16,-3-5 0-16,5 0-19 15,1 0 0-15,-1-5-15 16,1-3 1-16</inkml:trace>
  <inkml:trace contextRef="#ctx0" brushRef="#br0" timeOffset="87000.7216">2532 13949 16 0,'-11'-8'8'0,"1"11"10"0,10-3-8 16,0 0-6-16,0 0 0 16,0 0-3-16,0 0 0 15,0-3-2-15,8 0 1 16,-6 1-1-16,9-1 1 15,5 0 0-15,0-2 0 16,2 2 3-16,9-2 0 16,-1 2-5-16,-2 3 0 15,5 0 2-15,-2 0 0 16,-1 0 0-16,1 3 0 16,-9 0 0-16,1-1 0 0,-4 1 0 15,-4 0 1-15,-3-1 3 16,0 1 0-16,-8 2-4 15,-8 3 1-15,8 3-1 16,-8-1 1-16,-3 1 0 16,1 0 0-16,-3-4-2 15,10 4 1-15,-5 0-1 16,0-3 1-16,0-1 1 16,6 1 1-16,-4 0-3 15,6 6 1-15,0-4 0 16,6 3 0-16,1-2 0 15,1 0 0-15,3-3 1 16,0 2 0-16,-3-5-1 16,2 1 1-16,3-1-1 15,-2 0 0-15,-1-2-3 16,6-3 0-16,0 0 6 0,-5 0 0 16,-9 0 0-16,6 3 1 15,0-6-1-15,-5 8 1 16,-3-5-5-16,-3 3 1 15,1-3 2-15,-4 0 0 16,-2 2-1-16,-2 1 0 16,2 2-2-16,0 1 0 15,0 4 0-15,3-10 1 16,-1 0 0-16,6 6 0 16,0-1 0-16,0-5 0 15,0 8-1-15,8 0 1 16,0 2 0-16,8 4 0 0,-3 1-1 15,-5-1 1-15,3 2 0 16,2 2 1-16,-2-2-1 16,-3 0 1-16,-6 0 2 15,-4 0 0-15,-9 2 3 16,-10-2 1-16,2 2-1 16,-7-2 0-16,0 0-3 15,-14-3 0-15,0-2-3 16,-5-3 0-16,0-5-9 15,-8-6 0-15,0 0-12 16,8 1 1-16,-8-1-15 16,9 3 0-16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9T14:55:10.524"/>
    </inkml:context>
    <inkml:brush xml:id="br0">
      <inkml:brushProperty name="width" value="0.05292" units="cm"/>
      <inkml:brushProperty name="height" value="0.05292" units="cm"/>
      <inkml:brushProperty name="color" value="#FF0000"/>
    </inkml:brush>
  </inkml:definitions>
  <inkml:trace contextRef="#ctx0" brushRef="#br0">4159 3950 25 0,'-37'13'12'0,"11"6"7"16,18-19-12-16,-11 0-5 15,-7 0 1-15,-9 5-2 16,-2-2 1-16,-8 2-2 16,-8 0 0-16,-10 1 1 15,-22-4 1-15,-5 1 4 0,0 2 1 16,-5 1-1-1,5-6 0-15,11-8-3 0,-3-3 0 16,5 3-2-16,6-10 0 16,7-1 1-16,3-5 1 15,3-5-5-15,0-3 1 16,0-5 3-16,5-8 1 16,8-2-4-16,10-1 1 15,9 3 1-15,7-8 0 16,19-5-1-16,8-11 0 15,8-5-1-15,11 0 1 16,-6 5-1-16,11-2 1 16,-6 13 1-16,3-11 0 0,16 5 1 15,0-2 1-15,16-3-4 16,0 3 1-16,10 3-2 16,1 2 1-16,-1 5 0 15,-2 6 0-15,10 10 1 16,1 6 1-16,-1-3-2 15,3 3 1-15,5 10-1 16,3 5 0-16,8 9 1 16,-3 2 0-16,-7 8 0 15,-6 10 0-15,8 6-2 16,2 13 1-16,-2 3 4 16,-8 2 0-16,-2-2-6 15,-9 8 0-15,1 0 4 16,-4 10 0-16,-7 3-2 0,-5-3 0 15,-14-2 2-15,0 5 1 16,-12 2-5-16,-4-5 0 16,-7 1 3-16,-6-6 0 15,-8 0 1-15,-5 5 1 16,-3-2-4-16,-5-3 1 16,-10 0 0-16,-8 0 0 15,-1-6-2-15,-2 1 1 16,-3 0 8-16,-2-6 0 15,-6 3-9-15,0 0 0 16,-5-3 5-16,0 3 1 16,6-2-2-16,-9-3 1 15,3-9-2-15,0 4 1 0,0-1 1 16,0-4 0-16,-5 4-2 16,-6-7 1-16,3-1-2 15,-7 1 1-15,4-4 2 16,-2-4 0-16,10 0-1 15,-2 2 1-15,5 0-10 16,3 0 1-16,-6-5-20 16,-5 5 0-16,-2 1-1 15,-12-1 1-15</inkml:trace>
  <inkml:trace contextRef="#ctx0" brushRef="#br0" timeOffset="1757.9738">775 10872 39 0,'-5'-19'19'0,"10"11"2"0,-2 6-20 0,2-6-1 15,-2 0 0-15,-3-3 2 16,8-2 0-16,-6-3-4 16,6-2 0-16,-2-6 4 15,-1-5 0-15,8 0-1 16,-8-3 0-16,1 0-1 16,4 3 1-16,-2 5-1 15,-5 3 0-15,2 5 4 16,-2 3 0-16,2 0-4 15,-5 2 1-15,3 3-1 16,-3 3 0-16,0-1-1 16,0 4 0-16,0 2 0 15,5 8 1-15,-2 5 1 0,5 6 0 16,2 4-2-16,6 1 1 16,0-5 0-16,2 2 0 15,-4-3 1-15,10-2 0 16,-6 0-2-16,9-3 1 15,-1-2 1-15,-8 0 0 16,1-1-5-16,-3-5 0 16,2-2-10-16,-2 2 0 15,-5-5-16-15,-3-2 1 16</inkml:trace>
  <inkml:trace contextRef="#ctx0" brushRef="#br0" timeOffset="1998.4845">1027 10009 60 0,'-30'-5'30'0,"30"5"0"16,0 0-30-16,0 0 0 15,0 0 1-15,0 0-8 16,0 3 1-16,0-3-29 16,0 0 1-16,11 7 15 15,-3 1 1-15</inkml:trace>
  <inkml:trace contextRef="#ctx0" brushRef="#br0" timeOffset="2898.3136">548 10565 45 0,'-19'0'22'0,"9"-3"8"0,10 3-23 16,0 0-5-16,0 0 1 16,0 0-5-16,0 8 1 15,-6 8 0-15,-2 8 1 16,6 10 1-16,-6 3 1 16,0 3-2-16,0-3 1 15,5-5 0-15,3-3 0 16,0-3 3-16,0 1 0 0,0-11-1 15,0-3 0-15,0 0 0 16,3-2 1-16,2-6-2 16,3-2 1-16,3-1-4 15,7-2 0-15,1 0 0 16,12-2 1-16,-1 2 0 16,7 0 0-16,13 0 0 15,13-3 0-15,-2 3 2 16,13 3 0-16,3-3-3 15,0 2 1-15,-3-2-1 16,3-5 0-16,2 0 0 16,-13 2 1-16,-5 0 0 15,-8-2 0-15,-11 2 3 16,-7 1 1-16,-14-4-1 16,5 4 1-16,-7-3 3 0,-3-6 0 15,-6-8-6-15,3-15 0 16,-7-14-3-16,-1-7 0 15,-5-11 2-15,0-8 0 16,-8-3-10-16,0 5 1 16,0 4-11-16,-10 9 0 15,7 14-24-15,-7 11 0 16,2 13 38-16,-3 16 0 16</inkml:trace>
  <inkml:trace contextRef="#ctx0" brushRef="#br0" timeOffset="3844.0642">1053 11419 45 0,'-11'6'22'0,"-4"-9"7"0,7 3-24 0,5 0-3 15,-8 0 1-15,-4 0 0 16,-1 3 1-16,-3-3-4 16,9 2 0-16,-9 1 1 15,3 0 0-15,-8 2-1 16,3 3 1-16,3 0 3 16,-6 2 1-16,5 6-8 15,1 3 1-15,-1 5 2 16,3-1 1-16,-2 9-2 15,2-3 1-15,8 6 0 16,5 2 1-16,1-3-1 16,4-2 0-16,1 0-2 15,5-1 1-15,5 1 4 16,-2-3 1-16,5-2-2 16,2-1 0-16,1 1 0 0,-1-4 0 15,9-4-1-15,2-1 1 16,5-4-1-16,-2-9 0 15,5-5-1-15,-3-3 1 16,-4-5-1-16,-4-2 1 16,0-1 1-16,1-2 1 15,-9-3 0-15,6-2 0 16,-5-9-3-16,-3-2 0 16,2 0-3-16,-7-3 1 15,-1 3 3-15,6-3 1 16,-8 6 1-16,-5-6 1 15,2 8-3-15,-5 3 1 0,0-3 1 16,-8 6 0-16,3-3 1 16,-6-1 0-16,-7 1-1 15,10 0 1-15,-8 3-1 16,5-4 1-16,1 7-8 16,2-1 1-16,-3 2-6 15,-5 1 1-15,0 0-15 16,6 2 1-16,-1-2-23 15,-2 5 1-15,2-5 30 16,-7 5 0-16</inkml:trace>
  <inkml:trace contextRef="#ctx0" brushRef="#br0" timeOffset="6306.0736">4805 2990 23 0,'-19'-11'11'0,"11"-13"4"0,8 32-12 16,0-13-2-16,0-3 0 16,6 3-2-16,-4-3 1 15,-2-5-1-15,8 2 0 16,3-5 2-16,2 3 0 0,0-6-2 16,6-4 0-16,15-4 2 15,1-2 0-15,2 3-1 16,5-1 0-16,3 1 3 15,-3 2 1-15,-5 3-8 16,6 0 1-16,-9 7 3 16,6 6 0-16,-6 0-1 15,8 6 1-15,1 4-1 16,-4 6 1-16,4 0 1 16,-14-2 0-16,-3 2-1 15,1 5 0-15,-11-5 0 16,2 2 1-16,-7-2-1 15,2-5 0-15,-5 2 0 16,-3-2 0-16,1-1-1 0,-4 4 1 16,-2-6 1-16,0 0 0 15,0 0-2-15,0 0 0 16,0 0 0-16,0 0 0 16,0 0-16-16,0 0 1 15,0 0 8-15,0 13 0 16</inkml:trace>
  <inkml:trace contextRef="#ctx0" brushRef="#br0" timeOffset="6966.5895">5154 3823 9 0,'-16'6'4'0,"19"-12"16"0,-3 6-5 16,0 0-13-16,0 0 1 16,8 6 1-16,2 1 1 15,6-4 2-15,0 0 1 16,11-1-6-16,7 1 0 15,11-3 0-15,16 3 1 16,5-3-1-16,13 0 0 16,6 2-1-16,13-4 1 15,13 2 1-15,8 0 0 16,0 0 0-16,11 0 1 0,5-6-3 16,2 1 0-1,-2 2 2-15,5-7 0 0,-5-1-2 16,-10 1 0-16,-9-1-1 15,-5 3 1-15,-13 6-2 16,-16-9 0-16,-10 6 1 16,-11-11 1-16,-17 5 0 15,-1 3 0-15,-17 11-1 16,-5-3 1-16,-5 0-1 16,0-5 0-16,-5 7-12 15,-3-4 0-15,0-6 1 16,-6 16 1-16,-2 0-22 15,-2 10 0-15,-14 3 28 16,0-2 0-16</inkml:trace>
  <inkml:trace contextRef="#ctx0" brushRef="#br0" timeOffset="9292.3174">3744 5419 37 0,'-5'-8'18'0,"5"13"2"0,0-5-20 16,0 0 3-16,2 11 0 16,1 4 0-16,-3 12 1 15,0 13-5-15,-3 26 1 16,-7 8 0-16,-4 16 1 0,4 16 0 15,-11 13 0-15,-1-8-3 16,9 0 1-16,-5 3 2 16,4-8 0-16,4-6-1 15,2-13 0-15,5-5 1 16,-5-13 0-16,3-16 0 16,2-5 1-16,1-3-2 15,-3-11 1-15,5-5 0 16,0-8 1-16,0-2-1 15,0-3 0-15,0-6-1 16,0 1 0-16,0-6 2 16,0 1 1-16,0-1-3 15,0 0 1-15,0-5-5 16,0 0 0-16,0 3-11 0,0 2 0 16,-8 6-18-16,-11 7 0 15</inkml:trace>
  <inkml:trace contextRef="#ctx0" brushRef="#br0" timeOffset="10194.6352">11663 9038 44 0,'-27'11'22'0,"17"23"-2"15,10-10-22-15,-3 13 3 16,-2 26 1-16,-3 12-2 16,8 30 1-16,-5 36 0 15,2 4 0-15,3 38-2 16,0 13 0-16,8 36 4 16,8 9 1-16,2 10 1 15,22 11 0-15,5 6-6 0,11 9 1 16,12 14 0-1,6 1 1-15,3 4 0 0,-3 3 0 16,-2 0 3-16,4 8 0 16,-12-11 2-16,-11-2 0 15,-8-16-5-15,-6-11 1 16,-7-24-3-16,0-13 1 16,-14-26-11-16,-7-24 1 15,-6-24-19-15,1-29 0 16,-6-16 5-16,0-47 0 15</inkml:trace>
  <inkml:trace contextRef="#ctx0" brushRef="#br0" timeOffset="11711.0201">11663 8707 46 0,'0'-8'23'0,"34"19"1"0,-15-8-23 16,12 2 6-16,4 0 1 0,15 1-7 15,11 7 1-15,18-3-3 16,19 4 1-16,27 4 2 16,23-7 1-16,21-1-2 15,32-2 0-15,19-2-1 16,23-1 0-16,27-3 1 15,26-2 0-15,9 6-2 16,31-1 1-16,16-5 0 16,5 0 1-16,16 0-1 15,11 0 0-15,4 0 0 16,1 8 0-16,3-5-1 16,2-1 1-16,0 6 0 15,-2-8 1-15,-14 13-1 16,1-2 0-16,-17 2-2 15,-15-2 0-15,-16 5 4 0,-14 0 1 16,-31 2-3-16,-3-2 0 16,-24 3-1-16,3-4 1 15,-21 1 2-15,-8-2 1 16,-30-4-3-16,-12 3 1 16,-22-2 0-16,-21-1 1 15,-21-2-1-15,-23 0 0 16,-25 0-1-16,-10 8 1 15,-14-5-2-15,-12-3 1 16,-9 5 1-16,-5 5 0 16,-8 4-3-16,1 4 0 15,-20 14 1-15,-4 7 1 0,-6 12 0 16,-8 17 1-16,-5 22-3 16,-6 11 0-16,-5 23 4 15,-2 19 0-15,0 18-4 16,-3 19 1-16,2 21 0 15,3 13 1-15,3 11-2 16,5 29 1-16,3-3 3 16,8 16 0-16,-3 9-1 15,11-1 0-15,-3 0-2 16,0 5 1-16,5-5 0 16,1 3 0-16,2-11 0 15,2 0 0-15,1-21 0 16,5 0 0-16,0-15 0 15,2-12 0-15,-4-18 0 16,4-16 0-16,-2-18 0 0,3-11 0 16,-1-19 1-16,-2-12 1 15,3-12 0-15,0-17 1 16,-1-12-4-16,1-4 1 16,-1-17 0-16,-4-13 1 15,2-10-3-15,-8-6 0 16,2-7 3-16,-4-14 1 15,-6 2-2-15,-3-4 0 32,-31-8 3-32,-6-11 1 15,-13 0-7-15,-16-6 1 0,-23-7 1 16,-11-3 1-16,-21-5 7 16,-9-3 0-16,-17-2-14 15,-22-1 0-15,-19-2 8 16,-15 0 0-16,-22 3-2 15,-33-3 0-15,-7-1 1 16,-12 9 0-16,-22-3 2 16,-4-2 0-16,-17 10-3 15,-16-2 0-15,9-1 4 16,-4 3 1-16,-2 0-7 16,21 6 1-16,1-3 0 15,4-1 0-15,1 1 1 16,7-3 1-16,6 6 0 15,15-4 1-15,-4 9 0 16,4 0 0-16,1 7 7 0,23 1 0 16,3 0-7-16,22-1 0 15,7 12 0-15,26-9 0 16,6 3 1-16,16-3 0 16,13-2-3-16,3-3 1 15,29-8-9-15,5 3 1 16,2-3-22-16,20-16 1 15,-12-19-13-15,19-17 1 16</inkml:trace>
  <inkml:trace contextRef="#ctx0" brushRef="#br0" timeOffset="12358.7056">8832 6908 34 0,'-3'-37'17'0,"22"21"0"15,-9 11-17-15,-2 2-3 16,5-5 0-16,-2 6 3 15,0-3 0-15,-1-1-9 16,6 6 1-16,3 0-14 0,-1 0 1 16</inkml:trace>
  <inkml:trace contextRef="#ctx0" brushRef="#br0" timeOffset="12733.3396">10374 6792 31 0,'-13'-19'15'0,"5"19"1"16,8 0-15-16,-3-2-2 15,3 4 1-15,0-2-12 16,0 0 1-16,3 3-8 16,5 2 1-16</inkml:trace>
  <inkml:trace contextRef="#ctx0" brushRef="#br0" timeOffset="13079.4664">11361 6686 40 0,'-13'-19'20'0,"18"12"2"0,-5 7-21 0,0 2 0 16,0-2 0-16,0 0-2 16,-2-2 1-16,2 2-1 15,0-3 1-15,0 3-1 16,-3 0 0-16,3-3-2 16,-3 3 1-16,3-2-6 15,-5 2 1-15,5 0-13 16,0 0 1-16,0 0 9 15,0 0 0-15</inkml:trace>
  <inkml:trace contextRef="#ctx0" brushRef="#br0" timeOffset="13829.2145">9652 5408 31 0,'-8'-13'15'0,"5"13"5"0,-2 0-17 16,-3 2-1-16,-2 1 0 16,-6 0-3-16,-5 2 0 15,-11 8 2-15,-5 1 0 16,0 7-2-16,2 3 0 16,1-1 1-16,7 6 0 15,14-5-5-15,5-3 1 16,8 3 6-16,11 0 1 0,7 2-2 15,6-10 0 1,8-5 2-16,0-8 1 0,5-11-1 16,2 0 1-16,-2-3-3 15,-2-5 0-15,-3 0-2 16,-6-2 1-16,1-1 1 16,-6-2 0-16,-8 3-5 15,-2-4 1-15,-4 1-17 16,1 5 0-16,-2 3 2 15,2-8 0-15</inkml:trace>
  <inkml:trace contextRef="#ctx0" brushRef="#br0" timeOffset="14472.3617">18029 5289 30 0,'-3'-3'15'0,"6"-5"5"15,-3 8-16-15,-3 0-8 16,0 0 0-16,-5 3 3 16,-2 2 0-16,-1 6-2 0,-2 7 1 15,-3-2 2-15,3 3 1 16,2-3-2-16,1 5 0 16,2 3 1-16,5 0 1 15,3-1-1-15,8-1 0 16,5-1 0-16,9-3 0 15,-1 1-1-15,3-6 0 16,5-5 2-16,2 0 0 16,1-6 6-16,-3-2 0 15,3-2-5-15,-6-3 1 32,-7-11 4-32,-8-3 1 15,-11 6-7-15,-3-6 1 16,-8-2-4-16,-7 5 0 0,-6 0-8 15,-5 6 1-15,-11-1-25 16,-5 11 1-16</inkml:trace>
  <inkml:trace contextRef="#ctx0" brushRef="#br0" timeOffset="16905.7486">11732 8588 24 0,'-6'-5'12'0,"6"13"2"0,0-8-11 15,0 0-5-15,0 0 1 16,0 0 2-16,0 0 1 16,3 0-1-16,5 0 0 15,-3 0 1-15,3 0 0 16,0 0 4-16,-5 0 1 16,10 0-6-16,-2 5 1 15,4 1 0-15,7-1 0 16,-4-2-3-16,9-1 1 15,4-2 0-15,-2 0 0 16,6 0 1-16,-1-2 1 16,3-1-2-16,-2 0 1 0,-1 3 0 15,3 0 1-15,-5-2-1 16,10 2 0-16,-5 2 0 16,3-2 0-16,-3 3-2 15,8-3 0-15,-3 3 2 16,3-6 1-16,0 3-3 15,-2 0 0-15,2 0 1 16,-1 3 1-16,4 2-1 16,5-3 1-16,-5 4-1 15,-1-4 0-15,1 4 0 16,0-1 1-16,2-5-1 16,-5 3 1-16,5-1 0 15,-5 6 0-15,5 0 1 16,3 3 0-16,-3-6-3 0,3 0 1 15,-5-2 0-15,5 2 0 16,0 6 0-16,0-9 1 16,5 1 0-16,-2 0 0 15,15 5-2-15,-8 0 1 16,4-6 0-16,-4 4 1 16,1-4 1-16,-1 6 0 15,3 0-4-15,6-5 0 16,2-3 4-16,-3 2 1 15,-2 1-3-15,0 0 1 16,-6-3-1-16,1 0 0 16,-3-6 0-16,7 6 0 0,-4-2 1 15,-3-1 1-15,2 3-2 16,-4-3 1-16,1 3-2 16,-1-5 1-16,7 0 1 15,0 5 1-15,8-8-1 16,0 3 1-16,0-1-2 15,0 4 1-15,0 2-2 16,8 0 1-16,3-3 0 16,0-2 1-16,-1-1 0 15,-4 6 0-15,4 3-1 16,1 0 0-16,0-6 0 16,-6 3 0-16,-2-3 1 15,-3 1 1-15,-3 2-4 16,3 0 1-16,-2 2 1 15,-1 1 0-15,1-3 0 0,-6 5 1 16,3-2 0-16,-6 2 1 16,3-2-2-16,0-3 0 15,1 3 0-15,1-9 0 16,-4 6-1-16,-1 0 1 16,-2 0 1-16,5 0 1 15,1 0-3-15,4 3 0 16,0 0 2-16,-2-6 0 15,3 3-1-15,-1-3 1 16,6 3 0-16,0 0 0 16,7 0 0-16,1 0 1 15,0 3-5-15,4 2 1 0,1 1 4 16,6-6 0-16,4 0-2 16,-10 2 1-16,3-2-1 15,2 8 0-15,3 0 0 16,5-5 1-16,-5 2-2 15,3-2 1-15,-6-3-1 16,3 5 1-16,5 0 0 16,-8 1 0-16,-5-4 2 15,5 9 1-15,1-9-2 16,7 4 0-16,-11-1-2 16,-4 3 1-16,-1-5-1 15,6 5 1-15,2-8 1 16,-3 5 0-16,-4-5 0 15,-4 8 0-15,-2-6-1 0,-2 1 0 16,10 0 4-16,-3-1 0 16,0 1-4-16,3 0 1 15,6-6-2-15,-1 6 1 16,3-3-5-16,-3 5 0 16,-2 0 9-16,2 6 1 15,0-9-4-15,3 6 1 16,-11-5-8-16,3 0 1 15,-5 5 9-15,-6 0 1 16,3-6-5-16,-5-2 1 16,-5 8 1-16,-9-3 0 15,-7 1-4-15,-6-1 0 16,-8 0 3-16,-2-5 1 0,-8 0-1 16,-6-2 1-16,1 2-2 15,-6-3 1-15,-5 3 1 16,-1-3 0-16,-4 3 0 15,-6 0 1-15,3-2-7 16,-5-1 0-16,2 3 5 16,-5 0 1-16,3 0-14 15,0 0 0-15,2-3-18 16,-5 3 0-16,-19 6-6 16,-5-27 1-16</inkml:trace>
  <inkml:trace contextRef="#ctx0" brushRef="#br0" timeOffset="19698.7715">6742 7120 0 0,'0'0'0'0</inkml:trace>
  <inkml:trace contextRef="#ctx0" brushRef="#br0" timeOffset="20478.4186">8493 4141 30 0,'-100'-8'15'0,"15"-29"9"0,64 24-16 16,-6-6-3-16,1-7 0 16,-6-17-5-16,11-10 0 15,5-18 1-15,16-6 0 16,11-13-2-16,15-8 1 15,16-13 1-15,22 3 0 16,31-6-1-16,14 8 0 0,15 0-1 16,16 8 0-16,0 14 1 15,14 12 0-15,5 11 1 16,-1 14 0-16,-7 15 0 16,0 11 1-16,-13 13-5 15,-22 24 1-15,-15 16 1 16,-14 20 0-16,-24 15 3 15,-18 7 1-15,-23 0-6 16,-17 16 1-16,-24 5 4 16,-34-5 0-16,-21 0 0 15,-29-5 1-15,-24 4-1 16,-13-6 1-16,-8-12-2 16,10-8 1-16,-2-4-2 15,-3-9 0-15,13-5-2 0,3-8 1 16,8-5-8-16,3-6 1 15,15 3-31-15,9-2 0 16,10-6 37-16,8-8 0 16</inkml:trace>
  <inkml:trace contextRef="#ctx0" brushRef="#br0" timeOffset="20929.5014">1027 11549 10 0,'-48'-16'5'0,"-18"-21"-9"0,55 29-5 16</inkml:trace>
  <inkml:trace contextRef="#ctx0" brushRef="#br0" timeOffset="21229.9066">466 11340 39 0,'-53'-18'19'0,"37"28"5"0,16-7-20 0,0-3-6 16,8 2 0-16,2-2 4 15,14 0 0-15,5 8 1 16,8 3 0-16,8-1-1 15,8 4 0-15,8 4 2 16,8 6 0-16,10 5-2 16,1 3 0-16,-1 5 1 15,0 3 1-15,-5 2-1 16,3-8 0-16,-5 3-4 16,-9-5 1-16,-13 5-1 15,-13-13 1-15,-2 2 1 0,-9-4 0 16,-7-6-14-16,-3-3 0 15,-14-5-9-15,-4-3 0 16,-14-5-3-16,-3-8 1 16</inkml:trace>
  <inkml:trace contextRef="#ctx0" brushRef="#br0" timeOffset="21468.8037">1246 11364 49 0,'-16'5'24'0,"16"-5"3"0,0 0-24 0,0 5-5 15,-2 3 1-15,-6 11 3 16,-8 7 0-16,-3 11 1 16,-15 14 0-16,-3 10 1 15,-5-1 0-15,-3 1-5 16,5 0 1-16,-2-3-16 15,7 3 1-15,-2 3-28 16,-5 12 1-16</inkml:trace>
  <inkml:trace contextRef="#ctx0" brushRef="#br0" timeOffset="22204.7128">757 12737 46 0,'0'-3'23'0,"10"-5"5"16,-2 1-22-16,0-9-5 16,5 0 0-16,1-8 0 15,4-3 1-15,1-2 0 16,2 3 0-16,3-3-3 16,2 2 1-16,-5 4 3 15,-5 1 1-15,3 4-3 16,-3 2 0-16,-9 3-1 15,4 2 0-15,-3 1-1 0,-5 4 0 16,5 1 1-16,-8 13 1 16,0 5 0-16,0 8 0 15,-11 8-1-15,3 8 0 16,-3 11 2-16,4 2 0 16,-1 6 1-16,0-8 0 15,5-1-3-15,3 1 0 16,3 2 1-16,2-5 1 15,3-3-2-15,-3-5 1 16,0-2-2-16,6-6 1 16,-3 0 2-16,-8-8 1 15,3-2-6-15,5-1 1 0,-8-5 4 16,0-2 1-16,0-3-6 16,0-3 0-16,0-5-8 15,0 0 1-15,0 6-12 16,0-6 0-16,-8-3-11 15,-3 0 0-15</inkml:trace>
  <inkml:trace contextRef="#ctx0" brushRef="#br0" timeOffset="22468.714">669 13192 40 0,'-5'0'20'0,"2"-3"3"0,3 3-19 16,0 0 0-16,8-2 1 16,3 4 6-16,0-9 0 15,7 4-7-15,3 0 1 16,6-2-1-16,2 0 0 15,-3-6 2-15,11 6 1 16,0 2-5-16,6-5 1 16,2 0-2-16,8 3 1 15</inkml:trace>
  <inkml:trace contextRef="#ctx0" brushRef="#br0" timeOffset="23977.5514">815 13176 22 0,'-3'3'11'0,"3"-8"4"0,0 5-10 0,0 0 1 15,0 0 1-15,3-3-7 16,-3 8 1-16,0-5 2 15,0 0 1-15,0 0 0 16,0-2 1-16,0 2-3 16,0 0 1-16,0 0-3 15,0 0 0-15,0 0-1 16,8-3 1-16,0 0 0 16,0 3 1-16,2-5 0 15,6 0 0-15,5-3 1 16,6 0 1-16,5-3-2 15,-3 1 1-15,5-1-1 16,8 1 1-16,-5-1 1 16,0-5 0-16,6-2-4 15,2 2 0-15,0 2 3 0,0-1 0 16,2-1-2-16,1 0 0 16,-14 5 1-16,3-2 0 15,-10 2-1-15,-1 6 0 16,-7 0 0-16,-3 2 0 15,-6 1-13-15,-4 2 1 16,-6 0-31-16,-6 7 1 16</inkml:trace>
  <inkml:trace contextRef="#ctx0" brushRef="#br0" timeOffset="26771.6524">8893 3850 13 0,'-8'-6'6'0,"13"12"5"0,-5-6-7 15,0 0 5-15,0-3 1 16,-5 3-11-16,-1-3 1 16,-2 3 1-16,1 0 0 15,1 3-3-15,-4 0 1 16,10-1 1-16,-8-4 1 16,5 2 1-16,-2 2 0 15,2-2-2-15,0-2 1 16,-2-1 1-16,3 3 0 15,-4 0-2-15,4 0 0 16,-4-3 2-16,6 3 1 16,0 0-14-16,0 0 0 0,0 0-9 15,8 3 1-15,5 0 17 16,1-9 0-16</inkml:trace>
  <inkml:trace contextRef="#ctx0" brushRef="#br0" timeOffset="29696.0498">6128 3847 3 0,'0'-3'1'0,"10"3"-1"0,-10 0-1 16,3 0 0-16,5 0 0 15</inkml:trace>
  <inkml:trace contextRef="#ctx0" brushRef="#br0" timeOffset="29937.7579">6202 3815 1 0,'0'-2'0'0,"10"-1"2"0,-10 3 0 0,0 0-1 16,0 0 0-16,0 0 0 16,0 0 1-16,0 0-3 15,0 0 0-15,0 0-3 16,0 0 1-16,0 0 8 31,-47-71-5-31,100 142-2 16,-51-76 1-16</inkml:trace>
  <inkml:trace contextRef="#ctx0" brushRef="#br0" timeOffset="30464.227">6070 3895 7 0,'-3'0'3'0,"3"-6"2"0,0 6-4 15,0 0 1-15,0 0 1 16,0 0-3-16,0 0 0 15,3 3-10-15,-3-3 0 16</inkml:trace>
  <inkml:trace contextRef="#ctx0" brushRef="#br0" timeOffset="31078.1134">3739 5884 11 0,'-24'72'5'0,"0"34"6"0,19-59-5 0,-3 14-1 16,2 18 0-16,-4 9-2 16,10 4 0-16,0 4-1 15,0-9 0-15,2 0-2 16,6-5 0-16,-8-5 1 16,6-8 0-16,2-11-1 15,-8 0 1-15,0-8-1 16,0-5 0-16,-6-2-28 15,-2 7 1-15</inkml:trace>
  <inkml:trace contextRef="#ctx0" brushRef="#br0" timeOffset="33330.2008">11221 7048 12 0,'0'0'6'0,"0"6"7"15,0-6-6-15,0 0-9 16,-11 0 1-16,-12 0 1 16,-7 0 0-16,-9 2-1 15,-17-2 0-15,-7-2 3 16,-9 2 1-16,-2 0 2 16,-5 0 0-16,-6-3-3 15,6 0 0-15,5 1-3 16,8-1 1-16,2 1 1 0,19 2 0 15,5 0 0-15,9 0 0 16,9 0-3-16,9 0 1 16,13 0 0-16,16-3 1 15,21 3 1-15,8-3 1 16,19-2-6-16,2 0 1 16,13-1 4-16,3 1 1 15,8-3 0-15,-10-2 0 16,-1 4-5-16,-8 1 1 15,-12 0 3-15,-7 2 0 16,-12 0-1-16,-8 1 0 16,-8-1 0-16,-8 3 0 0,-16 0-1 15,-11 3 1-15,-15-1 2 16,-9 4 1-16,-15-4-2 16,-6 4 1-16,-7-4-2 15,-3 6 0-15,-3-2-6 16,0 1 1-16,-5 1-18 15,3 3 1-15</inkml:trace>
  <inkml:trace contextRef="#ctx0" brushRef="#br0" timeOffset="34157.9555">757 13248 26 0,'-16'-11'13'0,"8"11"1"16,8 3-13-16,-3-1-7 15,-2-2 0-15,2 0-9 16,-2 3 1-16,2 2 8 16,-2-2 1-16</inkml:trace>
  <inkml:trace contextRef="#ctx0" brushRef="#br0" timeOffset="37159.8551">11573 9864 21 0,'-27'8'10'0,"-7"-19"2"16,31 8-11-16,-2 3-1 16,-3 3 0-16,5-8-2 15,-4 5 1-15,-1 0 2 16,5 0 0-16,0-8-5 16,-2 2 1-16,-3 6-3 15,3 0 0-15,2-2 5 16,-2-3 1-16,2 2 0 15,1 0 0-15,-6-2 1 16,8 0 1-16,-3-3 3 16,-5 5 1-16,5-5-8 0,-5 6 1 15,1-1 3-15,4 0 0 16,-5 1-1-16,3-4 0 16,5 6 0-16,0 0 1 15,-8-2 3-15,8 2 0 16,0-3 3-16,0 0 0 15,0-2-3-15,-3 0 0 16,3-1-3-16,0 4 0 16,0-1-1-16,0 1 0 15,3-4-2-15,-3 4 1 16,8-6 0-16,-3 5 1 16,3-2-1-16,-5 5 1 0,4-3-1 15,1 0 1 1,-2 3 1-16,2-2 0 0,2-1-2 15,1 3 1-15,-1 0-3 16,4 0 1-16,4 0 1 16,-2 0 1-16,3-3-1 15,-1 3 0-15,-2 0 0 16,2-2 1-16,4 4-2 16,-1-2 1-16,-3 0 1 15,6 3 0-15,-3-3-1 16,6 0 1-16,-3 0-1 15,-3 3 0-15,5-1 0 16,1-2 0-16,7 6 0 0,-2-6 1 16,0 0-1-16,2 0 0 15,3 2 1-15,-3-4 1 16,1 2-3-16,2 2 1 16,-3 1 1-16,1 2 0 15,2 3-1-15,2-2 0 16,-2-1-1-16,0 0 1 15,8 0 4-15,-2 1 0 16,2 4-10-16,0-2 0 16,5-2 8-16,-2 1 0 15,4 1 3-15,12-2 0 16,-6-1-2-16,0 0 1 16,1 3-5-16,1-3 0 15,1 1 1-15,3-4 0 0,-1 4 1 16,3-4 0-16,6 1-3 15,-3 2 1-15,2 6 3 16,-5-8 1-16,-2 2-3 16,5-5 0-16,-6 0 1 15,14 0 0-15,-6-3-2 16,-2 3 1-16,-3-2 1 16,3 2 1-1,37 2-2 1,-3-2 0-16,-18 0 0 15,-1 0 0-15,-10-2 1 16,3 2 0-16,-3 0-1 16,0-3 0-16,0 6 1 15,0-9 0-15,-7 6-3 0,-4-2 1 16,1-1 3-16,-4 0 0 16,1 9-3-16,3-6 0 15,-6-3 1-15,0 6 0 16,0-1 2-16,3-2 0 15,0-2-4-15,-5 2 0 16,-1 2 1-16,6 1 1 16,-8-3 1-16,0 0 1 15,0 0-3-15,0 0 0 16,0 0 0-16,0-3 0 16,0 3 1-16,2 0 1 15,3 3-1-15,6-3 0 0,-6 3 0 16,3-3 0-16,0 0-1 15,-3 0 0-15,3-3 3 16,2 6 0-16,-2-3-1 16,3 0 0-16,-1 0-2 15,1-6 1-15,-6 1 0 16,3 2 0-16,0 3 1 16,-3 0 0-16,5 0 0 15,6 6 1-15,-5-6-3 16,-1-3 0-16,1 6 1 15,-6-6 0-15,3 3 0 16,5 3 0-16,3-1 1 16,7-4 0-16,-2 2-4 15,-2-3 1-15,-3 0 5 0,2 6 0 16,0 0-3-16,9-3 0 16,2 0-1-16,-5 0 1 15,2-6 0-15,-2 12 1 16,5-6 0-16,-3 2 0 15,11-2-3-15,-11 0 1 16,1 0 1-16,-6 3 1 16,0 2-2-16,0-5 1 15,0 0 1-15,-5 0 0 16,2 3-2-16,-4-3 0 16,-4 5 2-16,1-5 0 15,-1 5-2-15,6-2 1 0,0-3-1 16,-1 5 1-16,-1-2 0 15,-4 0 0-15,-2-1 1 16,-3-4 0-16,6 4-1 16,-1-2 1-16,-2-2-1 15,2 4 1-15,-2-2-1 16,-2 0 1-16,-1 3 0 16,-3-6 0-16,-2 6-1 15,0 0 0-15,0 2 0 16,-3-5 1-16,-7 3 2 15,-6-3 1-15,2 2-8 16,1-2 1-16,-6 3 8 16,1-1 0-16,5 1-5 15,-6 0 1-15,3-3-2 16,5 2 1-16,3 1 2 16,0 0 1-16,3-1-2 0,-3-4 0 15,5 4-1-15,-5-2 0 16,0 0 0-16,3 3 1 15,-6 0 0-15,3-3 1 16,0 0-4-16,5 2 0 16,1 1 0-16,4-3 1 15,1 0 3-15,2 0 1 16,-5 0-4-16,0 3 0 16,-6-3 1-16,4 5 0 15,-1-3 0-15,-2 1 0 16,-6 0 1-16,0-1 0 15,6-2-1-15,-6 3 0 0,0 0-1 16,1-1 0-16,-6 1 1 16,0-3 1-16,-5 3-2 15,-6-3 1-15,1 0 0 16,-4 0 1-16,1 0-1 16,-5 0 1-16,-1 0-2 15,-5 0 0-15,-2 0 1 16,0 0 1-16,-1 2-1 15,-2-2 0-15,-3 3 0 16,3-3 1-16,0 0-1 16,-5 0 0-16,5 0-1 15,-3 0 1-15,3 0 0 16,0 0 1-16,3 0-1 0,-1 0 1 16,1 3-1-16,-1-3 1 15,1-3-1-15,0 3 0 16,-1 0 0-16,1 3 1 15,-1-6 0-15,1 0 0 16,-1 3-2-16,4 0 0 16,-4-2 2-16,-2-1 0 15,-2 3-2-15,1 0 0 16,1 0 2-16,-8 0 0 16,6 0-1-16,-6 0 1 15,5 0-2-15,-2 0 0 16,-3 0 1-16,0 0 1 0,2-3-4 15,-2 3 1-15,0 0 2 16,0 0 1-16,6 0-7 16,-6 0 0-16,2-2-5 15,-2 2 1-15,3-3-16 16,-6-5 1-16,-18-13-11 16,-13-19 0-16</inkml:trace>
  <inkml:trace contextRef="#ctx0" brushRef="#br0" timeOffset="38704.5989">3752 7345 24 0,'8'-11'12'0,"18"-15"2"0,-15 18-11 16,2 3-2-16,0 2 0 0,-5 0 0 16,8 3 0-16,3-2 1 15,4 2 0-15,6 2 2 16,6 1 1-16,2 2-2 16,8 6 0-16,8-6-2 15,0 0 1-15,0-5 1 16,18 6 0-16,-5-6-4 15,0-3 0-15,3 0 3 16,-13 1 0-16,-3-1-2 16,-3-5 0-16,-13-2-1 15,-8 4 0-15,-2 4 2 16,-4 2 0-16,-12-3 2 16,-3 0 0-16,-8-2-3 0,-8 0 0 15,-11-1-1-15,-15-1 1 16,-11-4-1-16,-11 6 1 15,-7-1-1-15,-3 1 1 16,-6 2-2-16,6 1 1 16,0-1 3-16,3 3 0 15,2-3-3-15,16 6 1 16,8-3 0-16,10 0 0 16,3 3 0-16,11 2 0 15,8 6-1-15,15-1 1 16,14-2-1-16,27-3 1 15,7-2-1-15,13-3 0 16,24-8 2-16,1-2 0 0,-6 2-2 16,-3-3 0-16,-5-2 3 15,-3 0 0-15,-18 2-2 16,-5 3 0-16,-14 0 0 16,-13 3 0-16,-5 2-1 15,-5-2 0-15,-9 5 2 16,-15 0 0-16,-19 0-2 15,-18 13 1-15,-22 6 0 16,-7 2 1-16,-19-5 1 16,-5 0 0-16,5-3-2 15,-6 3 0-15,6-3 1 16,-5 0 0-16,16-5-2 16,7 0 0-16,11 0 1 15,9-5 0-15,7 2 0 16,8 0 0-16,2-2 2 0,9 2 0 15,5-2-3-15,5-3 1 16,5 2 4-16,-2-2 1 16,8 0-9-16,-9 0 0 15,14 0 7-15,-8 0 1 16,6 3-8-16,2 0 1 16,0-3 8-16,0 0 0 15,0-3-7-15,0 0 1 16,0 3 1-16,0 0 1 15,0-2-1-15,0 2 1 16,0 0 0-16,0 0 1 16,0 0-2-16,-8 0 0 15,8 5 0-15,0-5 1 0,0 0-2 16,0 0 1-16,0 3-1 16,0-6 0-16,0 3-16 15,0 0 0-15,0 0-19 16,8-3 1-16</inkml:trace>
  <inkml:trace contextRef="#ctx0" brushRef="#br0" timeOffset="40055.8144">8826 4569 28 0,'-79'-13'14'0,"-21"-11"3"0,68 16-13 15,-18-8 0-15,-3-10 1 16,-11-11-4-16,1-24 0 16,-4 0 0-16,4-5 1 15,-6-11-6-15,6-7 1 16,7-17 5-16,11-15 1 15,5 2-2-15,19-21 1 16,13 0-1-16,16 13 0 16,21-7-2-16,16-6 0 15,24 8 1-15,21 18 0 16,24 14 0-16,18 3 0 0,24 15 0 16,22 8 0-16,7 11-1 15,11 10 1-15,-6 11 1 16,11 16 1-16,-16 16-4 15,-10 18 1-15,-24 19 1 16,-14 13 1-16,-23 8 0 16,-27 34 0-16,-23 19-3 15,-22 7 0-15,-18 33 2 16,-24-1 0-16,-24-2-1 16,-26 3 0-16,-21 5 2 15,-19-16 0-15,-37-8-1 16,-11 2 1-16,-7-12-2 0,-4-27 1 15,6-16 5 1,6-16 1-16,5-13-5 0,2-11 0 16,11-10-1-16,18-11 0 15,6-5 0-15,8-2 1 16,7-6-1-16,14 0 0 16,8 0 1-16,10-3 1 15,9 3-2-15,12-3 0 16,3 1 3-16,3 2 0 15,11 0-1-15,-1-3 1 16,3 3-5-16,0-3 0 16,0 3 2-16,6 3 0 15,-4-6-2-15,6 3 1 16,0 0 2-16,0 0 0 0,0 0 1 16,-5 0 1-16,5 0-3 15,0 3 0-15,0-3 1 16,0 0 1-16,0 0-1 15,0 0 1-15,0 0-2 16,0 0 0-16,0 0 1 16,0 0 0-16,0-3-1 15,0 1 0-15,0 2 0 16,0 2 0-16,0-2 2 16,0 0 1-16,0 0-4 15,0 0 1-15,0 3-1 16,0 0 1-16,0-6 1 15,0 3 0-15,0 0-3 0,0 3 1 16,0-6 1-16,0 3 1 16,0 3-2-16,0-3 0 15,0-3 0-15,0 3 1 16,0-3-4-16,0 6 1 16,0-3-13-16,0 0 0 15,0-3-20-15,-5 1 1 16</inkml:trace>
  <inkml:trace contextRef="#ctx0" brushRef="#br0" timeOffset="40778.2745">603 12840 22 0,'-18'-45'11'0,"4"13"6"0,9 22-11 0,3-3 0 16,-6-3 1-16,0 0 1 15,0 0 0-15,-3 3-4 16,3 0 1-16,8 2-4 16,-2 3 0-16,2 3-1 15,10 2 1-15,6 6 4 16,13 7 0-16,16 9-5 16,5-1 1-16,14 4 1 15,15-1 0-15,9 5-1 16,-1 1 1-16,-2-1-1 15,2-7 1-15,-8 7-4 16,1-2 0-16,-20-3 1 16,-7-2 1-16,-10-1-3 15,-14-2 1-15,-5-5-14 0,-11-1 0 16,-5-2-21-16,-8-8 0 16</inkml:trace>
  <inkml:trace contextRef="#ctx0" brushRef="#br0" timeOffset="41016.2962">1299 12507 48 0,'-45'29'24'0,"-34"79"1"0,52-73-23 0,-10 10 1 15,-13 16 1-15,-6 10-2 16,-4 16 1-16,7-2 0 15,8-11 0-15,2-2-6 16,6-12 1-16,3-1-11 16,18-6 1-16,5-8-11 15,9 2 1-15,4-7 2 16,9-11 0-16</inkml:trace>
  <inkml:trace contextRef="#ctx0" brushRef="#br0" timeOffset="41916.903">468 13883 41 0,'-16'-3'20'0,"11"11"6"0,5-8-22 15,0 3-5-15,0-3 1 16,0 0 1-16,0 0 1 16,0 0 1-16,3 0 0 15,5-3-4-15,0 3 0 0,2-3 5 16,6 3 1-16,3-2-4 15,-1-6 0-15,17-5-2 16,-1-1 0-16,6-4 1 16,10-3 0-16,-5 2 0 15,18-2 1-15,-2 0 0 16,-5-3 0-16,2 8-3 16,-2 3 1-16,-11 5-3 15,-3 0 0-15,0 8 4 16,-7 0 0-16,-6 5-2 15,5 8 0-15,-7 6 0 16,-9 5 1-16,1 5 2 16,-4 3 1-16,-12 5-3 15,5 2 0-15,-16 4 1 0,5 10 0 16,-7 2 1-16,-11 1 0 16,0-1-1-16,-14 6 1 15,-2-8 6-15,-5-3 0 16,-3-5-8-16,-8-2 1 15,11-6 1-15,-3-8 1 16,8-5-2-16,2-6 0 16,1-7-1-16,7-3 0 15,-2-8-5-15,5-6 1 16,11-2 8-16,0-7 1 16,10-4-7-16,6 1 0 15,10-6 2-15,0 0 1 16,14 0-1-16,7 6 0 0,11 2 2 15,-2 10 0-15,2 6 2 16,-3 3 1-16,5 8-4 16,-4 5 1-16,2-1 2 15,-8 7 0 1,16 12 0 0,-11-2 0-16,-5-3-2 15,-2-5 0-15,-9-6-2 16,-10-5 1-16,-3 1 3 15,0-4 0-15,-2-2-1 16,-8-3 1-16,4-2-4 16,-1 2 1-16,-4 1-1 15,-2-6 0-15,0 0-4 16,6 2 0-16,-4 4-13 0,-2-6 0 16,0 0-22-16,8 2 0 15</inkml:trace>
  <inkml:trace contextRef="#ctx0" brushRef="#br0" timeOffset="43254.4975">8946 4085 20 0,'-3'-16'10'0,"13"11"5"0,-10 2-11 16,0 1 0-16,0-4 1 15,0 1-3-15,0 5 0 16,0-5 2-16,-7 2 1 16,7 1-9-16,0-1 0 15,0 3 8-15,0 0 0 16,0 0-5-16,0 0 0 16,0 0 2-16,0 0 1 15,0 0-1-15,0-3 1 16,-3 3 0-16,3 0 0 15,0 0-2-15,-5 0 1 16,5 0-1-16,-3-2 1 0,3 2-13 16,0-3 1-16,0 3-17 15,0-3 0-15</inkml:trace>
  <inkml:trace contextRef="#ctx0" brushRef="#br0" timeOffset="47848.1513">3379 7385 25 0,'-53'-11'12'0,"24"11"13"0,23 0-14 0,6 3-9 16,-8-6 1-16,6 0-3 16,2 1 1-16,10 2-1 15,6 2 0-15,13 6 1 16,14 0 1-16,18 3-2 15,2 2 1-15,9-2 0 16,7-1 0-16,19 6 4 16,8-5 0-16,7-3-6 15,12-1 1-15,15 1 6 16,-5-2 0-16,5-1-5 0,8 3 0 16,-2-3 1-16,-9 1 1 15,1 1-4-15,-6 4 1 16,1-6 2-16,-20 3 1 15,-4 0-3-15,-3 0 1 16,-1 3-1-16,-17-3 0 16,-4-3-1-16,-9 0 1 15,-12 1-2-15,-2-4 0 16,-19 1 3-16,-5-3 1 16,-10 2-4-16,-3-2 1 15,-11 0-13-15,-5-2 0 0,0-1-18 16,-16 3 1-16,0-5 21 15,-19-6 1-15</inkml:trace>
  <inkml:trace contextRef="#ctx0" brushRef="#br0" timeOffset="49138.5825">6990 7086 21 0,'-2'-11'10'0,"2"14"7"15,0-3-11-15,2 0-2 16,4 0 0-16,-4 0-2 16,9-3 0-16,5 0-1 15,2 1 0-15,1-1 1 16,7 0 0-16,1 1 0 16,7-1 1-16,-2 3-3 15,5-3 1-15,5 6 0 0,6 2 0 16,5-2 1-16,8 2 1 15,2-2-3-15,1 2 1 16,2 1 0-16,13 1 0 16,0-1 1-16,3 2 0 15,0-6-3-15,-2 4 1 16,-1-1 4-16,11 3 0 16,11-5-1-16,-9-3 0 15,6 0-4-15,0 2 1 16,5 1 1-16,3-1 1 15,-8-4-1-15,-8-1 0 0,-3 3-2 16,-5 3 0-16,6-1 3 16,-17-2 1-16,1 0-2 15,-12-5 0-15,1 3-1 16,-16-1 1-16,5 0 0 16,-12 3 0-16,-1 0-1 15,-6 0 1-15,-4 0 0 16,-6-2 0-16,-3 2-3 15,-4 0 1-15,-4 0 1 16,-2 0 1-16,0-3-15 16,-5 3 1-16,-1-3-4 15,4 1 0-15,-6 2-11 16,0 0 1-16</inkml:trace>
  <inkml:trace contextRef="#ctx0" brushRef="#br0" timeOffset="49515.7543">10702 7120 40 0,'0'-3'20'0,"0"6"6"0,0-3-20 0,0 0-6 16,0 0 1-16,0 0-1 15,0 0 1-15,11 0-1 16,-3 3 1-16,2-3-3 15,1 0 0-15,0 0 3 16,-3 2 0-16,5-2-5 16,-8 0 0-16,3 0-9 15,0 0 0-15,-3 0-16 16,6 3 1-16</inkml:trace>
  <inkml:trace contextRef="#ctx0" brushRef="#br0" timeOffset="49889.6412">11298 7281 36 0,'2'-13'18'0,"4"13"4"0,2 0-18 0,2 0-4 16,1 0 1-16,7-3 1 15,6 6 1-15,0-3-4 16,0 3 1-16,5-1 2 15,0-2 0-15,-3 0-2 16,1-2 1-16,-6 4-3 16,3-2 1-16,-3 3-8 15,0 0 1-15,0 2-26 16,11 8 0-16</inkml:trace>
  <inkml:trace contextRef="#ctx0" brushRef="#br0" timeOffset="52126.6878">11676 10914 25 0,'-5'-3'12'0,"-3"6"2"0,8-3-13 16,0 0 0-16,0 0 1 15,0 0 0-15,0 0 0 16,0 0 3-16,0 0 0 16,0 0-1-16,0 0 1 15,0 0-1-15,0 0 0 16,0 0-1-16,0 0 0 15,5 0-2-15,6 0 0 16,-1 0 0-16,9-3 0 16,-1 3 0-16,-2 0 1 15,3-5 2-15,7 2 0 16,1 1-3-16,7 2 0 16,27-5-1-1,-6-1 1-15,4 6-2 16,-6-2 1-16,-1 2-1 15,4-3 1-15,10 3 1 16,-2-3 0-16,7 6 0 16,1-6 1-16,-4 3-1 15,6-2 0-15,8-4 1 16,0 1 0-16,-5 2-2 16,0 1 1-16,-3-1-2 15,-3 3 1-15,4 0 0 16,1 3 1-16,4-3 0 15,-4-3 0-15,1 0-2 16,-3 3 0-16,6 0 2 0,-4 3 0 16,9-3 0-16,-3-3 0 15,-3 3-2-15,3-2 1 16,3 2 1-16,0 0 0 16,7-3-2-16,-4 3 0 15,4 0 2-15,1 0 0 16,10 0-1-16,3 0 0 15,-6 0 0-15,-4 3 0 16,2 2-2-16,-1 0 1 16,15-5 6-16,-12 0 0 15,3 0-9-15,3 0 1 16,0 3 4-16,2-3 1 0,4 0-1 16,-4 0 0-16,1 3-2 15,7-3 0-15,-10 0 6 16,-3 5 0-16,3-2-5 15,2-3 1-15,1 5-1 16,-9-2 0-16,-4-6 2 16,-4 6 1-16,-2 2-6 15,3-5 1-15,-6 3 4 16,-5-1 1-16,0 3-2 16,3-5 1-16,-1 3-4 15,6-3 1-15,0 3 3 16,-2-1 0-16,-1 1 1 15,6 0 1-15,-1-3-8 0,-2 2 1 16,-5 1 5-16,-1 0 1 16,1-3-4-16,-3 5 0 15,3-2 3-15,-3-1 0 16,-5 1-4-16,-1 0 1 16,-2-3 2-16,0 5 1 15,1-3-4-15,7-2 0 16,-6 0 3-16,-2 3 0 15,-2 0-1-15,2 2 1 16,0 0-1-16,3 1 0 16,-3-4-2-16,0-2 1 15,-3 6 1-15,1-4 1 16,-6 3 0-16,5-2 1 16,-2 0-2-16,0-1 0 0,-3 1-3 15,-2-3 0-15,-4 3 5 16,-4-1 0-16,5 4-2 15,-6-4 0-15,6 1 1 16,-5-3 1-16,-3 0-3 16,2-3 1-16,-2 3 1 15,-3-2 0-15,1 2-1 16,-4 2 0-16,4 1-2 16,-1 2 0-16,5-2 4 15,-2 0 1-15,3-3-4 16,2 0 1-16,-2 2 0 15,-1 1 1-15,3 2 1 0,-2 0 1 16,0 1-5-16,4-6 1 16,-4 2 2-16,2-2 1 15,-5 0-2-15,0 0 0 16,-5 0 0-16,-1 3 0 16,-4 0 0-16,4 2 0 15,11-2 0-15,-2 2 1 16,5-2-2-16,-6-1 0 15,1 3 1-15,-3-5 1 16,-3 3-1-16,0 2 0 16,-7-2 0-16,2 0 1 15,-3-3 0-15,-2 0 1 16,-8 2-3-16,-6-4 1 16,0 2-1-16,-4-3 1 0,-9 3-2 15,0 0 0-15,-2 0-2 16,-3 0 1-16,0 0-1 15,-3 0 1-15,-5 0-9 16,5 0 1-16,-2 0-6 16,-1-3 1-16,-2 1-23 15,-5-14 0-15</inkml:trace>
  <inkml:trace contextRef="#ctx0" brushRef="#br0" timeOffset="53194.3906">5961 7620 12 0,'0'-5'6'0,"8"5"8"0,-8 0-7 15,3-3-3-15,-3 0 1 16,0 1-3-16,10-1 1 16,-2 0-3-16,-8 1 1 15,8-1-1-15,-3 1 1 16,-2-1-2-16,0-2 1 16,-3 5 0-16,0 0 0 15,0 0-5-15,0-3 1 16,0 0-18-16,-3 3 1 15</inkml:trace>
  <inkml:trace contextRef="#ctx0" brushRef="#br0" timeOffset="53673.3938">1453 8427 25 0,'-48'-5'12'0,"32"2"10"0,13 3-12 0,-5-3-5 15,8 1 1-15,0-4-5 16,0 12 1-16,0-12 2 16,0 12 1-16,0-14-4 15,0 8 1-15,0 2-2 16,0-4 0-16,0 2-12 16,0-3 0-16,11-5-22 15,16-8 0-15</inkml:trace>
  <inkml:trace contextRef="#ctx0" brushRef="#br0" timeOffset="54034.9148">9562 3987 44 0,'-13'-53'22'0,"21"61"0"0,-8-2-23 0,8-1-4 15,-3-2 0-15,0 2-19 16,3 5 0-16,-8 14 10 16,-13 3 0-16</inkml:trace>
  <inkml:trace contextRef="#ctx0" brushRef="#br0" timeOffset="54410.8023">1262 13729 28 0,'-71'3'14'0,"2"15"-1"0,50-15-14 0,-5 2-23 16,-15-2 0-16,-9 5 21 16,1-3 1-16</inkml:trace>
  <inkml:trace contextRef="#ctx0" brushRef="#br0" timeOffset="54723.7533">646 13787 24 0,'-22'-13'12'0,"17"0"6"16,5 8-11-16,5 2-3 16,-2-2 0-16,-3 2-1 15,8-10 1-15,3 5-4 16,-1 5 0-16,6-2 2 16,0 2 1-16,2-2-1 15,6 5 0-15,3 0 0 0,2 0 0 16,0 5-3-16,5 3 1 15,9 11 5-15,2-1 1 16,-3 9-4-16,6 2 0 16,-6 3 0-16,3 2 0 15,0 0 0-15,0 1 1 16,5 2-3-16,-5-3 1 16,0-7-2-16,-11-1 1 15,1-5-4-15,-9-7 0 16,-7-1-4-16,-3-3 0 15,-6-2-7-15,1 0 0 0,-11-2-14 16,0-9 1-16</inkml:trace>
  <inkml:trace contextRef="#ctx0" brushRef="#br0" timeOffset="54978.3142">1558 13586 47 0,'-26'14'23'0,"-11"33"2"16,26-28-25-16,-5 15 0 16,-2 14 0-16,-9 7 2 15,1 19 1-15,-3 6 2 16,-3 7 1-16,-2-5 0 16,2 3 1-16,-8-9-7 0,11-4 1 15,3-1-2-15,-1-7 0 16,1-9-16-16,7 1 0 15,-5 0-15-15,3 2 1 16,-10 0 18-16,-6-10 1 16</inkml:trace>
  <inkml:trace contextRef="#ctx0" brushRef="#br0" timeOffset="55535.0438">651 15245 33 0,'3'3'16'0,"12"-11"6"16,-7 11-18-16,3-6-2 15,5-5 1-15,2 3-3 16,1-1 0-16,10 1 0 16,-3 0 1-16,11-3-2 15,-2-3 1-15,10 11 0 16,-3-5 0-16,0 0 0 16,-4 2 1-16,-4 6-1 15,-13-3 1-15,3 2 10 0,-14 1 0 16,-2 10-3-16,-8 3 0 15,-8 3-8-15,-2 5 0 16,-14-6 1-16,3 6 1 16,2-6-2-16,1-7 1 15,2 0-3-15,8-4 0 16,-3 1-2-16,11 3 0 16,0 0 5-16,11-1 0 15,8 6-1-15,-4 0 1 16,4 2 0-16,5 6 1 15,-3 3-2-15,-3 10 0 16,-2-6 3-16,-8 12 0 0,-8 2 1 16,-8 2 1-16,-10 1-6 15,-6-3 1-15,-5-3-19 16,-8-5 1-16,-8 6-29 16,-5 4 1-16</inkml:trace>
  <inkml:trace contextRef="#ctx0" brushRef="#br0" timeOffset="57771.7115">672 15356 33 0,'-11'-8'16'0,"4"-13"7"16,7 21-18-16,-3 3 0 15,-2-6 0-15,5-2 3 16,-8 2 1-16,5 1-5 15,3-1 1-15,-8 3-6 16,8 0 1-16,8 3 1 16,3 7 1-16,12 4-2 0,6-1 0 15,6 0 1-15,15 3 0 16,6 0-2-16,7 2 1 16,9 3 3-16,-4-2 0 15,1-1-3-15,-5 9 0 16,-11-6 2-16,10 0 1 15,-18 0-3-15,-3-2 0 16,-7-3 0-16,-9 0 0 16,-12-8-7-16,1 0 0 15,1-3-13-15,-8 0 1 16,-8-5-18-16,-8-8 1 16</inkml:trace>
  <inkml:trace contextRef="#ctx0" brushRef="#br0" timeOffset="57996.53">1373 15195 44 0,'-18'3'22'0,"-1"-6"6"16,19 6-22-16,-3 2-7 16,-4 3 1-16,4 2 0 15,-5 9 1-15,-5 10 7 16,2 3 1-16,-7 8-9 15,-9 5 0-15,1 2-5 16,-1 1 1-16,1 2-9 16,2 0 1-16,3 3-29 0,-11 3 1 15</inkml:trace>
  <inkml:trace contextRef="#ctx0" brushRef="#br0" timeOffset="58297.3341">966 16515 36 0,'-3'3'18'0,"11"-3"-35"15,0-3-18-15</inkml:trace>
  <inkml:trace contextRef="#ctx0" brushRef="#br0" timeOffset="58449.3844">1016 16825 46 0,'-87'50'23'0,"44"3"-34"0,41-42-24 16,-6-3 24-16,0-8 1 15</inkml:trace>
  <inkml:trace contextRef="#ctx0" brushRef="#br0" timeOffset="59004.0742">627 16314 24 0,'0'-13'12'0,"8"16"7"15,-8-3-11-15,0 0 5 16,0 0 1-16,0-3-2 16,3 0 0-16,-3 3-8 15,0 0 0-15,0 0-2 16,0 8 1-16,0 0-4 0,0 8 0 16,0 0-1-16,0 2 1 15,0 1 0-15,0 5 1 16,0 0 1-16,8-1 0 15,-8 4-2-15,8-1 1 16,-1-2 0-16,4-3 0 16,-3 6 0-16,3-3 0 15,4 5-1-15,4-11 0 16,7 3 2-16,1-7 1 16,10-1 2-16,13-8 0 15,6-5-1-15,5-5 0 16,2 0-5-16,3-6 1 0,-10-5-1 15,5 0 1-15,2 6-8 16,-10-9 0-16,0 1-9 16,-8 2 0-16,-3 0-20 15,-13-3 1-15</inkml:trace>
  <inkml:trace contextRef="#ctx0" brushRef="#br0" timeOffset="59242.9629">1291 16182 42 0,'-21'8'21'0,"16"74"2"16,10-58-20-16,-2 10 0 0,7 11 0 16,6 13 5-16,0 6 1 15,-5-1-8-15,7 6 1 16,-7-5-3-16,7-4 0 15,-2-4-9-15,0-3 0 16,0-8-9-16,-6-3 0 16,-10-5-8-16,-15-8 1 15</inkml:trace>
  <inkml:trace contextRef="#ctx0" brushRef="#br0" timeOffset="59470.2143">458 16658 55 0,'26'0'27'0,"125"-8"5"16,-109 3-28-16,32-8-6 15,14 5 0-15,7-11-6 16,-2 1 1-16,-6 2-7 15,3 3 0-15,-3-1-21 16,-10-4 1-16</inkml:trace>
  <inkml:trace contextRef="#ctx0" brushRef="#br0" timeOffset="59633.8657">1527 16349 59 0,'-85'76'29'0,"-21"75"2"0,80-95-30 16,-3 7-9-16,-6 11 0 16,1 8-26-16,7 3 0 15,-7 0 17-15,-3-1 0 16</inkml:trace>
  <inkml:trace contextRef="#ctx0" brushRef="#br0" timeOffset="59862.275">868 17476 39 0,'0'-6'19'0,"18"6"6"16,-2 0-20-16,3-2-4 15,12-4 0-15,-1-4 0 16,7 2 0-16,5 0 0 15,0 3 1-15,-5-3-13 16,-2 0 1-16,-1 3-26 16,-5-1 0-16</inkml:trace>
  <inkml:trace contextRef="#ctx0" brushRef="#br0" timeOffset="61134.5498">1042 17444 44 0,'-15'0'22'0,"15"5"1"0,0-5-23 0,0 0-1 16,0 0 1-16,0 0-3 15,0 0 1-15,0 0 3 16,0 3 1-16,8-3-4 15,-1 0 0-15,1 5 2 16,0-5 0-16,-5 0 0 16,5 0 1-16,-5 0-1 15,-3 0 0-15,0 0-1 16,7 0 1-16,-7 0 1 16,0 0 1-16,0 0-1 15,0 0 0-15,0 0 0 0,0 0 1 16,0 0-3-16,0 0 1 15,0 0 0-15,0 0 1 16,0 3-1-16,-7-3 0 16,7 0-1-16,-3 0 1 15,3 0-2-15,-8 2 1 16,0-2 1-16,5 0 0 16,-5 8 0-16,-2-2 1 15,-3 2 0-15,2-3 1 16,8 3 1-16,-5 0 0 15,1 2-5-15,-1 4 1 16,0 4 0-16,0 11 0 16,5 6 5-16,-5 2 1 0,-2 5 1 15,2 0 0-15,0-5-3 16,0-2 1-16,0-6-3 16,5-8 0-16,3-8-2 15,-8 3 0-15,8-5 0 16,0-6 0-16,8-5 0 15,8-5 1-15,3-3-1 16,2-3 0-16,10 1-1 16,-1 2 0-16,-4 0 3 15,0 5 0-15,1 3-2 16,-9 0 0-16,6 3 1 16,-5 5 0-16,-1 2 2 15,-7-2 1-15,2 11-2 16,-5-1 1-16,-5 9-1 0,-6 7 0 15,-10 1-4-15,0-1 1 16,-3-5-11-16,0 3 0 16,-11-3-4-16,6-3 0 15,-5 1-10-15,-9-9 1 16</inkml:trace>
  <inkml:trace contextRef="#ctx0" brushRef="#br0" timeOffset="61376.3119">1061 17539 44 0,'0'0'22'0,"42"56"3"0,-23-35-23 0,7 11-3 16,1 7 0-16,2 1 4 15,-5 2 1-15,5-5-5 16,-5 6 1-16,-9-9-8 16,-1 3 1-16,-1 13-33 15,-13-2 0-15</inkml:trace>
  <inkml:trace contextRef="#ctx0" brushRef="#br0" timeOffset="63089.2182">5387 12623 57 0,'-27'16'28'0,"27"-24"-49"0,3 11-28 15,10-16 42-15,-2-6 1 16</inkml:trace>
  <inkml:trace contextRef="#ctx0" brushRef="#br0" timeOffset="68716.3474">3355 10943 45 0,'0'0'22'0,"5"3"2"0,-5-3-23 16,-5 5-2-1,0 3 0-15,-9 3 6 0,1-1 1 16,-13 9-7-16,-6 2 0 16,-13 3 4-16,3 7 1 15,-3 12-4-15,-16 2 1 16,5 13 0-16,3 5 1 16,6 6-4-16,4 8 0 0,9-11 1 15,15 0 1-15,9-8 0 16,10-13 1-16,5-5-1 15,11-3 0-15,10-13-1 16,9-11 0-16,7-7 2 16,-5-14 1-16,0-8-1 15,0-5 1-15,-13-9 2 16,0-1 0-16,-13-6-1 16,-11-3 1-16,-8 3-3 15,-8 0 0-15,-3-3-6 16,-15 11 0-16,5 3-16 15,-6 2 0-15,9 3-16 16,-1-1 0-16</inkml:trace>
  <inkml:trace contextRef="#ctx0" brushRef="#br0" timeOffset="68942.7447">2760 11041 56 0,'-3'3'28'0,"24"18"1"0,-13-8-28 16,16 8-1-16,13 11 0 16,5 5 1-16,6 5 1 15,10 3-2-15,0 3 0 16,-5-6 1-16,-3 1 0 0,-5-6-6 16,-2-8 0-16,-14-5-18 15,0-9 0-15,-5-12-8 16,5-13 0-16</inkml:trace>
  <inkml:trace contextRef="#ctx0" brushRef="#br0" timeOffset="69108.7313">3254 11089 68 0,'-90'71'34'0,"-47"88"1"16,100-114-33-16,-8 8-7 15,0 5 1-15,-5 11-23 16,-3-6 1-16,8 9-12 16,-8 4 0-16</inkml:trace>
  <inkml:trace contextRef="#ctx0" brushRef="#br0" timeOffset="69587.6024">2572 12401 32 0,'-13'5'16'0,"13"-10"3"16,5 5-16-16,3 0 5 15,-6-3 0-15,9 1-5 16,10-4 1-16,0-2-4 16,6-2 1-16,7-1-1 15,1-2 1-15,10 0-3 16,0 2 0-16,5 3 5 15,-3 0 1-15,-2 3-6 16,-2 2 1-16,-6 6 1 16,-11 2 0-16,-2 3 2 15,-5 6 1-15,-9 7 1 0,-10 8 1 16,-10 11 2-16,-14 10 0 16,-5 5-6-16,-14 6 0 15,6-3-3-15,0-2 0 16,3-6-22-16,-1-7 0 15,6-4-12-15,-10 4 1 16</inkml:trace>
  <inkml:trace contextRef="#ctx0" brushRef="#br0" timeOffset="69963.5964">2699 12372 53 0,'31'53'26'0,"33"24"2"0,-48-59-26 16,13 14-2-16,8 5 0 16,-3-3-1-16,1 6 0 15,-1 0-12-15,-5 2 1 16,-5-8-17-16,-11 1 1 15,-5-1 16-15,-16-7 1 16</inkml:trace>
  <inkml:trace contextRef="#ctx0" brushRef="#br0" timeOffset="70113.1295">2318 12898 58 0,'-53'6'29'0,"42"2"-4"0,22-6-30 0,-1-2-2 15,25-8 0-15,31 0-6 16,27-13 1-16,49-24-21 16,52-21 0-16</inkml:trace>
  <inkml:trace contextRef="#ctx0" brushRef="#br0" timeOffset="70652.8927">11464 11890 41 0,'53'-2'20'0,"180"-25"2"0,-135 17-22 0,58-6 0 15,69-5 1-15,66-3 0 16,64 3 0-16,52-6-1 16,48 3 0-16,24 11-1 15,21 0 1-15,13 0 5 16,17 10 1-16,-9-5-2 15,-5 13 1-15,-27 3-3 16,-34 3 1-16,-31 5-4 16,-35 0 0-16,-51 2-6 15,-41-7 1-15,-54-9-14 0,-58 6 1 16,-47-2-8-16,-54-9 0 16</inkml:trace>
  <inkml:trace contextRef="#ctx0" brushRef="#br0" timeOffset="70968.9054">13229 12457 52 0,'-238'45'26'0,"180"-45"-9"0,71 0-26 0,37 0 13 16,59-3 0-16,92-10-3 15,93-11 1-15,110-11-2 16,86-2 0-16,76 0 6 16,61 6 1-16,50 2-4 15,9 15 1-15,23 14 0 16,-16 14 0-16,-18 20-3 16,-22 6 0-16,-71 7-3 15,-50 6 1-15,-77 0-14 16,-66-5 0-16,-82-6-2 15,-71-5 0-15,-78-13-12 16,-65 2 1-16</inkml:trace>
  <inkml:trace contextRef="#ctx0" brushRef="#br0" timeOffset="71283.3755">13221 13356 47 0,'225'-24'23'0,"288"-13"7"0,-288 21-25 16,127-5-2-16,114-5 0 0,84 5 0 15,61 10 1-15,48 6-4 16,13 5 0-16,-2 2-5 16,-4 4 1-16,-41 4-11 15,-43 1 1-15,-53 2-2 16,-55 0 0-16,-72 8-7 16,-71-5 1-16</inkml:trace>
  <inkml:trace contextRef="#ctx0" brushRef="#br0" timeOffset="71675.1471">13814 13967 57 0,'230'11'28'0,"207"-14"6"0,-250 1-29 15,99-1-3-15,95-5 1 16,85-5-4-16,63-3 1 16,43-3-4-16,20-7 0 0,6 5-2 15,3 0 1-15,-30 7-2 16,-34 6 0-16,-47 8-7 16,-54-5 0-16,-44-8-19 15,-59 0 0-15</inkml:trace>
  <inkml:trace contextRef="#ctx0" brushRef="#br0" timeOffset="72919.8192">2553 13798 35 0,'3'8'17'16,"15"-21"6"-16,-10 7-19 0,3-2-5 15,13-2 0-15,-3-1 1 16,11-5 0-16,-3-7-1 15,5 7 1-15,3-3 2 16,8 6 0-16,3 5-2 16,-1 3 0-16,-4 5 3 15,-1 0 1-15,-5 5-6 16,0 6 1-16,-2-3 0 16,-6 2 1-16,-13 1-1 15,-1 7 1-15,-15 1 4 16,-13 7 0-16,-13 3-3 15,-14 3 1-15,-18 5 3 0,0 0 1 16,-9 3-6-16,-4 5 0 16,0-8 1-16,-1 3 1 15,3-1-2-15,14-4 0 16,10-4-2-16,5-1 1 16,16-7 1-16,3 1 0 15,16-3 0-15,10 0 0 16,19-5 1-16,5-2 1 15,13-4-2-15,11-2 1 16,3-13 0-16,5 0 0 16,2-9-1-16,3 1 0 0,-5-3 1 15,-8 0 0-15,-8-7 2 16,-8 4 0-16,-2-2 2 16,-14 2 0-16,-3-7-3 15,-5-1 1-15,-10 1-2 16,-11-3 1-16,-5 0-3 15,-11 0 1-15,-2 0 4 16,-9 10 1-16,-4 0-5 16,-4 6 1-16,1 5-7 15,-3-5 1-15,11 5-5 16,-3 0 1-16,2 3-18 16,6 0 1-16,5-6-4 15,14 0 0-15</inkml:trace>
  <inkml:trace contextRef="#ctx0" brushRef="#br0" timeOffset="74572.8949">9147 3942 24 0,'-11'-26'12'0,"14"36"4"0,-1-12-13 16,-2 2-1-16,0 0 1 15,0 0 4-15,0 0 0 16,0 0-4-16,0 5 0 16,0-5 2-16,0 0 0 15,0 0-8-15,0 0 1 16,0 0 3-16,0 0 0 15,0 0-2-15,0 0 1 16,6 8 3-16,-6-8 0 16,0 0-1-16,0 0 0 15,0 0-3-15,0-3 1 16,0 1 2-16,0 2 0 0,0-3-3 16,0 0 0-16,0 1 2 15,0 2 0-15,0 0 2 16,0 0 1-16,0 0-9 15,0 0 0-15,0 0 6 16,0 0 0-16,0 0-1 16,0 0 0-16,0 0 0 15,0-3 1-15,0 0-1 16,0 1 0-16,0 2-1 16,0 0 1-16,0 0 0 15,0 0 1-15,0 0 2 16,0-5 0-16,0 5-6 15,2-3 0-15,-2 3 2 16,0-3 0-16,6 1 1 16,-6-1 1-1,0 0-1-15,0-2 1 16,0 2 1-16,0-5 1 16,0 6-13-16,0 2 1 15,0-3-11-15,0 0 1 16,0 1-4-16,0 4 1 15</inkml:trace>
  <inkml:trace contextRef="#ctx0" brushRef="#br0" timeOffset="75819.518">9525 3789 19 0,'0'8'9'0,"3"-19"8"0,-3 9-11 15,0 2-3-15,0-8 0 16,0 5-3-16,0 0 1 16,0 1-1-16,0-1 1 15,0 3-2-15,0 0 1 16,0 0-4-16,0 0 0 16,2-3 2-16,-2 3 0 15,0 0-10-15,0 0 1 16,0 3 0-16,-2-6 1 0</inkml:trace>
  <inkml:trace contextRef="#ctx0" brushRef="#br0" timeOffset="77844.7537">6943 3963 16 0,'2'-5'8'0,"6"3"3"0,-5-1-8 15,5 6-1-15,-3-6 1 16,-2 6-2-16,-3-3 1 16,8-3-4-16,-6 0 0 15,4 3 2-15,-6 0 1 16,2 3 1-16,4-6 1 0,-6 3 1 15,0-5 0-15,-6 5-2 16,4-3 1-16,2-2-4 16,0 5 0-16,-6-3 1 15,1 1 1-15,-3 2-3 16,-5-3 1-16,0 0 2 16,-11 1 0-16,-3-4-1 15,-7 4 1-15,-14-3-2 16,-10-1 1-16,-21 4-1 15,-3-1 1-15,0 0 0 16,-11 3 1-16,3 0-2 16,-2-2 0-16,-4-4 0 15,1 6 0-15,8-8 4 16,-3 3 0-16,2-3-3 16,-4 3 0-16,15-8 5 0,6 5 0 15,15 2-7-15,6-4 0 16,15 5 3-16,14 2 0 15,8 0-1-15,13 3 1 16,24 0-2-16,21 0 1 16,18-5-1-16,25 0 0 15,15 2 2-15,21-2 1 16,3-6-2-16,13 3 0 16,19 6 0-16,-8 2 1 15,0 8-3-15,0-6 1 16,-8 1 1-16,-19-1 0 15,-18 1 2-15,-19 0 1 0,-16-1-3 16,-10 4 1-16,-18-1-2 16,-14-5 1-16,-11 0-3 15,-18 0 1-15,-13 5 3 16,-21 1 1-16,-25 2-1 16,-31-1 0-16,-15-4 0 15,-20 5 0-15,-15-5-3 16,-19-1 1-16,-10-2 4 15,0-2 0-15,-6 2-3 16,11 0 0-16,5-3-1 16,3 3 1-16,29 5 1 15,11 6 1-15,20-8-3 16,20 4 0-16,18-1 0 16,18-4 1-16,13 6 0 0,25-2 0 15,12 4 0 1,33 1 1-16,23-11-1 0,37 2 0 15,13-4-1-15,27-6 0 16,24-3 1-16,2-5 0 16,14 3 0-16,2-3 0 15,-13 3 0-15,5 3 0 16,-13-1 0-16,-21 3 0 16,-18 0 0-16,-17 0 0 15,-21 0 0-15,-15 0 0 16,-27 8 5-16,-3-8 1 15,-23-5-6-15,-11-3 0 0,-16 6 0 16,-21-4 0-16,-16 4-1 16,-19 7 1-16,-21-5 0 15,-10 0 0-15,-13 6 0 16,-14 4 1-16,-8-4-1 16,-7 2 0-16,12 5-1 15,4 8 1-15,2-5 0 16,7 0 1-16,23 3-2 15,9-6 1-15,17 3 0 16,12 0 0-16,12 2-1 16,12-4 1-16,3 2 0 15,9 0 0-15,12 2 0 16,13-2 1-16,14 5-2 16,29-2 0-16,21-1 1 15,22-10 0-15,17 3 0 0,14-3 1 16,11-3-1-16,-3-2 0 15,5-3 1-15,-8 0 0 16,-7-2-2-16,-17-1 0 16,-5 1 1-16,-10-1 1 15,-24 3-3-15,-11 3 1 16,-18-6 3-16,-6 8 0 16,-10-2-3-16,-3 0 0 15,-10 2 3-15,2 3 1 16,-10-2-5-16,-6-6 1 15,-2 2 2-15,-3 1 1 16,-3 2-1-16,3-2 0 16,0 5-1-16,3-5 0 0,-3 0 1 15,3-1 0-15,-3 4-3 16,8-1 1-16,-3 3 4 16,-5-3 0-16,8 3-6 15,-3 0 0-15,3 0 3 16,0 0 0-16,0 0 2 15,0 0 0-15,0-2-3 16,0 2 0-16,0 0 0 16,0 0 0-16,0 0 2 15,0 0 1-15,0 0-3 16,0 0 0-16,0 0 1 16,0 0 1-1,0 0 0-15,0 0 1 16,0 0-3-16,0 0 1 15,0 0-1-15,0 0 0 16,0 0 2-16,0 0 0 16,0 0-4-16,0 0 1 15,0 0 4-15,0 0 0 16,0 0-2-16,0 0 0 16,0 0-1-16,0 0 1 15,0 0-1-15,0 0 1 16,0 0 0-16,0 0 1 15,0 0-1-15,0 0 1 16,0 0-3-16,0 0 1 0,0 0 0 16,0 0 1-16,0 0-3 15,0 0 1-15,0 0-2 16,0 0 1-16,0 0 1 16,0 0 1-16,0 0-4 15,0 0 0-15,0 0-4 16,0 0 1-16,0 0-12 15,0 0 1-15,-7 2 15 16,-12-2 0-16</inkml:trace>
  <inkml:trace contextRef="#ctx0" brushRef="#br0" timeOffset="78071.5357">7273 3815 16 0,'0'-2'8'0,"0"-1"3"0,0 3-7 16,0 0-5-16,0 0 1 15,0 0-2-15,0 0 1 16,8 5-16-16,-8 6 0 15</inkml:trace>
  <inkml:trace contextRef="#ctx0" brushRef="#br0" timeOffset="78521.618">3537 6525 21 0,'8'-8'10'0,"14"10"1"0,-14-2-10 15,2 3 0-15,3-3 1 16,-2 0-6-16,-1-3 0 16,-2 3 6-16,0 3 0 15,0-3-2-15,0 3 0 16,-8-3 0-16,3 0 1 15,-3 0-1-15,0 0 1 16,0 0-1-16,0 0 1 16,0 0-2-16,0 0 1 15,0 0-8-15,0 0 1 0,-3 5-7 16,-5 0 0-16</inkml:trace>
  <inkml:trace contextRef="#ctx0" brushRef="#br0" timeOffset="78896.8137">3707 6342 7 0,'-11'-5'3'0,"14"2"2"0,-3 3-5 16,0 0 0-16,0 0 1 16,0-3-1-16,0 1 1 15,0 2-5-15,5 5 1 0,-2-2-1 16,-3 5 0-16</inkml:trace>
  <inkml:trace contextRef="#ctx0" brushRef="#br0" timeOffset="79452.5505">8377 7027 23 0,'-16'-23'11'0,"32"23"-3"15,-8-3-12-15,2 3-4 16,1-3 1-16,2 1-4 15,0 2 1-15</inkml:trace>
  <inkml:trace contextRef="#ctx0" brushRef="#br0" timeOffset="79752.7084">10168 6887 34 0,'-13'-13'17'15,"18"8"-5"-15,-5 2-16 0,0 3-1 16,0 0 1-16,5 5-9 16,-2-2 0-16,5 2 2 15,0 8 0-15</inkml:trace>
  <inkml:trace contextRef="#ctx0" brushRef="#br0" timeOffset="80052.4046">11052 6813 26 0,'-11'-11'13'0,"19"1"0"0,-8 10-12 16,0 0-4-16,0 5 1 16,0-5-4-16,3 3 0 15,-3 5-11-15,13-3 0 0</inkml:trace>
  <inkml:trace contextRef="#ctx0" brushRef="#br0" timeOffset="80276.8911">11859 6686 53 0,'-14'-34'26'0,"17"39"-13"0,-3-5-28 15,0 10-11-15,0 9 1 16,-8 10 13-16,3 3 0 16</inkml:trace>
  <inkml:trace contextRef="#ctx0" brushRef="#br0" timeOffset="82137.6722">12449 14716 40 0,'0'0'20'0,"-3"3"1"0,3-3-20 15,0 5-2-15,0-5 0 16,0 0 5-16,0 0 0 16,0 0-2-16,0 0 1 15,0 0 0-15,0 0 1 16,0-3 3-16,0 9 0 0,0-6-1 15,3-3 1-15,5 0-5 16,2 1 0-16,1 4-3 16,2-2 1-16,5-2 3 15,4 2 0-15,1 0-2 16,1-3 1-16,3 3-1 16,-1-5 0-16,3 0-3 15,11-3 1-15,-3 2 7 16,5 6 1-16,1-2-7 15,7-1 0-15,6 0 1 16,2 1 1-16,0 2-2 16,11-3 1-16,0 3 0 15,13 0 0-15,-6-3-1 16,4 1 0-16,-4-1 1 16,9 6 0-16,-3-6 1 0,13 0 0 15,-7 6-2-15,-1-3 0 16,3 5-1-16,-3-5 0 15,6 3 4-15,-6-3 1 16,0 0-3-16,3 0 1 16,6-3-3-16,2-2 1 15,5 5 1-15,-5-5 1 16,-6 5-3-16,6-3 1 16,0 3 2-16,8 0 0 15,-6 5-1-15,-4-5 0 16,-1 0-1-16,3 3 0 15,16-3-1-15,-17 0 0 0,1 8 3 16,6-5 0-16,-4-1-1 16,9 4 1-16,-12-4-4 15,1 6 0-15,6-2 2 16,-1-1 0-16,5 3 0 16,-2-6 0-16,8 1 0 15,2-3 0-15,9 3 0 16,-4-3 1-16,9-3-1 15,8 3 0-15,-1 3 0 16,-2-1 1-16,3 4 0 16,7-6 0-16,-7 0 0 15,2 2 0-15,5 1-3 0,-4 0 1 16,-6-3 1-16,-6 0 0 16,1 2-2-16,-6-2 1 15,3 0 5-15,11 0 0 16,7 0-2-16,-4 3 1 15,-1 2-4-15,3-5 0 16,-3 0 1-16,-5 0 0 16,-13 5-1-16,2-2 1 15,0 0 0-15,-7-1 1 16,4 1-2-16,6 0 1 16,-2-1 1-16,-11 1 0 15,-3 0-2-15,5 7 0 16,6-5 1-16,-11 3 1 0,-8-2-1 15,-5 4 0-15,3-7-4 16,-4 8 1-16,-15-4 6 16,-7 1 0-16,-17-2-2 15,-5-1 0-15,-11 0-1 16,-10-5 0-16,-6 0 3 16,-10 0 0-16,3 3-6 15,-6-3 1-15,-3 3 1 16,-2-3 1-16,0 0-1 15,-8 0 1-15,0 0-1 16,3 0 0-16,-3 0-11 16,8 0 0-16,-8 0-13 15,0 0 0-15,0-3-15 16,-19-13 0-16</inkml:trace>
  <inkml:trace contextRef="#ctx0" brushRef="#br0" timeOffset="83685.0561">3731 7387 38 0,'-51'-5'19'0,"-10"0"3"16,43 2-18-16,-11-5-3 15,-13-5 1-15,-3-6-1 0,-8-2 0 16,0-11-1-16,0-5 1 15,0-2 0-15,-3-9 1 16,6-5 0-16,-3-8 1 16,8-2 1-16,16-6 0 15,5-10-3-15,14 2 1 16,12 5-1-16,14-4 1 16,19-1-1-16,17-16 0 15,12-7-1-15,34-3 1 16,26-3-2-16,6-5 1 15,29-3 0-15,13 3 0 16,13 0 0-16,11 10 0 0,-1-5 0 16,12 11 0-16,-11 5-1 15,2 13 1-15,6 3 0 16,-1 11 0-16,1 2 0 16,5 3 0-16,3-3-1 15,2-5 0-15,1 10 5 16,-12 3 0-16,-2 6-7 15,-26 2 1-15,-11 8 1 16,-24-3 1-16,-7 5 1 16,-17 6 0-16,-5 0-2 15,-13 5 0-15,-8-7 2 16,-11 2 1-16,-7-3-3 16,-9 8 0-16,-10-2 1 15,0 2 0-15,-11 3 1 0,-13 5 1 16,-2 2 0-16,-11 1 0 15,0-3-2-15,-8 6 0 16,-6-3 0-16,4 2 1 16,-6-2-2-16,-6 2 1 15,4 3 1-15,-6 0 1 16,2 0-4-16,-4 3 1 16,-6-3 0-16,-5 5 1 15,-6 3-3-15,-15 3 0 16,0 5 6-16,-6-3 0 15,-2 3 0-15,5 5 0 16,-3-7-8-16,8-1 0 16,3 0 6-16,11 1 1 0,5-4-2 15,8 1 0-15,2 0-1 16,3-1 0-16,16 6 3 16,8-5 0-16,13-1-3 15,13-2 0-15,3-2 0 16,-2 2 0-16,-4 2 0 15,-4 1 1-15,-9 8 0 16,1 5 1-16,-9-1-2 16,1 4 1-16,-11-1 1 15,-3 1 0-15,-5 2-2 16,-5-2 0-16,-3-1-8 16,-3 1 1-16,3 7-11 15,-5-5 0-15,-6 1-10 16,6-1 1-16</inkml:trace>
  <inkml:trace contextRef="#ctx0" brushRef="#br0" timeOffset="84735.6494">2574 13391 43 0,'0'0'21'0,"-2"0"3"0,2 0-22 16,0 0-1-16,0 0 1 15,2 2-3-15,9 3 0 16,2 6 8-16,0 5 1 15,11 5-5-15,0 3 0 16,-3 8-1-16,14 7 1 16,2 6 0-16,8 6 0 15,8-4-2-15,-1 6 1 16,1-3 0-16,8-2 0 0,-8-3-2 16,-8-5 0-16,0-3-1 15,-5-3 1-15,-11 1 0 16,5-12 0-16,-15-4-19 15,2-3 1-15,0-6-19 16,-8-12 0-16,3-19 29 16,3-11 0-16</inkml:trace>
  <inkml:trace contextRef="#ctx0" brushRef="#br0" timeOffset="84990.8474">3545 13449 60 0,'-42'13'30'0,"-3"0"-1"0,29-5-29 16,-2 8 0-16,-9 18 1 15,-7 3-1-15,-3 8 0 16,-8 3 3-16,-8 5 0 16,-8 8 6-16,-8-3 0 15,6 0-4-15,-1 0 1 16,9-2-7-16,7-11 1 15,11-8-14-15,3-10 1 16,12-9-23-16,4-2 0 16,13 5 9-16,5-2 1 15</inkml:trace>
  <inkml:trace contextRef="#ctx0" brushRef="#br0" timeOffset="85906.3849">3061 14785 47 0,'-10'5'23'0,"12"-7"1"0,-4 4-25 15,-4 3 4-15,1-5 0 16,-11 0 4-16,-10 6 1 16,-1 2-5-16,-7 2 0 15,-3 1-1-15,-13-1 1 16,-3 6 1-16,-3-2 0 15,3 1-6-15,0 1 1 16,0 3 1-16,11-1 0 16,8 1-4-16,4-1 0 15,9 1 2-15,5 5 1 0,6 0 0 16,10-1 1-16,10 4-1 16,9-6 1-16,2-2 0 15,11-6 0-15,5 3-1 16,-3-8 0-16,11-8 4 15,-2-3 0-15,-1-8-2 16,-2-10 1-16,5 5 1 16,-3-2 0-16,-8-1-3 15,-5 3 1-15,-10 0 5 16,2 6 1-16,-8 5-6 16,-5-3 1-16,3 2 3 15,-3 1 0-15,-3 2-7 16,-2 1 1-16,2-1 2 15,-5 3 1-15,0 0-3 16,0 0 0-16,3 5 0 0,-3 6 0 16,10 8 1-16,-10 10 1 15,8 8-2-15,0 10 1 16,3 4 1-16,5 4 0 16,-6 3-1-16,9 3 0 15,-6 3-1-15,-2-6 0 16,-4 0 2-16,-4-2 1 15,5-6-2-15,3-8 0 16,-6-5 0-16,-2-8 0 16,2-5 0-16,-2-3 1 15,-1-2-2-15,-2-6 1 16,0-2 1-16,5-3 0 0,-5 0 2 16,3-3 0-1,-3 0-2-15,0-5 0 0,0 0 0 16,0 0 0-16,0 0-2 15,0 0 1-15,0 3-2 16,0-3 1-16,0 0-3 16,0 0 1-16,0 0-13 15,0 0 0-15,0 5-15 16,0-5 0-16,8 0 0 16,-8-21 1-16</inkml:trace>
  <inkml:trace contextRef="#ctx0" brushRef="#br0" timeOffset="86703.8699">9419 4432 24 0,'-16'-24'12'0,"11"16"6"0,5 5-11 0,0-2-1 15,0 0 1-15,-5-1-5 16,-1-1 1-16,6 1-3 16,-8 4 0-16,1-4-9 15,-4 1 0-15,0 2-9 16,-5 3 1-16,-5 3 5 15,-10-3 1-15</inkml:trace>
  <inkml:trace contextRef="#ctx0" brushRef="#br0" timeOffset="88099.1075">5929 4075 36 0,'16'-8'18'0,"3"8"2"16,-19 0-19-16,8 0 3 16,-8 0 0-16,0 0-4 15,0 0 0-15,0 0 3 16,0 0 1-16,0 0-2 15,0 0 0-15,-3 0-1 16,-2 0 0-16,5 0-1 16,0 0 0-16,0 0 1 15,-3 0 1-15,3 0-5 16,0 0 1-16,0 0 8 0,0 0 0 16,0 0-5-16,0-3 0 15,0 3-1-15,-5-3 0 16,2 1 0-16,3-1 0 15,-3 0 2-15,3 1 0 16,0-1-4-16,0 3 1 16,0-5 1-16,0 2 0 15,0 1 0-15,0-1 0 16,0 0 0-16,-5 1 1 16,5-1-3-16,0 0 1 15,-2 1 2-15,-4 2 0 16,6-6-2-16,0 4 0 15,0-1 3-15,-8 0 0 0,8 3-3 16,0-2 0-16,0-1 1 16,0 3 1-16,0 0-2 15,0 0 0-15,0 0 1 16,0 0 1-16,0 0-2 16,0 0 1-16,0 0 0 15,0 0 0-15,0 0 0 16,0 0 1-16,0 0 0 15,0-3 0-15,0 3-3 16,0 0 1-16,0 0 1 16,0 0 1-16,0 0 0 15,0-2 0-15,0-1 0 16,0-2 1-16,0 2-1 0,-2-2 1 31,-6 0-3-31,0 5 0 16,0-6 0-16,3-2 0 15,-3 6 2-15,2-6 0 16,-2 5-2-16,-2-2 1 16,7 2 0-16,-5-5 1 15,3 3-2-15,2 2 1 16,1 1 0-16,-4-1 1 16,4 0-5-16,-4 3 1 15,6 3 5-15,0-3 1 0,0-3-4 16,0 3 1-16,0-2-1 15,0 2 0-15,0 0 1 16,0 0 0-16,0 0 0 16,0 0 0-16,0 0 1 15,0 0 0-15,0-5-2 16,0 5 1-16,0 0-1 16,0 0 1-16,0 0-1 15,0 0 0-15,0 0 2 16,0 0 0-16,0 0 0 15,0 0 0-15,0 0-4 16,0 0 1-16,0 0-3 16,0 0 1-16,0 5 1 15,0-5 1-15,0 0 1 16,0 0 0-16,0 5 0 0,0 6 0 16,0-1 1-16,0-4 1 15,0 2 0-15,0-3 0 16,6 3-1-16,-6-8 1 15,0 2-1-15,0-2 0 16,0 0-3-16,0 0 0 16,0 0 9-16,0 0 0 15,0 0-3-15,0 0 0 16,0 0-2-16,0 0 1 16,0 0-3-16,0 0 1 15,0 0-2-15,0-2 1 16,0 2-9-16,0 0 0 0,0-8-7 15,2 5 0-15,-2 8-7 16,-2 6 0-16</inkml:trace>
  <inkml:trace contextRef="#ctx0" brushRef="#br0" timeOffset="88504.4397">3442 6914 47 0,'-18'-11'23'0,"23"16"2"0,-5-5-25 16,0 0 1-16,0 3 0 16,0-3-1-16,0 0 0 15,0 0-1-15,0 0 0 16,0-3 0-16,0 3 1 15,0 0-1-15,0 0 1 16,-5 0-6-16,5 0 1 0,0 0-15 16,-3 0 1-16,6 6-2 15,2 7 1-15</inkml:trace>
  <inkml:trace contextRef="#ctx0" brushRef="#br0" timeOffset="88924.7297">3757 7358 37 0,'0'-8'18'0,"0"19"2"0,0-14-20 16,0 3-1-16,0 0 1 15,0 0-3-15,0 0 0 16,0 0 2-16,0 0 0 16,0 0 1-16,0 0 1 15,0 0-4-15,0-3 0 16,0 3 2-16,0 0 1 15,0 6-1-15,0-6 1 16,0 0 1-16,3-3 1 0,-3 3-2 16,0-3 0-16,0 1 0 15,0 2 0-15,0 0 0 16,0 0 0-16,0 0-8 16,0 5 1-16,0-5-16 15,8 0 1-15</inkml:trace>
  <inkml:trace contextRef="#ctx0" brushRef="#br0" timeOffset="89376.2024">7689 7080 56 0,'-27'-24'28'0,"19"22"-4"0,8 2-27 0,0 0 3 16,0 0 1-16,0 0-12 15,0 0 1-15,0 0-6 16,0 0 1-16,8 5-8 16,-2 3 0-16,-1 0 20 15,8-3 0-15</inkml:trace>
  <inkml:trace contextRef="#ctx0" brushRef="#br0" timeOffset="89765.5444">9221 6972 44 0,'-8'-16'22'0,"13"21"-3"0,-5-5-22 0,0 0 3 15,0 0 0-15,0 0-2 16,0 0 0-16,0 0 2 15,0 0 1-15,0 0-6 16,3 5 0-16,-3 1-3 16,0-6 0-16,8 5-9 15,-3 0 1-15,3 1 7 16,2-4 0-16</inkml:trace>
  <inkml:trace contextRef="#ctx0" brushRef="#br0" timeOffset="90052.4607">10372 6712 49 0,'-11'-13'24'0,"16"16"0"0,-5-3-24 0,0 0-5 15,0 5 1-15,0-5-13 16,0 0 0-16,6 5-5 16,-4 3 0-16,4 6 18 15,7-4 0-15</inkml:trace>
  <inkml:trace contextRef="#ctx0" brushRef="#br0" timeOffset="90290.1701">11377 6744 59 0,'-5'-42'29'0,"13"58"-12"0,-8-14-30 15,0-4 5-15,0 2 0 16,0 8-26-16,8 10 1 16,-8 11 30-16,-8-5 0 15</inkml:trace>
  <inkml:trace contextRef="#ctx0" brushRef="#br0" timeOffset="92212.5775">12592 15475 28 0,'-16'-5'14'0,"18"0"-3"0,-2 2-13 16,0 1 1-16,0-4 0 15,0 1 8-15,0 0 0 16,0-3 0-16,0 0 1 16,-2 3-2-16,-1-1 0 15,-5 1-1-15,8 0 1 16,-8-1 1-16,5 4 1 15,1-1-10-15,-3 0 1 16,5 3 3-16,0-2 0 16,5-1-1-16,0 1 0 15,11 2 3-15,-5 0 0 16,4 0-4-16,4-3 0 0,-1 3 0 16,6-3 0-1,0 1 4-15,16-4 0 0,2 4-3 16,0-1 1-16,9-2-3 15,2 2 1-15,0 3-1 16,-1-3 1-16,1-2-1 16,-5 5 0-16,5-5 5 15,5 0 1-15,0 2-2 16,1 6 0-16,-1-1-5 16,3-7 1-16,-1 8 3 15,7-6 0-15,4 0-1 16,3 1 0-16,-5 2 0 15,0 5 1-15,7-2-3 16,-1-6 1-16,1 6 1 0,6-1 1 16,3-7-5-16,-3 2 0 15,-3 1 4-15,3 2 1 16,3 2-1-16,2-4 0 16,6 7-2-16,-6 0 1 15,3 0 1-15,5-5 1 16,1-2-3-16,4 2 1 15,1 2 3-15,-6 1 0 16,6-3-3-16,10 0 0 16,5 0 0-16,-5 3 0 15,11-6-2-15,-3 3 1 16,5 0 3-16,-12 3 1 16,-1-1-4-16,-3-2 0 0,9 3 3 15,-4 2 0-15,-2-5-2 16,11 3 0-16,0 0 1 15,5-1 0-15,0-2-2 16,8 3 1-16,2 2 0 16,-7 1 1-16,5-4-2 15,3 1 1-15,2-1 2 16,-8 1 0-16,0-3-2 16,3 5 1-16,0-2 1 15,-5 0 0-15,0 2-2 16,2-2 1-16,-5-1-1 15,-5 4 0-15,-1-1 1 16,1 0 0-16,0 0 0 16,-14-2 0-16,1 2 3 15,2-2 1-15,5 2-6 0,-7-2 1 16,10 0 2-16,2-1 1 16,1 1-3-16,-5 0 0 15,-1 2-3-15,6-3 1 16,5 1 4-16,-6 0 1 15,4 2-3-15,-1 0 1 16,3-5 0-16,-11 3 0 16,-4 2 0-16,-1-2 1 15,-11 0-2-15,3 2 1 16,-7-2 0-16,-9-1 0 16,-5 3 0-16,-5 1 1 15,-8-1-4-15,-6 0 1 0,-7-2 1 16,-11 2 0-16,-3 1 0 15,-2-6 1-15,-9 0-1 16,-7 0 0-16,-5-3 2 16,-6 3 0-16,-2 0-3 15,-1 0 1-15,-2 0-1 16,0 0 1-16,-5 0 0 16,-3 0 0-16,2 0-1 15,-2 0 0-15,0 0 0 16,0 0 1-16,0 0 0 15,0 0 1-15,0 0-2 16,0 0 1-16,0 0-1 16,0 0 1-16,0 0-1 15,6 0 1-15,-6 0 1 0,0 0 0 16,0 0-4-16,0 0 1 16,2-3-8-16,-2 3 0 15,0 0-20-15,-2 0 1 16,-25 0-11-16,-26-2 1 15,-21-17 19-15,-21-34 1 16</inkml:trace>
  <inkml:trace contextRef="#ctx0" brushRef="#br0" timeOffset="93188.058">9618 6570 26 0,'-3'-14'13'0,"11"6"4"0,-3 6-14 15,3-1-2-15,0-2 0 16,3 0 2-16,-3-1 1 15,5 1-4-15,-3 0 0 16,1 2-3-16,7 0 0 16,-4 3 1-16,-4 0 0 15,1 0 1-15,-3 0 0 16,-6 0 1-16,6 0 1 16,-8 0-1-16,6 0 0 15,-1-2-1-15,-5 2 1 16,0 0-1-16,0 0 1 15,0 0 0-15,-5-3 0 0,-1 3 0 16,-2-3 0-16,1 3 0 16,-4 0 1-16,-2 0-5 15,-1 0 1-15,4 3 3 16,-1-3 1-16,-2 3-2 16,-5-3 0-16,10 0-14 15,-3 2 1-15,8-2 5 16,-10 0 1-16</inkml:trace>
  <inkml:trace contextRef="#ctx0" brushRef="#br0" timeOffset="94494.7721">1175 8490 35 0,'-11'-10'17'0,"14"7"0"0,5 3-17 15,2-5 1-15,-2 5 1 16,3 0-1-16,2 0 1 15,-10-3-3-15,5 3 0 16,-8 0 10-16,2-2 1 16,-2 2-4-16,0 0 0 0,0 0-8 15,0 0 1-15,8-3 0 16,-8 3 0-16,0-3 1 16,0 3 0-16,0 0 2 15,0 0 0-15,0 0 0 16,0 0 0-16,0 0-1 15,0 0 0-15,0 0-1 16,0 0 1-16,0 0-1 16,0 0 0-16,0 0-1 15,0 0 0-15,0 0-5 16,0 0 0-16,0 3 4 16,0 2 0-16,-8 1-2 15,6-1 1-15,2 3-1 0,0-3 1 16,-8 0 2-16,8-2 1 15,0-3-9-15,0 3 1 16,-3-1-12-16,-5 4 1 16,-5-1 9-16,2 0 0 15</inkml:trace>
  <inkml:trace contextRef="#ctx0" brushRef="#br0" timeOffset="95096.148">8607 4247 37 0,'10'-14'18'0,"9"-31"7"0,-14 40-19 16,3 0-11-16,-2 2 1 15,1 0 7-15,-1 1 0 16,-4-1-5-16,1 1 1 15,-3 2 2-15,0 0 1 16,0 0-2-16,0 0 0 16,0 0 3-16,0 0 0 15,0 0 0-15,0 0 0 0,0 0-2 16,0 0 1-16,0 0-5 16,0 0 1-16,0 0 3 15,0 0 0-15,0 0-2 16,0 0 0-16,0 0-9 15,0 0 0-15,0 0-26 16,0 15 1-16</inkml:trace>
  <inkml:trace contextRef="#ctx0" brushRef="#br0" timeOffset="95844.1258">2545 14743 56 0,'-39'-16'28'0,"44"16"-1"0,-5 0-29 15,10 5-1-15,-2 3 1 16,8 10 3-16,5 4 1 15,6 4 2-15,7 8 1 16,-2 4-4-16,0 4 1 0,10 5 1 16,11 4 0-16,0-1 0 15,0 0 1-15,0-5-4 16,0-2 1-16,8-1-3 16,-14-8 1-16,-2-2-5 15,-2-5 0-15,-9-6-10 16,3-5 0-16,-11-6-9 15,-2-5 1-15,5-23 6 16,-5-11 1-16</inkml:trace>
  <inkml:trace contextRef="#ctx0" brushRef="#br0" timeOffset="96038.5888">3416 14769 54 0,'-40'5'27'0,"-2"35"1"0,31-21-26 15,-10 12-2-15,0 14 0 16,-14 8 3-16,-2 11 0 16,3 4-5-16,-8 1 0 15,5 5-8-15,0 11 0 16,-6 2-20-16,-2 3 1 16,0 11 13-16,0-19 0 15</inkml:trace>
  <inkml:trace contextRef="#ctx0" brushRef="#br0" timeOffset="96356.1504">2458 16261 56 0,'-24'0'28'0,"22"24"0"0,2-11-27 0,2 14-2 16,3 12 0-16,-2 12 2 16,5 4 1-16,-3-2 5 15,-2 8 1-15,-3 0-4 16,8-6 1-16,-8-2 0 16,0-5 0-16,3-6-5 15,-3-2 0-15,0-8-7 16,7-6 1-16,-7-7-17 15,0-3 1-15,3-3-3 16,10-8 0-16,6-10 6 0,15-16 0 16</inkml:trace>
  <inkml:trace contextRef="#ctx0" brushRef="#br0" timeOffset="96973.3323">3508 16288 62 0,'-16'0'31'0,"16"13"-5"0,0-13-30 16,-7 5-6-16,-1 3 0 15,0 5 9-15,-11 6 1 0,1 2 1 16,-9 11 1 0,-2-3 9-16,-11 13 1 15,1 3-7-15,-4 0 1 0,-2-8-6 16,11 6 0-16,0-6 0 15,7 5 0-15,11-5-1 16,3 5 0-16,8 1 0 16,-3-6 0-16,8-5 1 15,0-3 0-15,8 5 0 16,5-8 0-16,0-4-1 16,3 1 0-16,8 1 3 15,-3-11 0-15,6-2-4 16,-1-8 0-16,6-6 3 15,-3-8 0-15,-8 4 0 16,11-4 0-16,-6-8 0 16,3-4 1-16,-5-4-5 15,5-2 1-15,-2-13 1 16,-1-1 0-16,-2 4 0 0,-6-1 1 16,-7 8 1-16,8 1 1 15,-14 9 2-15,3-1 0 16,-6-1 2-16,-4-3 1 15,-3 3-6-15,2 1 0 16,-2-1 0-16,-6 5 1 16,3 3 0-16,-3 1 1 15,-4-1-2-15,1 2 0 16,1 1 1-16,3 0 1 0,-9 2-8 16,3 3 1-16,-2 1-14 15,2-1 0-15,3 2-15 16,-1-2 0-16,-4 0 7 15,-1-26 0-15</inkml:trace>
  <inkml:trace contextRef="#ctx0" brushRef="#br0" timeOffset="101414.6351">5929 3815 31 0,'-2'-18'15'0,"4"23"9"0,-2-10-16 0,-2 5-10 16,-9-3 0-16,-5 6 3 16,-8 5 1-16,-13 8-2 15,-18 2 1-15,-22 11-3 16,-10 6 0-16,-14 4 3 15,-21 14 0-15,-31 11-2 16,-16 12 0-16,-17 6 2 16,-12-2 0-16,0 4-2 15,-6 20 1-15,-10 7 1 16,-6 0 1-16,-10 8-4 16,2 11 0-16,-2 5 5 15,8-3 0-15,2 13-4 16,14 1 0-16,10-1 2 0,13 9 1 15,9 10-3-15,18-8 1 16,10 3 2-16,30-11 1 16,18-13-1-16,16-11 1 15,13-13-2 1,16-5 1-16,11-5-2 0,13-3 1 16,13-11-1-16,5-8 1 15,6-2-3-15,10 2 1 16,3-2 0-16,0-3 1 15,3-8 2-15,-1-7 0 16,9-4-1-16,-3-10 0 0,2-5-1 16,-2-8 0-16,3-6 0 15,-9-2 0-15,6-3-1 16,-5-2 0-16,-3-6 4 16,0-3 0-16,-1-2 3 15,-4-2 0-15,-3-1-6 16,8 0 0-16,-8-5 4 15,0 0 1-15,0 0-5 16,0 0 0-16,0 3 1 16,0-3 0-16,-8 0-2 15,8-3 0-15,-3 1 3 16,-4-1 1-16,7 0-4 16,-3 1 1-16,-2-1 1 15,2 0 1-15,-2 1-3 16,2-1 0-16,-2 0 0 0,5 1 0 15,-3 2 3-15,3-3 1 16,0 3-2-16,0 0 0 16,0-3-5-16,0 3 1 15,0 0 5-15,0 0 1 16,0 0-5-16,0 0 0 16,0 0 2-16,0 0 0 15,0 0 1-15,0 0 0 16,0 0 1-16,-3-2 0 15,-2-1-1-15,-3-2 1 16,-2-3-2-16,-1-5 0 16,-13 2 0-16,6-5 0 15,-9-8 0-15,-2-5 0 0,-11-2 0 16,3-7 1-16,0-4-1 16,3 2 1-16,5 11-4 15,5 0 1-15,6 8 4 16,2 5 0-16,5 3-4 15,3 2 0-15,8 6 0 16,3 8 1-16,21 10-2 16,13 6 1-16,16 10-4 15,7 2 0-15,4-2 3 16,5-5 1-16,2-3 4 16,-10-7 0-16,-5-4-3 15,-14-4 0-15,-8-1 7 16,-13-3 0-16,1-2-1 0,-17 3 1 15,-8-3-5-15,-13 3 0 16,-5-1-4-16,-11 4 1 16,-2 2-3-16,-3 5 1 15,0 0-16-15,3 6 0 16,-1 7-9-16,9 14 0 16,-3 15 19-16,10-4 0 15</inkml:trace>
  <inkml:trace contextRef="#ctx0" brushRef="#br0" timeOffset="102242.2779">1545 8980 35 0,'-13'-16'17'0,"2"8"4"0,11 5-19 15,-2-2 3-15,-6 0 1 16,-8-3-10-16,-3 8 1 16,-7 0 6-16,-1 5 1 15,-7 3-4-15,0 8 1 16,-3 8-1-16,2 5 0 15,1 5 1-15,5 6 1 16,10 0-4-16,3-1 0 16,8-4 2-16,8-1 1 15,8-5-1-15,3 0 1 16,5 1-4-16,0-9 1 0,-6-5 4 16,9-3 0-16,-3-3-2 15,-6-2 1-15,3-2-1 16,-2-1 0-16,0 0 1 15,-3-2 0-15,-1-3-1 16,-4 0 0-16,-3 3 1 16,0-3 0-16,0 0-1 15,0 0 1-15,0 0 0 16,0 0 0-16,0 0-2 16,0 0 1-16,0 0 0 15,0 0 1-15,0 0-1 16,0 0 0-16,0 0 1 15,0 0 0-15,0 0-3 16,0 0 1-16,0 0 1 0,0 0 0 16,0 0-1-16,0 0 0 15,0 0 2-15,8 2 0 16,-8-2-2-16,0 0 1 16,0 0 0-16,0 0 1 15,0 0-1-15,0 0 0 16,0 0 0-16,0 0 1 15,0 0-12-15,0 0 0 16,0 0-13-16,5 0 1 16,6-8 11-16,7-2 0 15</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9T15:02:43.731"/>
    </inkml:context>
    <inkml:brush xml:id="br0">
      <inkml:brushProperty name="width" value="0.05292" units="cm"/>
      <inkml:brushProperty name="height" value="0.05292" units="cm"/>
      <inkml:brushProperty name="color" value="#FF0000"/>
    </inkml:brush>
  </inkml:definitions>
  <inkml:trace contextRef="#ctx0" brushRef="#br0">4858 7469 34 0,'0'0'17'0,"-146"8"-4"0,93-11-17 0,-31-2 4 15,-9-8 0-15,-26-14 0 16,-5-4 1-16,-3-9 7 15,10-13 1-15,11-16-8 16,14-5 0-16,20-13 0 16,11-8 1-16,30-11-2 15,17-5 1-15,20 2 0 16,15-12 0-16,19 1-1 16,26 7 0-16,21 10 1 15,27-17 0-15,21 7-1 16,42-1 1-16,24 11-1 15,13 15 1-15,9 25-1 16,12 7 0-16,-2 19 0 16,-3 14 0-16,0 12 1 15,-2 8 1-15,-22 11-4 16,-13 13 1-16,-15 6 1 0,-20 10 0 16,-23 16-2-16,-16 8 0 15,-26 7 3-15,-21 4 0 16,-20 2-5-16,-25 5 1 15,-27 3 4-15,-19 0 1 16,-34 6 0-16,-29-6 1 16,-23-6 6-16,-28 9 1 15,-20-16-8-15,-11-3 0 16,-16-5-3-16,-5-8 0 16,2-8 2-16,3-8 0 15,14-8-11-15,15-5 1 16,3-6-11-16,13 1 0 0,13-17-6 15,21-4 1-15</inkml:trace>
  <inkml:trace contextRef="#ctx0" brushRef="#br0" timeOffset="1516.7727">6048 5887 52 0,'0'3'26'0,"27"-22"-4"0,-14 9-26 16,11-14 5-16,13-16 0 16,8-8-2-16,16-5 0 15,2 3 0-15,14-5 1 16,5-9 0-16,16-5 1 15,16-2-1-15,18-11 1 16,11 5-1-16,26 6 1 16,22 5-3-16,23-3 1 15,8 5 0-15,27 3 1 16,8 1 1-16,15-1 0 16,16 13-1-16,-2 0 1 15,21 6 3-15,3 10 1 16,-14 6-10-16,-2 7 1 15,-22 6 2-15,11 11 1 0,-29-1 2 16,-10 8 1-16,-17 8-2 16,-20 11 0-16,-14 5-2 15,-16 19 0-15,-18 0 2 16,-22 7 1-16,-12 3 0 16,-17 11 1-16,-7-3-3 15,-17 14 0-15,-7 2 1 16,-11 0 0-16,-7-8 0 15,-14-3 1-15,-6-7-2 16,-2-6 0-16,-10-10 1 16,-6-1 0-16,-5-10 3 15,0-5 0-15,-6 0-5 16,-4-8 0-16,1-3 1 0,-4-5 1 16,2-3 0-16,-2-5 1 15,-3 5 0-15,3-8 0 16,-3 1 2-16,0-6 0 15,0 0 0-15,-3 2 0 16,0 3-3-16,-2-5 0 16,5-2-1-16,0 2 1 15,0 0 1-15,5-3 0 16,-2-2-2-16,0 0 0 16,2-1 1-16,-5-2 1 15,11-2-1-15,-6-3 1 16,5 2-3-16,1-2 0 15,0-3 3-15,-1 0 1 0,1 0-2 16,-3-2 0-16,2 2 1 16,-2 0 0-16,-5-3-1 15,10 1 1-15,-5-1-2 16,-3 3 1-16,9 1-1 16,-4 4 1-16,1 0 0 15,-6 1 0-15,3-1-1 16,-3 6 1-16,1 0-1 15,-4 2 0-15,3 0 0 16,-2 6 1-16,0 2 0 16,2 9 1-16,-2 1-5 15,-3 9 0-15,8 5 6 16,-8-2 0-16,2 2-2 16,-2 0 1-16,0 3-1 0,0-6 0 15,-2 1-3-15,-6-1 0 16,5-2 6-16,-5-6 1 15,0 1-5-15,-2-1 1 16,-4-2 0-16,1-5 0 16,-11-3 1-16,6 0 1 15,-9-6-2-15,1-4 0 16,-3-3 0-16,-3-3 1 16,-2-3-2-16,-6-2 1 15,6-3 1-15,-9 3 0 16,-2-3-1-16,8 5 0 15,-5 3-2-15,7 0 1 0,6-2 1 16,8 7 1-16,0-2-2 16,10 2 1-16,1 1 0 15,-1-1 0-15,3 3 0 16,8 0 0-16,6 0 0 16,7 3 1-16,5-3-1 15,9-3 0-15,10-8 0 16,0 1 0-16,5-4-5 15,3 1 1-15,6 0 7 16,-4 0 1-16,1-3-2 16,-9 3 1-16,-7-3-5 15,-3 3 0-15,-8 5 1 16,-5 0 1-16,0 2-1 16,-5 4 1-16,-11 2-3 15,0 8 0-15,-11 8 5 16,-7 5 1-16,-11 8-6 0,2-3 1 15,-5-2 4-15,3-3 0 16,8-2-1-16,3-3 1 16,4-6-1-16,6-2 1 15,3-5-4-15,16-6 0 16,5-2-1-16,10-8 0 16,11-6 10-16,3 3 0 15,-11 3-10-15,-3 2 1 16,-7 4 2-16,2-1 0 15,-8 5-14-15,-5 3 0 0,-10 16-25 16,-14 13 0-16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09T15:04:55.158"/>
    </inkml:context>
    <inkml:brush xml:id="br0">
      <inkml:brushProperty name="width" value="0.05292" units="cm"/>
      <inkml:brushProperty name="height" value="0.05292" units="cm"/>
      <inkml:brushProperty name="color" value="#FF0000"/>
    </inkml:brush>
  </inkml:definitions>
  <inkml:trace contextRef="#ctx0" brushRef="#br0">804 11692 44 0,'-10'5'22'0,"12"-10"8"0,-2 5-21 16,0 0-10-16,0 0 0 15,0 8 1-15,0 18 0 0,-2 22-5 16,-6 13 0-16,-8 18 0 16,-3 14 0-16,-7-14 6 15,5-5 0-15,5-16-2 16,-3-15 1-16,4-14-3 16,7-13 1-16,-3-27 0 15,3-21 1-15,8-31-1 16,8-27 1-16,3-24 1 15,15-21 0-15,6-13 0 16,5-3 0-16,5 11 0 16,-2 10 0-16,2 33-1 15,-5 25 1-15,-2 19 0 16,-6 21 1-16,2 24 2 16,-1 19 0-16,-12 29-3 15,-2 10 1-15,-16 16 5 0,-8 8 0 16,-10 6-4-16,-9-6 1 15,1-6 1-15,-1-7 0 16,9-10-17-16,-6-14 1 16,13-8-15-16,1-13 0 15,2-19 15-15,8-23 0 16</inkml:trace>
  <inkml:trace contextRef="#ctx0" brushRef="#br0" timeOffset="344.4948">1484 11898 59 0,'-18'51'29'0,"10"52"0"0,10-85-30 0,-4 1-2 16,-3-1 0-16,5-2-11 15,-3 0 0-15,-5-5-11 16,5-11 0-16,-5-14 14 15,3-9 1-15,5-9 27 16,0-3 1-16,5-2-2 16,3-2 0-16,-5 4-6 15,-3 4 0-15,8 7-5 16,-8 3 0-16,3 5 0 16,2 3 0-16,-5-1-7 15,0 6 1-15,0 3 2 16,0-3 0-16,2 5-15 0,4 1 1 15,2 2-11-15,-3-3 1 16,8-5 2-16,-2-2 0 16</inkml:trace>
  <inkml:trace contextRef="#ctx0" brushRef="#br0" timeOffset="511.09">1683 11885 52 0,'8'27'26'0,"8"41"9"0,-16-52-26 16,0 5-10-16,0 1 1 16,0-7-12-16,0-1 1 0,0-4-20 15,7-2 1-15,-14-10 12 16,7-17 0-16</inkml:trace>
  <inkml:trace contextRef="#ctx0" brushRef="#br0" timeOffset="660.3733">1810 11488 55 0,'-21'16'27'0,"21"-8"-12"16,0-8-27-16,0 0-19 16,8 0 1-16,7-8 19 15,4-5 0-15</inkml:trace>
  <inkml:trace contextRef="#ctx0" brushRef="#br0" timeOffset="915.0774">2045 11938 58 0,'-39'50'29'0,"31"-29"2"0,8-21-29 16,0 0 1-16,2 6 0 15,-2-6-4-15,6-6 1 16,4-9-6-16,9-15 0 15,12-7-1-15,-2 0 1 16,9 3 8-16,-7 8 1 16,-2 4 1-16,-5 14 0 15,-3 6-2-15,-2 15 1 0,-6 13-7 16,-8 6 1-16,1 0-17 16,-4-3 0-16,4-8-15 15,4-21 1-15</inkml:trace>
  <inkml:trace contextRef="#ctx0" brushRef="#br0" timeOffset="1095.0279">3043 11099 60 0,'-19'103'30'0,"-10"93"6"15,16-135-30-15,0 26-5 16,-3 9 1-16,0-9-12 15,5-5 0-15,3-16-23 0,0-16 1 16,-2-2 8-16,-14-32 0 16</inkml:trace>
  <inkml:trace contextRef="#ctx0" brushRef="#br0" timeOffset="1261.6495">2627 11687 70 0,'0'5'35'0,"35"19"11"0,-17-11-34 16,9 5-12-16,10-2 0 16,16-2-19-16,7-14 0 15,4-16-31-15,13-29 0 0,-6-16 38 16,-7-26 1-16</inkml:trace>
  <inkml:trace contextRef="#ctx0" brushRef="#br0" timeOffset="1440.263">3739 10906 76 0,'-24'93'38'0,"-19"76"4"15,33-119-38-15,-6 16-3 16,-3 11 0-16,1-3-10 16,2 3 1-16,3 2-18 15,0-5 0-15,2-5-7 16,11-5 0-16,-8-14 20 15,16-18 1-15</inkml:trace>
  <inkml:trace contextRef="#ctx0" brushRef="#br0" timeOffset="1740.5371">3990 11663 65 0,'-8'13'32'0,"-11"74"13"0,12-65-34 15,-4 7-10-15,-5 0 0 16,5-5-9-16,9-6 0 16,-6-5-8-16,11-7 1 15,15-17 6-15,16-23 1 0,25-17 2 16,4-7 1-16,1 5 8 16,-1 14 1-16,-5 12 10 15,-10 11 0-15,-14 16-6 16,-10 16 0-16,-11 16-6 15,-13 18 0-15,-8 0-23 16,3-7 0-16,0-9-24 16,5-10 1-16,16-29 43 15,13-19 0-15</inkml:trace>
  <inkml:trace contextRef="#ctx0" brushRef="#br0" timeOffset="1965.9496">5247 11060 67 0,'-3'-3'33'0,"-2"6"6"0,5 2-34 16,-19 5-4-16,3 1 1 15,-2 8 1-15,-3 10 0 16,-11 18-6-16,5 19 1 16,1 16 2-16,-3 3 0 15,13-3-2-15,5-2 1 16,9-12-17-16,7-9 1 15,8-7-5-15,-2-9 1 16,7-6-12-16,6-8 1 16</inkml:trace>
  <inkml:trace contextRef="#ctx0" brushRef="#br0" timeOffset="2251.5563">5202 12147 62 0,'0'0'31'16,"2"8"7"-16,-2-8-31 0,0 0-7 15,0-3 0-15,6-5 4 16,-4-2 0-16,6-9-8 16,3-10 1-16,2-8 2 15,-2 5 0-15,-1-2 0 16,-2 2 0-16,0 8 2 16,-8 6 0-16,3 2-1 15,5 8 0-15,-8 3-2 16,0 5 0-16,5 13 3 15,3 8 1-15,-3 6-4 0,8 2 1 16,-10-3-16-16,8-5 0 16,2-2-6-16,-3-1 1 15,1-7-4-15,-3-16 1 16</inkml:trace>
  <inkml:trace contextRef="#ctx0" brushRef="#br0" timeOffset="2416.8325">5440 11274 63 0,'-8'5'31'0,"16"-5"16"0,-8 0-32 15,0-2-13-15,0 2 1 16,0 0-11-16,0 0 0 0,2 2-20 16,14-4 0-16,11-17-16 15,-1-13 1-15</inkml:trace>
  <inkml:trace contextRef="#ctx0" brushRef="#br0" timeOffset="2656.5279">6025 10896 56 0,'0'-3'28'0,"26"40"1"16,-10-19-27-16,2 12 1 15,4 7 1-15,9 8-1 16,-4 18 0-16,2 6-4 15,-5 8 1-15,-3 13 3 16,-13 2 1 0,-43 75 13-1,-18-22 1-15,1-28-34 0,-12-11 1 16,1-27-26-16,-1-2 1 16,-13-8 12-16,16-14 0 15</inkml:trace>
  <inkml:trace contextRef="#ctx0" brushRef="#br0" timeOffset="4549.9614">7228 10972 74 0,'-18'-29'37'0,"18"21"9"15,0 6-36-15,0-1-8 16,0 0 0-16,-3-2-14 0,-2 2 1 16,2 1-22-16,-2-1 0 15,-3 0-7-15,-3 9 0 16</inkml:trace>
  <inkml:trace contextRef="#ctx0" brushRef="#br0" timeOffset="4714.7413">6945 12142 78 0,'-95'84'39'0,"55"-78"-6"0,35-4-38 15,5 1-23-15,0 2 1 0,-5 11-17 16,-1 19 0-16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19T14:34:49.159"/>
    </inkml:context>
    <inkml:brush xml:id="br0">
      <inkml:brushProperty name="width" value="0.05292" units="cm"/>
      <inkml:brushProperty name="height" value="0.05292" units="cm"/>
      <inkml:brushProperty name="color" value="#FF0000"/>
    </inkml:brush>
  </inkml:definitions>
  <inkml:trace contextRef="#ctx0" brushRef="#br0">15243 3641 22 0,'-11'-3'11'0,"8"3"5"16,3 0-11-16,6 3 2 16,4 2 1-16,9 0-3 15,5 1 0-15,7-4-4 16,9-2 1-16,2 0 0 16,-2-2 0-16,5-1-3 15,-5 0 1-15,-3 3 0 16,0-8 1-16,-5 6-2 15,-1-1 1-15,4 3-11 16,-9-3 1-16,1 3-9 0,-6-5 0 16,0-6 6-16,-8-7 1 15</inkml:trace>
  <inkml:trace contextRef="#ctx0" brushRef="#br0" timeOffset="299.3029">15743 3273 40 0,'-19'-11'20'0,"19"14"1"0,0-3-19 16,0 3 2-16,-5 2 0 15,-6 11-6-15,-2 2 0 0,-11 14 3 16,8 16 1-16,-5 5-2 16,-8 7 1-16,3 17-1 15,-3-3 0-15,-1-2 1 16,7-1 1-16,1-2-4 15,4-6 1-15,7-2 0 16,11-5 1-16,8-6-2 16,0-2 0-16,3-6 2 15,10-2 1-15,3-11-4 16,5-11 0-16,5-7-10 16,3-8 0-16,16-11-14 15,8-16 0-15</inkml:trace>
  <inkml:trace contextRef="#ctx0" brushRef="#br0" timeOffset="539.9048">16288 3784 40 0,'-16'-6'20'0,"53"27"0"0,-32-10-20 16,11-8 1-16,0 2 1 16,5 0-2-16,6 3 0 15,-1 3-6-15,6-6 1 0,-3-2-23 16,0 2 0-16,-5-8 20 16,-3-2 1-16</inkml:trace>
  <inkml:trace contextRef="#ctx0" brushRef="#br0" timeOffset="734.9417">16203 4101 52 0,'-5'5'26'0,"31"11"0"15,-20-11-26-15,15-2-2 16,0 0 0-16,5-3-8 15,1 2 1-15,5-2-5 16,5-2 1-16,5-4-13 0,0-4 0 16</inkml:trace>
  <inkml:trace contextRef="#ctx0" brushRef="#br0" timeOffset="1109.5791">17190 3863 39 0,'-3'0'19'0,"3"0"2"0,-5 3-20 16,-6 2-2-16,-2 0 0 15,-5 3-1-15,-6 5 1 0,-8 8 2 16,0 3 0-16,-2 5 0 16,2 3 0-16,0-5-2 15,14-1 0-15,5-2 1 16,5-3 0-16,10 0-1 15,14-2 1-15,5-11-2 16,14-3 0-16,5-5 3 16,2-5 1-16,11-3-2 15,-6-6 0-15,-7-1 2 16,0-1 0-16,-14-3 5 16,-7 3 0-16,-9-2-1 15,-7-3 0-15,-6 2-5 16,-10-2 1-16,-3 0-7 15,3 5 0-15,-5 3-17 0,2 2 1 16,-3 6-6-16,6 0 1 16</inkml:trace>
  <inkml:trace contextRef="#ctx0" brushRef="#br0" timeOffset="2252.4665">23553 4429 23 0,'0'0'11'0,"0"-13"4"0,0 13-12 0,0-3-1 16,-2 1 1-16,-6 2-2 16,2-3 1-16,-4 3-1 15,-1 0 0-15,-5-3-2 16,6 3 0-16,4-2 2 16,1 2 0-16,2 0-1 15,3 0 0-15,3 5 3 16,5-2 0-16,0 2-2 15,-3 3 1-15,-5-8-3 16,6 2 1-16,-6-2-7 16,0 0 0-16,2-2-20 15,1-9 0-15</inkml:trace>
  <inkml:trace contextRef="#ctx0" brushRef="#br0" timeOffset="2701.2919">18775 3326 26 0,'-37'-5'13'0,"24"18"0"16,10-8-14-16,-5 21 1 16,5 12 0-16,-2 12 1 15,5 27 1-15,5 28-4 16,-2 22 1-16,0 32 2 15,-3 24 1-15,-6 26-2 16,-12 10 1-16,-6 11 0 16,3-7 1-16,2-1 5 15,1-10 1-15,7-22-6 0,9-13 0 16,4-28-2-16,9-14 0 16,5-22-3-16,0-15 0 15,2-21-11-15,3-14 0 16,-2-18-7-16,-3-29 0 15</inkml:trace>
  <inkml:trace contextRef="#ctx0" brushRef="#br0" timeOffset="3662.1636">19084 3056 27 0,'11'-3'13'0,"34"11"4"15,-24-5-15-15,19 2-1 16,10-2 1-16,19 2-2 16,21-5 1-16,32 0 0 15,31-5 1-15,27 2 0 16,24-13 0-16,31 0-2 0,9 3 1 16,36-5-1-16,0 2 1 15,17-3-2-15,18 3 0 16,2 6 2-16,9-6 0 15,4 5-2-15,-23-2 1 16,-10 5 0-16,-33 6 0 16,-20 4-1-16,-35 6 1 15,-24 5 1-15,-29 6 0 16,-26-6-1-16,-25 3 0 16,-15-3-1-16,-21 6 0 15,-16-1 1-15,-11 3 0 16,-5 6 0-16,-13 15 0 0,-11 8 0 15,-13 17 0-15,-13 9-2 16,-16 22 1-16,-8 19 1 16,-16 20 0-16,-8 27 3 15,6 16 1-15,-6 13-4 16,5 14 0-16,-2 10 0 16,3 21 0-16,2 3-2 15,8-6 1-15,8-7 1 16,13-11 1-16,11-22-2 15,13-12 0-15,5-19 0 16,11-19 0-16,0-12 2 16,-1-14 0-16,-1-13-1 15,-4-3 0-15,-7-3-2 16,-3 4 1-16,-11-14-1 16,-2-11 0-16,-5-5 6 0,-4-16 1 15,1-10-1-15,-3-14 0 16,1-5-5-16,-6-10 1 15,-3-6 0-15,-13-5 1 16,-8-3-3-16,-16-5 1 16,-18-8 1-16,-19-5 1 15,-24-5-4-15,-28-4 1 16,-17-1 4-16,-16-9 0 16,-2-5-6-16,-18-5 1 15,-14-1 2-15,-27-10 0 16,-15 14 0-16,-16 7 1 15,-32 8 1-15,-2 16 1 0,7 5 8 16,-5 14 0-16,40 5-6 16,18 0 0-16,27-6-4 15,29-2 0-15,32-8-6 16,15-2 1-16,27-4-38 16,16-12 0-16</inkml:trace>
  <inkml:trace contextRef="#ctx0" brushRef="#br0" timeOffset="4535.0741">15589 4871 30 0,'-10'-13'15'0,"12"26"-2"16,-2-16-14-16,3-2 4 15,5 5 0-15,2-3-1 16,6 1 0-16,8-4-2 16,3 4 1-16,12-1-5 15,1 1 0-15,-3-1-9 16,3 0 0-16,-1 3-3 16,-12-2 0-16</inkml:trace>
  <inkml:trace contextRef="#ctx0" brushRef="#br0" timeOffset="4850.126">15743 4659 43 0,'-21'-8'21'0,"15"8"2"0,1 6-21 15,2 4-3-15,-7 11 0 16,2 9 1-16,-11 9 0 15,3 6-1-15,-5 5 1 16,-3 9 0-16,3-1 0 0,3-5-1 16,4 0 1-16,7 0 1 15,4-14 1-15,6-2-1 16,4-2 0-16,4-1-3 16,5-2 1-16,5 0 0 15,0-9 0-15,6-1-4 16,-3-4 1-16,7-13-7 15,-2 6 1-15,-2-6-17 16,5 1 1-16</inkml:trace>
  <inkml:trace contextRef="#ctx0" brushRef="#br0" timeOffset="5224.1031">16248 5085 44 0,'-3'-2'22'0,"3"4"2"0,0-2-22 16,0 0-1-16,0 0 0 15,0 0-1-15,0 0 1 16,-8 0-3-16,8 0 1 16,-2 0 2-16,-3 0 1 15,2 6-2-15,0-6 1 16,-2 0-2-16,5 0 1 15,0 0 0-15,0 0 0 16,0 0 0-16,0 0 0 16,0 0-1-16,0 2 1 0,0 1-3 15,0-3 1-15,0 0 1 16,0 0 0-16,0-3-2 16,0 3 0-16,5 0 2 15,1 0 1-15,1 0-4 16,4 0 1-16,0 0-4 15,-1 0 0-15,1-2-22 16,-3-4 1-16</inkml:trace>
  <inkml:trace contextRef="#ctx0" brushRef="#br0" timeOffset="5388.875">16092 5252 36 0,'-11'-3'18'0,"17"9"-1"0,-6-6-17 15,2 5-2-15,6 0 0 16,5 0 3-16,6-2 0 16,2 0-11-16,6 2 0 15,7-5-14-15,0 3 1 16</inkml:trace>
  <inkml:trace contextRef="#ctx0" brushRef="#br0" timeOffset="5674.0235">16764 5106 31 0,'3'0'15'0,"-27"0"4"0,16 6-16 0,-3-1-2 16,-2 3 0-16,-5 0-2 16,-6 10 1-16,5 4-3 15,6 1 1-15,2 1 3 16,6 0 1-16,5-5-4 15,8-1 0-15,3 1 2 16,7-9 0-16,3-7-3 16,14-11 1-16,-4-5 0 15,1-1 0-15,-3-7 0 16,-8-3 1-16,1-5-2 16,-9-5 1-16,0-6-21 15,3 6 1-15</inkml:trace>
  <inkml:trace contextRef="#ctx0" brushRef="#br0" timeOffset="5854.4176">17018 5273 51 0,'3'11'25'0,"7"-14"-7"0,-7 3-25 16,5 3-2-16,0-6 1 15,-3-2-11-15,6-3 1 16,4-11 2-16,1 1 0 16</inkml:trace>
  <inkml:trace contextRef="#ctx0" brushRef="#br0" timeOffset="6185.4693">17351 5220 18 0,'-16'-2'9'0,"-10"31"-2"15,21-19-10-15,-6 1 2 16,1-3 1-16,2-3 1 16,5 3 0-16,3 0 0 15,5 5 0-15,6-5-2 16,7-3 0-16,4-7 3 15,7-1 0-15,-3-2 1 0,11-8 0 16,-5-3-2-16,-6-5 0 16,-4 2 7-16,-4 1 1 15,-7 2-5-15,-3 0 1 16,-6 3-8-16,-2-1 0 16,-2 4-19-16,-4 2 1 15,1 2 11-15,-6 1 0 16</inkml:trace>
  <inkml:trace contextRef="#ctx0" brushRef="#br0" timeOffset="6424.3843">17695 5165 35 0,'-5'0'17'15,"0"5"2"-15,-1-2-18 0,-4-1-1 16,-1 1 1-16,1 2-4 15,-1 3 0-15,6 3 4 16,-3-3 1-16,5 2-3 16,-2-2 0-16,2 0 2 15,3 0 0-15,3-3-9 16,5 3 1-16,2-5-15 16,9 2 1-16,18-5 15 15,11-5 1-15</inkml:trace>
  <inkml:trace contextRef="#ctx0" brushRef="#br0" timeOffset="7024.6132">23119 4731 48 0,'-21'-11'24'0,"21"16"-5"0,0-5-25 15,0 0-11-15,5 6 0 16,1 2-8-16,12-3 1 0</inkml:trace>
  <inkml:trace contextRef="#ctx0" brushRef="#br0" timeOffset="9337.7088">15515 6453 19 0,'3'-8'9'0,"10"0"3"0,-8 6-11 16,1-1 2-16,-1 0 1 0,-2-2-1 15,-1 2 1-15,-2 3-3 16,5 8 0-16,-5 0 0 16,0 8 0-16,0 5 0 15,3 8 0-15,0 3-2 16,2 16 1-16,-2-1 1 16,-1 1 0-16,4-8 1 15,-4-1 0-15,-2 4-2 16,0-9 0-16,0-5 4 15,-2-8 1-15,-4-2-5 16,1-6 1-16,-6-2-1 16,1-3 0-16,-1-3 0 15,1-5 1-15,-6-3-1 16,3-7 1-16,-1 2-2 16,-1-3 0-16,1-2 1 15,1 2 1-15,2 1-2 0,1 5 0 16,-1-1 1-16,1 6 0 15,-1 14-2-15,1 4 1 16,2 11 0-16,8 3 1 16,8 2 1-16,2-2 0 15,17-3-3-15,4-8 1 16,9-2 1-16,5-11 0 16,5-8-1-16,3-8 0 15,3-8-1-15,-3-3 0 16,-3-4-13-16,-8-6 1 15,-2 7-3-15,-8-1 0 16</inkml:trace>
  <inkml:trace contextRef="#ctx0" brushRef="#br0" timeOffset="10599.2391">16436 8744 35 0,'3'6'17'0,"31"7"0"16,-23-8-18-16,7-7-7 15,1-1 0-15,4-5-17 16,6-5 0-16</inkml:trace>
  <inkml:trace contextRef="#ctx0" brushRef="#br0" timeOffset="14938.0836">23315 4384 15 0,'0'-3'7'0,"11"14"2"0,-11-11-8 16,0 0 7-16,0 3 0 15,-6-1-5-15,4 6 0 16,-6 3 0-16,2-1 0 16,-4-4-3-16,-1 2 1 15,-5 2-1-15,-5 6 0 16,0 3 0-16,-3 2 0 15,0 3 1-15,-13-1 1 16,6 4-1-16,-4 5 1 16,-4 2-1-16,2-5 1 15,-3 0-2-15,-2 0 0 16,-3-2 0-16,-6 2 0 0,6 0 0 16,-5 3 0-16,0 0 0 15,-6-6 1-15,6 0 1 16,2-2 1-16,1-3-4 15,2 1 1-15,0-4-1 16,-3 1 1-16,6-1 0 16,-1-2 0-16,1 3-1 15,0-4 0-15,-6 7 2 16,1 4 1-16,4-5-1 16,1 0 0-16,5-2-3 15,-3-1 1-15,0-4 2 16,3 2 0-16,-2-6-3 15,-1 1 0-15,6-3 3 16,-1 2 1-16,-2 3-1 16,5-5 1-16,1 0-3 0,-1-2 0 15,0-1 1-15,6 0 1 16,-6 1-2-16,-5-6 0 16,3 5 2-16,-6 3 1 15,3-6 1-15,0 1 0 16,2 2-3-16,4 1 0 15,-1-6 0-15,-3 2 0 16,6 1 1-16,-2-3 0 16,-4 5-3-16,3-2 1 15,-5-6 2-15,3 1 1 16,0-1-1-16,-3 3 1 0,5-3-2 16,0 1 0-16,8-1 0 15,0 3 1-15,3 0-1 16,0-5 0-16,0-1-2 15,0 1 1-15,-6 0 2 16,6 0 1-16,-3 2-3 16,1 0 0-16,-4 1 2 15,3-1 0-15,0-2-1 16,-2 2 0-16,2-5 1 16,0 3 0-16,-2-3-2 15,5-8 0-15,-3 5 1 16,0 1 0-16,-2-3 0 15,2-6 0-15,0-2 1 16,-2 2 1-16,2 1 1 16,3-1 0-16,2 1-4 0,3-1 1 15,6 1-1-15,-1 2 1 16,3-3 0-16,0 6 1 16,6-3-2-16,-1 0 1 15,3 0-1-15,5-5 1 16,3-2-1-16,3-1 1 15,2-3-1-15,8-2 0 16,0 0 2-16,6 5 0 16,-3 3-2-16,5 3 1 15,2-4-1-15,4 4 0 16,4-3 1-16,4 0 1 16,-1 2 0-16,0 0 0 15,3 1-2-15,0 5 1 0,3-3-1 16,0 8 1-16,-6 0 0 15,0 3 0-15,1-1 0 16,-1 1 0-16,0 2 0 16,1 1 1-16,-1-1-3 15,6 3 0-15,-3 3 3 16,5 2 0-16,-2 0-1 16,-6 3 0-16,0-2 0 15,1 2 0-15,-1-1-1 16,0 7 0-16,1 7-1 15,-1 0 1-15,0 3 3 16,1 5 1-16,-1-3-4 16,-2 4 0-16,-1-1 0 15,-7 0 0-15,0 0 2 16,-8-3 0-16,-1 6-1 0,4 2 0 16,-6 3 0-16,0 6 0 15,0 2 0-15,0 0 1 16,-5-3-1-16,0 3 0 15,-5 0 0-15,-6-3 0 16,-5-5-3-16,-3-2 1 16,1 2 6-16,-9 3 1 15,1-1-6-15,-6-2 0 16,3 3 1-16,-6-3 0 16,-2 0-2-16,-3-3 1 15,-5 1 4-15,-3-3 1 0,0-1-6 16,-2 4 0-16,0-6 2 15,-6-5 0-15,0 2-1 16,3 1 1-16,-5 2-1 16,0 0 0-16,-6-5 1 15,3-3 0-15,3-3 1 16,-1-2 1-16,4-3-3 16,2-2 1-16,0 0-1 15,-1-1 0-15,7-2 3 16,2 0 0-16,0-3-1 15,7-2 0-15,1-3-2 16,0-3 0-16,5-2 2 16,-2-3 1-16,-1 0-2 15,3-5 0-15,0-3 1 0,6-2 0 16,-1-4-2-16,6 1 0 16,0-8-1-16,2-5 0 15,0-1 1-15,-2 4 1 16,5-14 0-16,0 2 0 15,0-7-1-15,0-6 0 16,8 3 2-16,0-5 1 16,-3 3-2-16,6-6 0 15,7 3 0-15,1-1 1 16,2-1-2-16,0 1 1 16,3 1 0-16,5-3 1 15,-2 3-1-15,2-5 0 0,5-6-1 16,6-8 1-16,5 6-1 15,2 5 1-15,-4 5 0 16,2 2 1-16,-3 14-2 16,0 0 1-16,1 1 1 15,-1 4 0-15,0-3-2 16,9 1 1-16,1-3 0 16,12-2 0-16,-6-6 0 15,3 10 0-15,-8 6 0 16,-3 6 0-16,-7 4 0 15,-6 1 0-15,0 2 0 16,-3 3 1-16,0-1-1 16,9 12 1-16,-6-1-1 15,0-2 1-15,3 2-3 16,-1 4 1-16,-4 1 1 16,-4 6 1-16,-2-2-1 0,-5-1 1 15,-3 3-2-15,-2 0 1 16,-6 0-1-16,0 3 1 15,3 2-1-15,-2 3 1 16,-1 2-2-16,3 6 0 16,-3-5 3-16,0 5 0 15,-2 0-2-15,-1-1 0 16,-2 7 0-16,0 4 1 16,-5-5 0-16,-3 16 0 15,0 3 0-15,-3 0 0 16,-5 10-2-16,-2 0 0 15,-4 1 2-15,-4 1 0 0,-6 7-1 16,-5-4 1-16,-3 6 1 16,-2 3 0-16,-6-4-2 15,-2-4 0-15,-3-3 1 16,-3-3 0-16,1 6 1 16,-4-3 0-16,-10 2 0 15,3 9 0-15,-5-6 0 16,-9-5 0-16,6 5 0 15,3-8 1-15,-1 1-4 16,-5-9 0-16,-7 3 3 16,-1 0 1-16,-5-3-2 15,0 6 0-15,-3-1 1 16,-2 1 0-16,-16-3-1 0,2-5 1 16,1-1-1-16,4-7 1 15,6-3 0-15,0-5 1 16,16-11-1-16,6-5 0 15,4 0 2-15,11-5 1 16,6-3 0-16,9-3 1 31,7-2-6-31,10-3 0 16,5-3 0-16,13-4 0 16,11-4 2-16,13-13 0 15,11-2-3-15,5-3 0 0,5 2 3 16,9-2 0-1,9 0-2-15,4 6 0 0,13-4 2 16,5-5 0-16,8-2-2 16,2-11 1-16,6-8-1 15,13-13 1-15,11-5-2 16,0-6 0-16,5-5 3 16,0 3 0-16,0 2-1 15,-8 6 1-15,-3 10 0 16,1 11 0-16,7 10 0 15,3 1 0-15,0-1-3 16,3 6 1-16,-1-1-1 16,-12 4 1-16,-4 2 0 15,-9 16 0-15,-14 5-5 16,-1 5 1-16,-14 11-7 16,-12 11 0-16,-15 10-13 0,-9 13 1 15,-15 19 14-15,-19 13 1 16</inkml:trace>
  <inkml:trace contextRef="#ctx0" brushRef="#br0" timeOffset="161527.2938">13920 12914 43 0,'0'0'21'0,"-21"93"2"16,13-61-22-16,-8 23 3 15,-5 14 0-15,-6 10 2 16,-5 14 1-16,1 5-1 16,-4 0 1-16,3-14-3 15,-2-9 0-15,16-15-2 16,4-15 0-16,6-10-2 0,8-9 0 16,8-10 0-1,6-8 1-15,4-8-2 0,9-8 1 16,20-2 2-16,1-9 0 15,5-2-4-15,8 2 1 16,-6 1-5-16,-2 5 1 16,-3-1-12-16,-7 6 1 15,-4-2-8-15,-2 2 0 16,3 16 3-16,-11 2 0 16</inkml:trace>
  <inkml:trace contextRef="#ctx0" brushRef="#br0" timeOffset="161932.8209">14438 13930 49 0,'-2'3'24'0,"7"-3"-7"16,6-3-24-16,4-2 7 15,17 0 0-15,0-6-2 16,2-7 1-16,1-4 2 15,4-1 1-15,4 1-1 16,-4-1 1-16,-7-1 1 16,-5 8 0-16,-6 0-2 15,-5-2 1-15,-11 4-2 16,-5 1 0-16,-13-3-3 16,-8 3 1-16,-9 5 2 0,-4 3 0 15,-11 7 1-15,3 9 1 16,-3 5 1-16,5 0 1 15,-2 5-4-15,-1 11 1 16,12-1 1-16,4 1 1 16,14 0-5-16,10 0 1 15,9-1 0-15,9-1 0 16,12-1-5-16,10-8 1 16,-3-5-10-16,11-6 0 15,-2-7-15-15,7-6 1 16</inkml:trace>
  <inkml:trace contextRef="#ctx0" brushRef="#br0" timeOffset="164620.2172">14938 13544 27 0,'-37'3'13'0,"16"-1"8"0,16 1-15 16,5-3-4-16,0 0 0 15,10 0 0-15,6 0 1 16,11-3-1-16,10-2 0 16,0 0-1-16,5 2 1 15,1-2-4-15,9 5 1 16,9 0-3-16,-5-3 0 15,2 0-5-15,0-2 1 16,0-5-11-16,-10-1 1 16,0-5 9-16,-14 0 1 15</inkml:trace>
  <inkml:trace contextRef="#ctx0" brushRef="#br0" timeOffset="164904.6628">15457 13065 32 0,'0'61'16'0,"-5"24"-4"16,-1-59-16-16,1 14 5 15,-6 10 0-15,-4 8 5 16,-7 8 1-16,-1 11 1 15,-1 3 0-15,-3-4-3 16,6-2 1-16,5-8-10 0,6-10 0 16,-1-3-8-16,3-5 0 15,6-11-5-15,-4-3 0 16,6-8 1-16,0-10 1 16</inkml:trace>
  <inkml:trace contextRef="#ctx0" brushRef="#br0" timeOffset="165265.9289">16515 13367 30 0,'-13'-3'15'0,"-27"8"0"16,19-2-16-16,-21 5 2 16,-14 5 1-16,-5 8 5 15,-13 8 0-15,-2 1-3 16,2 12 0-16,7-8-6 16,9 1 1-16,21-1-1 15,8 6 1-15,18 2-1 16,11 3 1-16,8 3 1 15,8 2 1-15,5-5 0 16,1 0 0-16,-4-3-1 0,-5-5 1 16,-2-8-12-1,-3-7 1-15,-5-9-18 0,-3-24 0 16</inkml:trace>
  <inkml:trace contextRef="#ctx0" brushRef="#br0" timeOffset="165446.0539">16005 13055 55 0,'-61'60'27'0,"24"14"-12"0,29-47-27 0,5 5-14 15,3 2 1-15,5 6 8 16,11-3 1-16</inkml:trace>
  <inkml:trace contextRef="#ctx0" brushRef="#br0" timeOffset="165820.9859">16695 13306 45 0,'-5'8'22'0,"29"-3"1"0,0-2-23 16,18-1 2-16,16-2 0 15,8-5 3-15,8 2 1 16,11-2-14-16,0 5 1 16,-11 0-8-16,-13-2 0 15,-14 7-4-15,-10-5 1 0,-16-3 7 16,-15-2 1-16</inkml:trace>
  <inkml:trace contextRef="#ctx0" brushRef="#br0" timeOffset="166061.1426">17013 13052 40 0,'-27'32'20'0,"-5"71"-2"15,32-69-19-15,-10 19-1 16,-1 13 1-16,3 8 2 16,-5 11 0-16,-3 8 0 15,3-1 1-15,0 6 0 0,-3-8 0 16,5-13-5-16,1-8 1 16,4-9-21-16,1-20 1 15,10-16 6-15,6-16 1 16</inkml:trace>
  <inkml:trace contextRef="#ctx0" brushRef="#br0" timeOffset="166392.1996">17362 13660 37 0,'-32'30'18'0,"-13"52"-6"0,32-56-20 0,-3 0 14 16,3 4 0-16,0-1-1 16,-6 0 0-16,1-3 2 15,-4 1 0-15,9-11 2 16,0-3 0-16,2-5-9 16,3-6 1-16,6-12-2 15,7-11 0-15,14-22 0 16,4 6 1-16,17 0 1 15,2 0 0-15,3 5-4 16,-2 3 0-16,4 3-7 16,-10 10 0-16,0 5-6 15,-10 3 0-15,-1 3-11 16,-2 5 1-16</inkml:trace>
  <inkml:trace contextRef="#ctx0" brushRef="#br0" timeOffset="166619.1904">17772 13642 46 0,'-42'13'23'0,"31"8"-4"0,11-5-22 16,0 3 3-16,3 2 1 15,5 11-1-15,2-3 0 16,1 2 0-16,-1 7 1 0,1-7-6 15,0-2 1-15,-1-7-15 16,-2 1 1-16,3-7-2 16,-1-13 1-16</inkml:trace>
  <inkml:trace contextRef="#ctx0" brushRef="#br0" timeOffset="166843.1563">18119 13769 47 0,'-51'40'23'0,"-23"79"-3"0,53-72-24 16,-11 9 9-16,-10 7 0 16,-3 3 3-16,-3 3 1 15,6-8-23-15,8-8 1 16,5-8-9-16,7-3 0 15,7-5 2-15,15-23 0 16</inkml:trace>
  <inkml:trace contextRef="#ctx0" brushRef="#br0" timeOffset="167191.3559">19317 13422 54 0,'0'6'27'0,"21"-4"-5"16,-7 4-26-16,12-6 8 15,11 0 1-15,11-6-11 16,-1-2 0-16,12-2-7 16,-7 2 1-16,-4-3-11 15,-8 3 0-15,-11-2 12 0,-13-6 0 16</inkml:trace>
  <inkml:trace contextRef="#ctx0" brushRef="#br0" timeOffset="167652.646">19031 13563 18 0,'-18'18'9'0,"-9"64"21"0,27-63-9 0,0 7-17 16,0 3 1-16,0-8-4 15,3-2 0-15,5-6-3 16,3 6 1-16,-1-6-1 15,6-13 0-15,11 0 1 16,-1-8 0-16,11 0 1 16,-3 5 0-16,1 1 1 15,-6-4 0-15,-8 9 1 16,-2 2 0-16,-6 6 4 16,-3 5 0-16,-7 8-2 15,-6 10 1-15,1 8-1 0,-9 3 0 16,-5-2-4-16,6-4 0 15,-1 1-1-15,-2-6 0 16,2-2-8-16,1-3 0 16,-1-5-6-16,3 0 1 15,3-6-10-15,0-7 0 16,13-6 15-16,10-10 1 16</inkml:trace>
  <inkml:trace contextRef="#ctx0" brushRef="#br0" timeOffset="168027.9074">20291 13761 47 0,'-3'-3'23'0,"-29"11"-12"15,22-5-24-15,-6 2 14 16,-8 3 0-16,-8 11-1 15,-13 4 1-15,-13 12 5 16,0 7 0-16,-5 1 4 16,2 4 0-16,16-10-10 15,8-8 0-15,13-2-6 16,11-3 0-16,15-3 4 16,19-8 0-16,11-16-3 15,18-13 1-15,3-5 4 16,3-10 0-16,-3-7 1 0,2-4 0 15,-4 2-1-15,-9 1 0 16,-18 7 6-16,-8 3 1 16,-14 2-9-16,-10 9 0 15,-5-3-22-15,-8 8 0 16,-11 7 4-16,-7 4 0 16</inkml:trace>
  <inkml:trace contextRef="#ctx0" brushRef="#br0" timeOffset="168554.0146">20926 13994 16 0,'-8'32'8'0,"-19"42"12"16,20-48-9-16,-7 6-5 16,-4 15 1-16,-6 12 0 15,3-1 1-15,0-5-2 16,2 5 1-16,6-5-6 16,5-11 0-16,0-13-4 15,5-2 1-15,1-9-3 16,-4-7 1-16,6-11 3 0,6-16 0 15,-1-26-1-15,6-22 0 16,4-15 1-16,1-22 0 16,13 3-3-16,6 1 1 15,12 9-7-15,1 11 1 16,5 14 4-16,5 13 0 16,0 13-4-16,1 13 1 15,-14 8 6-15,-6 16 0 16,-12 11 10-16,-9 4 0 15,-7 7 1-15,-8 1 1 16,-9 9-1-16,-10 0 0 16,-10-3-2-16,-11-3 0 0,0 1-5 15,-11-9 1-15,1-2-8 16,-6-8 1-16,2-2-11 16,6-1 1-16,3-3-12 15,-6-4 1-15</inkml:trace>
  <inkml:trace contextRef="#ctx0" brushRef="#br0" timeOffset="168943.709">21847 13967 60 0,'2'14'30'0,"-7"-9"-15"0,0 3-29 15,-1 5 3-15,-2 6 0 16,-2 7 12-16,2-2 0 16,3 2-3-16,-3 1 0 15,5-1 4-15,3-2 1 16,0-5 1-16,3-1 0 16,5-7-5-16,5-11 0 15,5-3-3-15,4-5 1 16,1-8 3-16,-1-16 0 15,-1 1 4-15,-11-4 0 16,-2 1 4-16,-8-1 1 16,-5 9-3-16,0 0 1 0,-11 4-8 15,0 4 1-15,-5 2-8 16,-8 3 0-16,0 2-2 16,-3 9 0-16,5 2-6 15,1 0 1-15,2 5-5 16,6 0 1-16</inkml:trace>
  <inkml:trace contextRef="#ctx0" brushRef="#br0" timeOffset="169185.09">22310 14023 19 0,'-8'-3'9'0,"-3"22"5"0,8-14-10 16,-2 3 9-16,3-3 1 15,-1 3-11-15,-5 3 1 16,5 2-5-16,-5 0 1 16,0-2-9-16,3-3 1 15,0 0-22-15,0-3 0 16</inkml:trace>
  <inkml:trace contextRef="#ctx0" brushRef="#br0" timeOffset="169352.4963">22355 13740 53 0,'-14'-8'26'0,"-4"-11"-32"0,18 19-26 0,0 0 12 16,8-5 1-16</inkml:trace>
  <inkml:trace contextRef="#ctx0" brushRef="#br0" timeOffset="169680.1326">22442 14073 31 0,'-5'-5'15'0,"-3"0"-6"0,8 2-16 15,8-5 5-15,-6-5 1 16,9-3 5-16,2-5 1 16,3 0 2-16,-3 2 0 15,-2 1-3-15,-1 4 1 16,1 4-6-16,0 4 0 15,-1 4-2-15,3 4 0 16,3 6-6-16,-3 8 0 16,1 5 22-16,2 1 1 15,-6 4-12-15,1-2 1 16,-6-3-6-16,3-5 0 0,0 0-17 16,-5-6 0-16,7-12 2 15,9-14 1-15</inkml:trace>
  <inkml:trace contextRef="#ctx0" brushRef="#br0" timeOffset="169904.2969">23233 13348 42 0,'-3'27'21'0,"-26"47"-1"16,21-45-21-16,-2 24 1 15,4 8 1-15,-1 5 0 16,-1-5 1-16,5 2-4 0,0-10 1 16,-7-5-2-16,2-9 0 15,0-4-7-15,-5-1 1 16,-6-10-19-16,-13-13 0 16</inkml:trace>
  <inkml:trace contextRef="#ctx0" brushRef="#br0" timeOffset="170085.4688">22918 13518 61 0,'0'7'30'0,"61"4"-7"0,-40-6-32 0,11 1-4 15,13 2 1-15,8-6-18 16,10 1 1-16,9-6 19 15,-6-5 1-15</inkml:trace>
  <inkml:trace contextRef="#ctx0" brushRef="#br0" timeOffset="170401.8117">24114 13483 68 0,'-24'-8'34'0,"-71"-10"-5"0,71 20-33 16,-8 1-7-16,-5 2 0 16,6 1 2-16,-1 4 0 15,11 9 5-15,10 20 1 16,16 9 8-16,6 10 0 16,5 3 6-16,10 3 0 15,-2-4-2-15,0-7 1 16,-3 3-8-16,-2-3 1 15,-9-11-4-15,-2-7 0 16,-5-4-12-16,-6-4 1 16,-13-9-18-16,-15 3 0 15,-28 1 7-15,-9-12 0 16</inkml:trace>
  <inkml:trace contextRef="#ctx0" brushRef="#br0" timeOffset="174214.3009">17066 4419 19 0,'-11'-6'9'0,"8"9"2"0,1-3-9 0,-6 0 4 15,-3-3 0-15,-2-5-3 16,-6 0 0-16,-2-5-1 15,-3-5 0-15,3-9 3 16,0-7 1-16,0-3-6 16,2-11 0-16,9-5 1 15,7 6 1-15,9-9-3 16,12-2 0-16,3 2 0 16,8-2 1-16,6 5-2 15,4 11 0-15,6 7 2 16,6 9 0-16,7 10 0 15,5 11 0-15,1 15-2 0,-1 9 0 16,-4 13-2-16,-12 2 0 16,-10 6 3-16,-5-1 0 15,-16 1 3-15,-8 0 1 16,-8-6 2-16,-11 3 1 16,-7-2-4-16,-9-9 0 15,-2-7-4-15,-5 4 0 16,-9-1-8-16,1-4 1 15,-6 11-17-15,1 3 0 16</inkml:trace>
  <inkml:trace contextRef="#ctx0" brushRef="#br0" timeOffset="174888.9067">16404 7355 28 0,'-8'-31'14'0,"16"-4"2"0,-8 22-14 16,5-11 1-16,1 0 1 16,7 1-4-16,5-1 0 15,9 0-2-15,5 0 0 0,5 6 5 16,-3 2 0-16,1 8-4 16,4 8 0-16,1 8-1 15,-8 8 0-15,-6 10 0 16,-5 3 1-16,-2 8-2 15,-11 3 1-15,-8-6 5 16,-11 9 0-16,-5-9 2 16,-8-2 0-16,1-3 1 15,-4-3 0-15,1-4-4 16,5-12 1-16,2 1-4 16,6-6 1-16,2 0-4 15,3-5 1-15,6 0 1 16,7-2 0-16,11-1 5 0,0 3 0 15,5 3-6-15,11 5 1 16,-1 0 1-16,9 2 0 16,2 6-7-16,3-5 1 15,6-4-23-15,-6-4 1 16</inkml:trace>
  <inkml:trace contextRef="#ctx0" brushRef="#br0" timeOffset="175129.2493">17095 7258 35 0,'0'2'17'0,"31"6"4"0,-17-5-19 0,7-3 1 15,16 0 0-15,-3 0-4 16,6 0 1-16,2 0-2 15,-5 0 0-15,0 0-5 16,-5-3 0-16,-8 0-8 16,-6-2 0-16,-4 0 0 15,-6 0 0-15</inkml:trace>
  <inkml:trace contextRef="#ctx0" brushRef="#br0" timeOffset="175429.6857">17304 7244 46 0,'-6'-2'23'0,"4"25"0"0,-1-15-22 16,-2 3 1-16,2 2 0 15,-5 6-4-15,3-1 1 16,-3 6-3-16,8-3 1 16,0 0-3-16,11 1 0 15,-3-1-2-15,-3-5 0 16,3-6 4-16,0-2 0 15,2-8-9-15,4-5 0 16,4-3 8-16,-5-3 1 16,-2 9 8-16,-1-1 1 15,-2 0 7-15,-8 3 0 0,-5 8-12 16,0 0 1 0,-6 5-9-16,-5 3 0 0,3 3-8 15,5 5 0-15</inkml:trace>
  <inkml:trace contextRef="#ctx0" brushRef="#br0" timeOffset="175986.4509">16185 7670 38 0,'-56'-55'19'0,"37"-11"1"0,19 39-19 15,11-18 1-15,10-13 1 16,22-11-3-16,20-10 0 0,24 5 1 16,30 5 0-16,20 8-2 15,19 8 1-15,6 21-1 16,15 11 1-16,0 19-2 15,-2 12 1-15,-8 11-11 16,-22 14 1-16,-28 12 4 16,-27 12 1-16,-22-4 12 15,-25 9 1-15,-27-1 2 16,-22 3 1-16,-33-2 0 16,-35 2 0-16,-22-5 2 15,-20-11 0-15,-24-8-14 16,-9-7 0-16,-4-11-13 15,-6-11 1-15,11-19-17 16,-5-1 0-16,-11-1 19 0,5 2 1 16</inkml:trace>
  <inkml:trace contextRef="#ctx0" brushRef="#br0" timeOffset="177427.5539">15838 6331 17 0,'-3'3'8'0,"6"2"11"0,-3-5-9 16,0 0 4-16,0 0 1 15,0 0-4-15,0 0 0 32,-3-2-4-32,-7-11 1 15,-9-6-9-15,-2-13 0 0,-5-5 1 16,-9-2 0-16,1-9 1 15,-11 3 0-15,0-11-3 16,-13-10 0-16,-9-13-1 16,-4 2 1-16,-6-5 2 15,-10 8 1-15,-3 5 2 16,13 8 1-16,6-2-5 16,15 18 1-16,6-3-1 15,2 1 0-15,9 2 2 16,-1 5 1-16,8 6-3 15,8 10 0-15,3 3 1 16,0 2 1-16,8 6-10 16,0 2 0-16,7 3 9 15,4 0 1-15,4 3-2 16,4 0 1-16,7 0-3 0,-3 2 1 16,1 0 4-16,2 1 0 15,-7-4-3-15,2 4 1 16,-1-4 2-16,1 4 1 15,-5 2-6-15,-3-3 1 16,8 3 2-16,-5-3 0 16,-3 3 3-16,0-2 0 15,0-1-5-15,-3 0 0 16,-5 1 2-16,8-1 1 16,-8 3-1-16,5-2 0 15,1-1-1-15,-3 3 0 16,2 0-4-16,3 0 1 0,0 0 1 15,0 0 1-15,0 0 3 16,3 0 0-16,4 0 1 16,1 0 0-16,3-3-5 15,2 1 1-15,6-4 2 16,-3 4 1-16,5-1-2 16,0 0 1-16,0 3 0 15,6 0 0-15,-1 0 0 16,3-2 0-16,0 2 0 15,-2 0 1-15,-1 0-1 16,-10 0 1-16,0 0-1 16,-6 0 0-16,1 0 3 15,-6 0 1-15,1 0-4 16,-6-3 1-16,-8 3-3 0,-6 3 1 16,-9-1 2-16,-1 1 1 15,-8 2-6-15,-5 1 0 16,-3 2 5-16,1 2 0 15,2-2-3-15,5 3 1 16,3 2 1-16,5-3 1 16,-2 4-1-16,2-1 0 15,5 5-1-15,6 4 1 16,2-4 0-16,1 6 0 16,-1-6 0-16,9 4 0 15,-4-1 0-15,4 3 0 16,4 2 2-16,6 1 0 15,3-4-2-15,2 1 0 16,3-3 1-16,-3 0 0 0,0-2-2 16,6-3 0-16,-9-3 1 15,1 0 1-15,-3 1-7 16,-3 4 0-16,3-2-11 16,0 5 0-16,-3 16-6 15,3 8 1-15</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21T14:30:36.704"/>
    </inkml:context>
    <inkml:brush xml:id="br0">
      <inkml:brushProperty name="width" value="0.05292" units="cm"/>
      <inkml:brushProperty name="height" value="0.05292" units="cm"/>
      <inkml:brushProperty name="color" value="#FF0000"/>
    </inkml:brush>
  </inkml:definitions>
  <inkml:trace contextRef="#ctx0" brushRef="#br0">2130 1437 14 0,'0'-8'7'0,"-5"18"9"0,5-10-7 15,5-2-7-15,-5 2 1 16,-5 0 0-16,2-6 1 16,-5 6-7-16,0 0 1 15,-3 6 1-15,-4-6 1 0,1 0 1 16,-7 0 0-16,8 0 0 16,-13 2 0-16,-1 4 1 15,-5-6 0-15,3 8-1 16,0-6 0-16,-3-2-1 15,-2 3 1-15,-6 2 1 16,-7-5 0-16,2 0 0 16,-8 3 0-16,-3-3-2 15,1 0 1-15,-6 5-1 16,0-5 0-16,0 0 0 16,8 0 0-16,-8 3 0 15,16 2 1-15,-2-5-1 16,4 3 1-16,6-1-1 15,6 4 1-15,1-4-3 0,7 4 1 16,4-6 2-16,9 0 1 16,-1 0-3-16,3 2 1 15,0-2-1-15,0 0 0 16,8 0-1-16,-8-2 0 16,8 2 0-16,0-8 1 15,8 8 0-15,-8-6 0 16,3 4 1-16,2-6 0 15,3 5-1-15,0-10 0 16,-5 0 1-16,-3-3 0 16,2-8 1-16,-2-5 1 15,0-8-1-15,6-6 1 0,4-7-4 16,-2 3 1-16,0-14 2 16,8-3 1-16,2-15-5 15,-4 2 1-15,9-2 4 16,-4-3 1-16,-1 2-5 15,-2 12 1-15,-5 12 2 16,-3 6 1-16,0 13-2 16,-6 2 0-16,6 6-2 15,0 5 0-15,-5 6 2 16,5 7 1-16,-3-5-2 16,-2 8 1-16,-3 0 1 15,5 6 1-15,-5-6-2 16,0 3 1-16,0 2-1 15,3 0 0-15,-3-2 0 0,0 5 0 16,0-8-2-16,0 8 0 16,0-3 3-16,0-2 1 15,0 3-4-15,0-1 1 16,8-2 3-16,-8-3 1 16,0 0-1-16,2 5 1 15,6-5-6-15,-2-2 1 16,-4 2-1-16,6 0 1 15,3-3 1-15,-3 3 0 16,0 0 1-16,2 0 0 16,-2-5-2-16,-8-3 0 15,0 8 1-15,0-2 1 0,-8-4 1 16,8 9 1-16,-8-3-3 16,6 0 1-16,-6 0 0 15,8 6 0-15,-3-4 0 16,-2 4 0-16,2-4 0 15,3 4 0-15,0 2 0 16,0 0 0-16,0 0-2 16,0 0 1-16,-5-6 3 15,5 4 0-15,5 2-3 16,6 0 1-16,-1 0-1 16,9 0 1-16,2 0 2 15,0 0 0-15,3 0-3 16,5 2 0-16,0 4 1 15,11-6 0-15,0 2 0 16,10 4 0-16,3-6-1 0,0 0 1 16,-8 0 1-16,5 0 0 15,-2 0-3-15,-3 2 1 16,-1-2-6-16,-1 0 0 16,2 0-14-16,-11 0 1 15</inkml:trace>
  <inkml:trace contextRef="#ctx0" brushRef="#br0" timeOffset="3016.4076">3582 220 8 0,'8'-8'4'0,"11"5"4"16,-19 3-4-16,3 0 0 15,4 0 1-15,-1 0-4 16,-6 0 1-16,2 0 1 15,6 0 1-15,0 0-3 16,0 0 0-16,-5 3-1 0,5 2 1 16,2-2-1-16,-4-1 0 15,-4 6-2-15,4 0 1 16,-4 0 4-16,1 8 0 16,2 2-2-16,-5-2 0 15,-5-2 0-15,2 9 0 16,1-1-3-16,-4 1 1 15,-2 4 0-15,8-9 1 16,-10 9 3-16,2-3 0 16,8-6 0-16,-8 1 0 15,0-3-1-15,3-6 1 16,-3 1-2-16,2-3 0 16,-1 0 0-16,4-6 0 0,3 3-1 15,-8-2 0-15,8 2-1 16,0-5 1-16,0 0 4 15,8-5 1-15,2 2-8 16,6-4 0-16,3 7 2 16,-1 0 1-16,1-3-3 15,5 3 1-15,5 0 4 16,-5 0 1-16,5 0-3 16,5 0 0-16,1 3-1 15,7-3 1-15,-2 0 1 16,2-3 0-16,3 3-1 15,5 0 0-15,-2 0 0 16,2 0 1-16,3 0-1 0,-5 3 1 16,10-3-3-16,-3 7 0 15,4-7 2-15,-4 0 1 16,9 3-2-16,-11 2 0 16,7-2 2-16,4-3 0 15,-3 0-2-15,2 0 1 16,3-8 0-16,-2 5 1 15,-1 3-1-15,-4-5 0 16,-1 3 0-16,11-1 1 16,-6-2-4-16,6 5 1 15,-6-3 3-15,6-5 1 16,0 8-2-16,-3-16 0 0,0 16 0 16,0 0 1-1,-2 0-2-15,2 0 1 0,-10 0 0 16,-3-10 1-16,-1 12 1 15,-9 4 0-15,-4-4-5 16,-4-2 1-16,-1 0 2 16,-7 0 1-16,-3 0-3 15,-6 5 1-15,-7-2 3 16,-1-3 0-16,3 0-3 16,-7-8 0-16,2 8 0 15,-3 5 0-15,-5-5-1 16,0 0 0-16,0 0 4 15,0 0 1-15,0 0-2 16,0 0 0-16,0 0-3 16,0 0 1-16,0 0 2 15,3-13 1-15,-3 13-2 0,0-10 0 16,8-1 1-16,-6-5 0 16,6-2-2-16,-3-9 1 15,3 1-1-15,3-6 0 16,-3 3 1-16,-5 0 0 15,4-3 0-15,-7-5 0 16,3 3-1-16,-6 4 1 16,-4 7 1-16,7-1 0 15,-3 5-2-15,-2 9 0 16,2-1 0-16,-2-2 1 16,-1 8 0-16,-2-1 0 15,3 4 1-15,-5-4 1 0,-1 6-4 16,-2 0 1-16,7 6 1 15,-7-4 0-15,5-2 0 16,-2 6 0-16,7-4-1 16,-10-2 1-16,2 3 0 15,3-3 0-15,-2 0 0 16,-1 0 0-16,1 0-1 16,-12 0 1-16,4-3 1 15,5 3 0-15,-9 0 2 16,-4 0 0-16,0 0-5 15,-11-2 0-15,2-4 0 16,-5 4 1-16,-2-4 1 16,-3 4 0-16,0 2 0 15,-5 2 0-15,-3 6 2 16,-3-8 1-16,-2 6-6 0,3-4 0 16,-6-2 3-16,-3 3 1 15,-5 10-5-15,-2-2 0 16,2-3 8-16,-7 0 0 15,7-6-4-15,5 6 0 16,-2-8-3-16,5 3 1 16,3 2 6-16,-8-5 0 15,2 0-7-15,-7 0 0 16,7 0 5-16,-4-5 0 16,7 0-2-16,-3-1 0 15,9-2 1-15,-6 6 0 16,-3-4-1-16,4 4 0 0,1 2 0 15,4-3 0-15,-1 6-1 16,-2 5 1-16,5 2-1 16,0-2 0-16,0 3-1 15,6 2 1-15,4-2 3 16,6-1 0-16,-2-5-2 16,9 1 0-16,-4-1 0 15,8-2 1-15,-1-3-2 16,9 0 0-16,-4 0 2 15,7 0 1-15,-1 0-3 16,5 0 0-16,3 0 3 16,0 0 1-16,0-3-5 15,8 3 1-15,-2 0 1 0,-6 0 0 16,8 0-5-16,0 0 1 16,0 0-8-16,0 0 1 15,0 8-7-15,-8 5 0 16</inkml:trace>
  <inkml:trace contextRef="#ctx0" brushRef="#br0" timeOffset="6469.2063">3672 669 8 0,'0'-2'4'0,"6"-4"4"0,-4 6-3 16,6 0-2-16,-5-2 1 16,2-6-5-16,-5 8 0 15,0 0 1-15,0 0 1 0,0 0 1 16,0 0 0-16,-5 0 0 16,5 0 0-16,0 8 1 15,0-8 0-15,-3 2-2 16,-5 6 1-16,0 0-2 15,-2 8 0-15,2-5 1 16,5 7 0-16,-5 1-1 16,0 5 1-16,6 2-1 15,-6-7 0-15,2 7-1 16,-4 1 1-16,2 7 1 16,0-2 1-16,0-1-3 15,3 4 1-15,0-6 1 16,2 3 0-16,-2-6-2 15,5-5 1-15,-8 3 2 0,5-5 0 16,3-3-2-16,0-3 1 16,0 3-1-16,0-1 0 15,0 4 1-15,0-8 0 16,0-11-1-16,0 8 1 16,0-1-1-16,0 1 0 15,0-8 0-15,3 3 0 16,-3-3 0-16,0 0 1 15,0 0-1-15,8 8 1 16,-8-5 0-16,0-3 1 16,8 5-4-16,-1-5 0 15,-7 0 2-15,8 0 1 0,0 0-1 16,-5 0 0-16,5-5-2 16,2 5 0-16,-2 0 4 15,3 0 0-15,5-6-3 16,-6-2 0-16,6 0 1 15,-5 1 1-15,5 7-1 16,-6-3 0-16,12-2 2 16,-9 2 1-16,3 3-3 15,2 0 1-15,6 0-4 16,-3 0 1-16,3 3 1 16,-3-3 0-16,6 0 2 15,-1 0 0-15,1 0-1 16,-1 0 0-16,8 0 3 0,-2-3 1 15,0 3-6 1,0-8 1-16,-3 8 1 0,5-5 0 16,3 2-1-16,-2 3 1 15,7 0 1-15,0 3 0 16,-2-3-1-16,5 5 1 16,-3-5-2-16,8 0 0 15,-5-5 2-15,0 2 0 16,3 0-2-16,-6-2 1 15,11 2-1-15,-8 3 1 16,8 0 0-16,0 0 1 16,-3-5 0-16,-2 5 1 0,2-2-4 15,-5 2 0-15,-2-6 2 16,-4 4 0-16,6 2 2 16,0-3 1-16,-2 3-6 15,2-5 1-15,-3 2 2 16,0 3 0-16,-5-5 0 15,0 2 0-15,6-2-2 16,-9 2 0-16,-5 1 4 16,3-4 0-16,-11 4-2 15,3 2 1-15,-6-6-5 16,-7 6 0-16,8 0 7 16,-9 0 1-16,3 6-3 15,-10-6 0-15,5 0-2 16,-8 0 1-16,0 0-3 0,0 0 1 15,0 0 4 1,0 0 0-16,0 0-1 0,0 0 0 16,0 0-3-16,3 0 1 15,4 2 1-15,-7-2 1 16,0 0-2-16,0 0 1 16,0 0 0-16,0 0 1 15,0 0-1-15,6 0 1 16,-6 0-2-16,2 0 1 15,-2 0 0-15,6 0 0 16,-4 0 0-16,1-2 1 16,2 2-4-16,-2 0 1 15,2 0 4-15,-2-6 0 0,-3 4-2 16,8 2 1-16,-8-6-2 16,2 4 1-16,6-6 1 15,-8-3 1-15,6 3-3 16,-6-10 1-16,2 2 0 15,-2-11 0-15,0-2 0 16,0 3 1-16,0-9 0 16,-2 9 0-16,-4-6 4 15,6 11 1-15,-10-13-8 16,10 12 1-16,-8-1 1 16,8 7 0-16,-3 5 0 15,-5 1 0-15,0-4-2 16,0 9 0-16,0 0 4 15,1-3 0-15,-4 5-3 16,3 3 1-16,-3 0-1 0,1-5 1 16,-6 10 1-16,5-5 0 15,-4 3-2-15,-1 5 1 16,-3-8 0-16,-2 10 1 16,-3-4-1-16,-2-4 0 15,-1 4-1-15,-10-14 1 16,3 0 0-16,-1 0 1 15,-2 0-1-15,0 0 1 16,-5 5-3-16,-8 1 0 16,-6-4 2-16,-5 4 1 15,-2-6-1-15,2 2 0 16,5 4 0-16,-2 2 1 0,5-3-1 16,-2 6 1-16,2-3-2 15,-8 0 1-15,5-3-4 16,-2-2 1-16,-5 5 6 15,2-3 1-15,5-2-4 16,-5 5 0-16,8-3-1 16,1 3 1-16,7 0 1 15,2-5 0-15,6 2-3 16,0 3 1-16,-5-2 2 16,7-4 1-16,-2 6-2 15,8-2 0-15,3-6 2 16,-1 8 1-16,4 0-6 15,-1 0 0-15,5-5 0 0,9 2 1 16,-6 3-10-16,3 0 1 16,-3 0-11-16,5 0 1 15,-21 3 17-15,3 2 1 16</inkml:trace>
  <inkml:trace contextRef="#ctx0" brushRef="#br0" timeOffset="21603.8211">17634 10890 48 0,'-39'6'24'0,"28"1"-6"0,11-7-24 0,0 0 9 15,0 0 0-15,0 3-3 16,-2 2 0-16,-1 3 2 15,-2 3 0-15,2 7-3 16,-5 17 1-16,-3 12 1 16,1 22 1-16,-1 19 0 15,1 28 0-15,-1 30 0 16,8 33 1-16,1 25 1 16,2 16 1-16,0 18-3 15,2 19 1-15,1 7-2 16,8 17 0-16,5-9 0 0,-3 16 0 15,5-7 1 1,-2 5 1-16,5-1 2 0,1-7 0 16,-1-26-2-16,0-6 0 15,11-16-4-15,-3-13 1 16,0 0 1-16,3-6 0 16,-1-12 0-16,1-19 0 15,0-3-1-15,-6-18 0 16,3-11 1-16,-7 0 0 15,-1-5-3-15,0 8 0 16,-3-16-2-16,-7-14 0 16,-6-23-15-16,-5-29 1 0,-5-32-6 15,-14-45 1-15,-12-55-3 16,-14-54 1-16</inkml:trace>
  <inkml:trace contextRef="#ctx0" brushRef="#br0" timeOffset="22527.2385">17455 10877 39 0,'-43'3'19'0,"19"-17"3"0,19 14-19 0,5-2 1 16,0-1 1-16,0 3-5 15,8-3 0-15,3 3 0 16,7-2 1-16,6-1 0 15,8 6 1-15,10-3 4 16,22 8 1-16,12 2-7 16,25 6 0-16,7 0 4 15,33 5 0-15,12 0-5 16,22 6 1-16,15-3 0 16,19 2 0-16,16-5 1 15,24 1 0-15,5-4-3 16,21-7 0-16,3-6 4 0,10-10 0 15,3-1-2-15,-2-4 0 16,7-9-2-16,-10 3 1 16,10 0-1-16,-8 1 1 15,-2 4 0-15,-13 6 0 16,-11 2-2-16,-16 6 0 16,-11-1 3-16,-26 4 1 15,-8 2-1-15,-18 0 0 16,-24-1-1-16,-6 7 1 15,-21-6 0-15,-7-3 0 16,-9-2 0-16,-13-1 0 16,-18 1-4-16,-16-3 1 0,-11 0 1 15,-13 3 0-15,-11-1 2 16,-5 3 0-16,-7-5 8 16,-4 0 0-16,-5 3-8 15,-2-3 0-15,-1 0-2 16,-2 0 1-16,-2 0 1 15,-6 0 1-15,10 3-2 16,-10-3 0-16,8 10 0 16,-5 4 1-16,5 1-3 15,0 9 1-15,5 11 4 16,0 7 1-16,6 14-3 16,2 15 0-16,-3 8-2 15,-2 17 0-15,5 9 4 16,1 12 1-16,-1 7-4 0,0 11 1 15,-3 3-1-15,1-1 1 16,-19 17 1-16</inkml:trace>
  <inkml:trace contextRef="#ctx0" brushRef="#br0" timeOffset="27607.8451">25225 12250 25 0,'-13'-10'12'0,"21"12"2"0,-8 1-13 0,0-6 2 15,0 1 1-15,0 2-4 0,0-3 0 0,0 3 4 0,0 0 1 0,0-3 2 0,0 6 0 0,0-8-4 0,0 2 1 0,0 6 1 0,0-3 0 0,0 0-8 0,0 0 0 0,0-3 3 0,0 6 0 0,0 2 0 0,0 3 0 0,-5 5 0 0,2 0 1 0,0 3-2 0,-2 3 1 0,-5 7 2 0,-1 9 0 0,0 7-2 0,-2 3 1 0,3 0-1 0,-4 8 0 0,6 5 0 0,1 8 0 0,1-2 0 0,-2 4 1 0,-2 9 1 0,-1 8 1 0,1 2-1 16,-4 11 0-16,-2 0-3 16,3 5 1-16,3-8 0 15,-1-2 0-15,-2 0-1 16,2 10 1-16,1 0 2 15,-1 3 0-15,-5 8 0 16,6 5 1-16,-1-3-1 16,0-7 1-16,1-17-4 15,5 1 1-15,-1 7 0 16,6-2 0-16,0 5-1 16,0-2 1-16,0 7-1 15,0-4 0-15,0 4 3 16,0-5 0-16,0-10-3 0,0-1 1 15,0 1 0-15,0 2 0 16,6-10-1-16,-6 0 1 16,2-3 0-16,1-3 0 15,2 3-1-15,-2-8 1 16,-3 3 1-16,2 2 0 16,4-13-5-16,-6 11 1 15,0-5 5-15,0-1 0 16,2-7-1-16,-2 4 0 15,0-4-2-15,3 2 0 16,2-8 1-16,1 11 1 0,2-8-1 16,-1 0 0-16,-1-6-1 15,2-2 0-15,0 0-1 16,2-8 1-16,1-3 2 16,-1 1 1-16,-4-9-2 15,2-5 1-15,0 3-2 16,-3-3 1-16,0-5 0 15,-2 2 1-15,-1 1-1 16,4-1 0-16,-4-13-1 16,-2 6 1-16,3-3 0 15,-3-6 1-15,0-2-2 16,0 0 1-16,0 0 3 16,-3 0 1-16,1-5-3 15,-4 5 0-15,1 2 0 16,-3-4 0-16,-2 2-2 0,-4 0 1 15,-7-3 1-15,-5 3 0 16,-6-3 0-16,-5-2 1 16,-13 5-4-16,-6-6 1 15,-5-2 1-15,-5 0 1 16,-13 0-2-16,-9-5 0 16,-7 0-1-16,-3-3 1 15,-8-3 4-15,-21 1 0 16,-5 4-5-16,-8-2 0 15,-27 6 4-15,9 4 0 0,-7-2-1 16,-14 0 1-16,-1-2-2 16,-6-6 0-16,1 8-1 15,0-3 1-15,-5 3-3 16,-6-5 0-16,-3 5 4 16,-4 8 0-16,1 8 2 15,-7 0 0-15,6-3-4 16,-4 3 0-16,17-6 1 15,15-2 1-15,-2 0 0 16,10-8 0-16,14-3-1 16,-1 3 0-16,4 0 0 15,12 0 1-15,8 0 1 16,-2 3 0-16,5-3 2 16,19 0 0-16,10 0-5 15,5 0 1-15,11-3 2 0,3-2 1 16,15-3-2-16,6 0 0 15,10 3-4-15,6 0 0 16,2 2-1-16,11-2 0 16,5 2-9-16,3-2 0 15,8 2-16-15,13-13 0 16,5-5 2-16,6 5 1 16</inkml:trace>
  <inkml:trace contextRef="#ctx0" brushRef="#br0" timeOffset="41361.2222">3252 5821 26 0,'-14'-11'13'0,"14"19"4"0,0-8-13 16,0 0 3-16,0-2 1 15,0 2-5-15,0-3 0 0,0 3-2 16,0-3 1-16,0 1 0 15,0 2 0-15,6-3 0 16,-6 0 0-16,0 3 0 16,8 0 1-16,-3 6-4 15,8-4 0-15,-2 1 2 16,5 5 1-16,-3-3-3 16,3-2 1-16,2-1-1 15,1 1 0-15,-3 2 2 16,2-5 1-16,1 3-2 15,5 2 0-15,-9-2-1 16,4 0 0-16,-1-1-1 16,-7-4 0-16,0 4-11 15,5-4 0-15,-1-4-11 0,-1-2 0 16,9-2 15-16,-4-9 1 16</inkml:trace>
  <inkml:trace contextRef="#ctx0" brushRef="#br0" timeOffset="42336.9475">5929 5813 21 0,'0'3'10'0,"0"-3"0"16,0 0-10-16,0 0 3 15,0 0 1-15,0-3-3 0,0 6 1 16,0-3 0 0,0 0 1-16,0 0 0 0,0-3 1 15,0 3-1-15,0 0 0 16,0 0 1-16,0 0 0 15,0-3-4-15,0 3 1 16,0 0 0-16,0 0 0 16,0-2-1-16,8 2 1 15,-2 0-2-15,1 0 1 16,7-3 0-16,2 3 0 16,2-5 1-16,6 5 1 15,-11 0-3-15,6-3 1 16,4 3-1-16,-4 0 1 15,0 0-1-15,4 3 0 0,-2-6-3 16,1 3 1-16,-1-3-9 16,-3 3 1-16,6-2-13 15,-8 2 0-15</inkml:trace>
  <inkml:trace contextRef="#ctx0" brushRef="#br0" timeOffset="73489.3249">3855 6115 20 0,'0'0'10'0,"29"-3"4"0,-21 3-10 15,8-3-3-15,2 1 1 16,4-4-2-16,9 1 1 15,-2 2 3-15,6 1 1 16,2-1-4-16,3 0 0 16,-1 1 2-16,4-1 0 15,2 0-2-15,7 1 0 16,1-1-2-16,-2 3 1 16,-4 0 1-16,-2-2 0 0,0 2 2 15,-2 0 0-15,-9 0-2 16,-5 0 0-16,-2 0-1 15,-9 0 1-15,3 2 0 16,-8-2 0-16,3 0-4 16,-13 0 0-16,5 0-11 15,-8-5 1-15,-8 2-9 16,5-2 0-16,-15 2 20 16,-6 3 0-16</inkml:trace>
  <inkml:trace contextRef="#ctx0" brushRef="#br0" timeOffset="73803.9417">4318 6141 33 0,'0'5'16'0,"0"1"8"0,5-1-17 15,-2 0-7-15,-3-5 0 0,5 16 2 16,-2 5 0-16,0 3 1 16,2 2 1-16,-3 1-5 15,4 2 0-15,-6 8-2 16,0 0 1-16,0-3-22 15,-6 6 1-15,-1 0 5 16,-4-8 1-16</inkml:trace>
  <inkml:trace contextRef="#ctx0" brushRef="#br0" timeOffset="77437.8083">1812 7702 10 0,'0'0'5'0,"-8"-19"9"16,6 19-6-16,-3-5-3 16,2 3 1-16,-2-1-3 15,-1-2 0-15,1-1 0 16,-6 4 0-16,3-4-1 0,-7-2 0 15,-4 1-3-15,1-4 1 16,2-2 2-16,-3-1 0 16,1-1-2-16,-1 1 0 15,3-2 0-15,-2-2 0 16,10-6 2-16,-3 6 0 16,9-4-4-16,-4-4 0 15,6 0 2-15,6-4 1 16,4-4-1-16,1 0 1 15,7-3-2-15,6 0 0 16,5-3 2-16,3 3 0 0,0 2 2 16,10 6 0-16,-8 6-9 15,9 4 0-15,-6 8 6 16,0 9 1-16,0 2 0 16,-3 8 1-16,1 5-1 15,2 8 0-15,-3-2-4 16,0 12 1-16,-7 4 3 15,-1-1 1-15,-7 6-4 16,-3-6 1-16,-6 6 0 16,-2-8 1-16,-16-1 4 15,-2 1 0-15,-14 3 0 16,-5 2 1-16,-8-3 0 16,-13-5 1-16,5-8-7 15,-8-5 0-15,2-3 1 0,4 3 0 16,-4-5-8-16,7-6 0 15,4 0-10-15,-10 1 1 16,20 7-2-16,-1 5 1 16</inkml:trace>
  <inkml:trace contextRef="#ctx0" brushRef="#br0" timeOffset="79734.677">1804 7723 23 0,'-10'-8'11'0,"5"21"1"0,5-13-13 16,0 0 2-16,0 0 0 15,0 8 1-15,5 0 0 16,-5 0-2-16,3 3 0 16,2 2 0-16,-3 3 0 15,4-3 2-15,-4 6 0 0,-2 2-2 16,0 0 0-16,0 3-1 16,0 2 1-16,0 3 0 15,0 3 1-15,0 0 2 16,8 0 1-16,-8 2-4 15,0 3 1-15,0 3 0 16,0 2 1-16,0 8-1 16,-8-2 1-16,8 0-2 15,-2-1 0-15,-4 4 6 16,4-4 1-16,-3 9-9 16,2-3 0-16,-2 2 2 15,5 3 0-15,0-2 1 16,0 2 0-16,0 3-1 15,0 5 0-15,0 3 1 0,0 2 0 16,-3-4 2-16,3 4 1 16,0-2-5-16,0 0 0 15,3-1-1-15,2-7 0 16,-2 3 3-16,2-9 1 16,-3-2-1-16,6 3 0 15,-8-3-1-15,8-6 0 16,-5 1 0-16,-3 0 1 15,8-6-2-15,-8 8 1 16,0-7 2-16,0 1 1 16,0-1-3-16,0-6 1 15,0 5-1-15,0-2 0 16,0-3 1-16,0 0 1 0,0 0-3 16,5 0 1-16,-2 0 1 15,-1-5 0-15,4-3-1 16,-6 3 0-16,2-1 0 15,-2 4 1-15,0-1 1 16,0-5 0-16,0 3-3 16,0-3 1-16,0 3 1 15,0 0 0-15,0 2 0 16,0 0 0-16,-2 1-3 16,2-3 1-16,0-1 1 15,0 1 1-15,-6-3 0 16,6 3 0-16,-2 5-3 0,2-3 1 15,0-2 2-15,0 0 1 16,0 2-3-16,0-2 1 16,0 0 0-16,0 2 0 15,0-2 0-15,0 2 1 16,0 1 0-16,0-1 1 16,-3 6-4-16,-2 10 0 15,5-10 6-15,-8-1 1 16,8 4-6-16,-3-3 0 15,-5 7 2-15,8-5 0 16,-2-2-4-16,2 0 0 16,0 0 5-16,-6-1 0 15,4 6-2-15,-3-5 0 0,2 0 0 16,-2-1 1-16,2-2-1 16,0 3 1-16,3 5-2 15,0-5 0-15,0-1 2 16,0-2 1-16,0 3-3 15,0 2 0-15,-5 3 0 16,5 0 0-16,0-5 2 16,-8 5 1-16,5 0-1 15,3-3 0-15,-8 6-2 16,6-6 0-16,-3 1 0 16,-3 4 1-16,-3-2 0 15,3 0 1-15,0 3-2 16,-2-3 1-16,7 5 2 15,-5-5 1-15,-5-3-2 0,7 3 1 16,1-2-2-16,-5 2 0 16,2-6 0-16,5 4 0 15,-2 2-1-15,2 5 1 16,-2-8-1-16,2 6 1 16,3 0 1-16,0 4 1 15,0 4-2-15,0-3 0 16,0 0 0-16,0 2 0 15,3 1 0-15,2-6 0 16,-2 11 0-16,2 3 0 16,-2-1 1-16,-3 1 1 0,0-1-3 15,0-2 0-15,0 8 2 16,8-8 0-16,-8-1-2 16,2 7 1-16,6-7 0 15,-8 4 1-15,8-1-2 16,-5 4 1-16,-3-1 0 15,5 0 1-15,-5 0 0 16,0-5 0-16,0 0-2 16,8 0 0-16,0-3 1 15,-5-5 1-15,4-6-1 16,-7 1 0-16,3 0-3 16,5-9 0-16,-8 1 6 15,5 0 0-15,-5 5-4 16,0-3 1-16,-5-5 1 15,5 0 0-15,-11-3-1 0,4-2 0 16,4-3-1-16,-5-2 1 16,0 10-1-16,3-8 1 15,2 0 0-15,0 0 0 16,-2 0 0-16,5 0 0 16,-8 0 0-16,6 3 0 15,2 0 0-15,0-6 0 16,0 1-2-16,0-1 1 15,0 1 0-15,0-3 1 16,0 2-1-16,0 3 1 16,2-5-3-16,-2-6 0 15,0 9 4-15,0-1 0 0,0-4 0 16,0-4 0-16,0-5-1 16,0 6 1-16,0-1-1 15,0-2 0-15,0 3-1 16,0-6 1-16,0 0 0 15,-2-5 1-15,2 3-1 16,0-3 0-16,0 5 0 16,0 0 0-16,0 0 0 15,0 1 1-15,0-1-3 16,0 0 1-16,-8 6 2 16,8-4 1-16,0-4-2 15,0-3 1-15,0 0-5 16,0 0 0-16,0-3 2 15,0 0 1-15,0 3-4 0,0-8 0 16,0 0-1-16,0 0 0 16,0 0-8-16,0 0 1 15,0 0 1-15,0-2 1 16,8-9-7-16,2 3 0 16</inkml:trace>
  <inkml:trace contextRef="#ctx0" brushRef="#br0" timeOffset="80995.6571">1759 17002 23 0,'-7'11'11'0,"-9"-3"6"16,16 0-12-16,-3-3 1 0,0 3 0 16,-2-3-1-16,5 3 0 15,-8-8-2-15,5 8 1 16,-4-5-4-16,4-1 1 16,-10 4-1-16,5-6 0 15,-3 5 0-15,1-5 0 16,-6 0 4-16,2-5 1 15,1 5-7-15,-5-6 0 16,-1-7 1-16,3 5 1 16,-2-5 0-16,-1 0 1 15,3-1-2-15,6 1 1 16,2 0 0-16,-3-3 1 16,1 0-2-16,4 3 1 0,4-8-2 15,-4-6 1-15,6 9 2 16,6-11 1-16,2-6-6 15,2 6 1-15,1 3 3 16,-3 2 1-16,8-3-2 16,-3 9 1-16,0-1 1 15,-2-2 0-15,5 3-1 16,-3-1 0-16,3 3-1 16,2 6 0-16,-5-3 1 15,1-1 0-15,-6 9 1 16,2-3 1-16,-2 3-5 15,3-3 0-15,2 8 6 16,-2-3 0-16,-4 1-4 16,4-1 0-16,0 3 3 0,5 0 0 15,-9 3-2-15,4-1 1 16,2 1-1-16,-2 2 1 16,-1 0-2-16,-2 3 0 15,3 0 6-15,-3 6 0 16,-3-4-7-16,0 1 1 15,3 5 8-15,0-1 0 16,0-1-12-16,3-1 1 16,-3-2 6-16,0-1 0 15,2 1-3-15,-2-3 1 16,0 5 1-16,0-8 1 16,-5 8-1-16,5 1 0 15,-6-1-1-15,4 0 1 0,-4 3 0 16,4-5 1-16,-4 4-2 15,-2-7 0-15,6 3 1 16,-6-6 1-16,2 0-3 16,-2 1 0-16,0 2 1 15,0-6 1-15,-2 12 1 16,2-9 0-16,-6 8-2 16,6-2 0-16,-2-1 1 15,2-2 0-15,0 0 0 16,0 0 0-16,-8 0 1 15,2-3 1-15,4 1-4 16,2 2 0-16,-8-6 2 16,-3 6 0-16,11-3 0 15,-8 1 1-15,6 2-2 0,-6 0 1 16,0-3-1-16,0 0 0 16,8 0-1-16,-8-2 1 15,-3 5 2-15,9 0 0 16,-6-5-4-16,-6 5 0 15,4-3-1-15,2 5 0 16,-5-7-6-16,-11 5 1 16,-3 0-6-16,-7-3 1 15,0 1 3-15,-3-1 0 16,2-5-12-16,6-5 0 16,-3-14 15-16,3 3 0 15</inkml:trace>
  <inkml:trace contextRef="#ctx0" brushRef="#br0" timeOffset="83324.2197">1797 17219 26 0,'-3'-8'13'0,"-2"11"-1"0,5-3-13 16,0-3 2-16,0 6 1 15,-3-6-3-15,0-2 1 16,-2 5 1-16,-6-5 0 16,-7-3 2-16,-6 2 1 0,-5 6 1 15,-3-2 1-15,6-4-6 16,-3 6 1-16,0 0 0 16,-3 0 1-16,-3 8 0 15,6 0 1-15,-5 3-6 16,-3 2 1-1,-21 19 1 1,13 8 0-16,5-3 0 16,-2 0 1-16,10 8 1 15,11 5 0-15,5-5-1 16,8-3 1-16,5-5 2 16,11 0 1-16,3 3-5 15,13-3 1-15,2-3 0 16,6-7 1-16,10-9 1 0,11-7 0 15,0-3-2-15,8-16 1 16,0 0 2-16,-8-5 1 16,-6-11-4-16,-4-3 1 15,-6 1 0-15,-11-8 0 16,6-1 5-16,-19 3 0 16,3 1-9-16,-5 4 1 15,-6-7 1-15,-5 5 1 16,-8 2-6-16,-8-4 1 15,-3 7-7-15,-15 0 1 16,-11 8-7-16,-3 3 1 16,-10 8 0-16,3 2 0 15</inkml:trace>
  <inkml:trace contextRef="#ctx0" brushRef="#br0" timeOffset="84958.5459">1167 17489 52 0,'0'16'26'0,"0"-24"-6"15,0 8-25-15,0 0 2 16,0 0 0-16,0 0 1 16,0 0 0-16,-3 8 0 15,-10-8 0-15,0-8 4 16,-11 8 0-16,5 0 1 0,-7-3 1 15,2-2-4-15,-5 0 1 16,5-3 2-16,3 0 0 16,2 0-6-16,1-3 0 15,-3 3 2-15,10 0 1 16,-5 0 0-16,6 1 1 16,-1 4 1-16,3-2 0 15,0 2-3-15,6-5 1 16,-6 5-1-16,8-2 1 15,-6 0 1-15,4-1 0 16,-1-1 0-16,3-1 0 16,0 0-1-16,3-6 1 0,-1-9-2 15,4 7 1-15,-6-3 3 16,10-7 0-16,-10 5 0 16,8-6 0-16,-5-5-3 15,2 1 1-15,-2-1 0 16,5-5 0-16,-3-5-4 15,0-1 1-15,1-2 2 16,2-2 1-16,-6 4-1 16,6-10 0-16,0-8 0 15,3 1 1-15,-3-1-1 16,-6-3 0-16,4 9 1 16,-6-6 1-16,0 0-2 15,0 0 1-15,0-2-1 16,-6-1 0-16,4-2-1 0,2 0 1 15,0-3-3-15,-3-2 1 16,3 4 5-16,-5-7 0 16,5 3-2-16,-3 5 0 15,-2 2-1-15,5-12 0 16,0-1 1-16,0 3 0 16,0-11-2-16,-3 0 0 15,-2-2 1-15,2 0 1 16,3 2-1-16,-8-10 0 15,6 5-1-15,-6-5 1 16,8 5-1-16,-6-3 0 16,4-7 2-16,-1 2 0 0,-5 0-2 15,3 0 0-15,2 8 2 16,3-13 0-16,0 2 1 16,0 3 0-16,0 0-5 15,0-7 0-15,0 4 2 16,0 0 0-16,0 4 0 15,3-12 1-15,2-2-3 16,-2 5 0-16,5 0 7 16,0 6 1-16,2 2-6 15,1-5 1-15,2 0 2 16,-2-1 1-16,-3 4-3 16,-1 5 1-16,-4-6-2 15,5 0 0-15,3-4-1 16,2-4 1-16,-3 1 1 0,1-1 0 15,-3-5 2-15,3 1 1 16,-3-4-5-16,-1-2 1 16,1 0 0-16,-5 8 0 15,5 0 1-15,-8-6 0 16,0 1 1-16,0 0 0 16,8-3-1-16,-8 7 0 15,0-4 0-15,3 0 0 16,4-3-1-16,-7 2 1 15,0-2 1-15,0 5 1 16,0 0-3-16,0 6 0 16,0-3 1-16,0 2 1 0,0-2-1 15,-7 11 0-15,4-1 1 16,-5-2 1-16,8-5-2 16,-3 4 1-16,-2 4-1 15,2-9 1-15,-2 9-1 16,2 5 0-16,1-1 0 15,-6 1 0-15,3 5 2 16,5-8 0-16,-11 6-5 16,3-6 0-16,5 8 4 15,-5-3 0-15,3 1-1 16,-5 2 0-16,10-3 0 16,-3 6 0-16,3 7 0 15,3-10 1-15,2 8-1 0,-2-5 0 16,-1 0 0-16,3 7 0 15,3-4 0-15,-5 4 0 16,-3-2 0-16,8 3 0 16,-5 5-1-16,5-6 0 15,-3 6 0-15,3 8 0 16,-3 5 1-16,0 3 1 16,3 3-2-16,-5 2 1 15,-3 2 0-15,8 1 0 16,-8 5-2-16,3 0 1 15,-3 8 3-15,0 3 0 16,7 5 0-16,-7 5 0 16,0 3 0-16,0 5 0 15,6 2-2-15,-6 4 0 0,0 2 1 16,2 0 0-16,1 3-2 16,5-8 0-16,5-1 1 15,-2 1 1-15,15-3-2 16,1 3 1-16,2-3-8 15,5-5 1-15,19-6-9 16,8-2 0-16,8-2-22 16,13-4 0-16,-11 1 37 15,-10 5 0-15</inkml:trace>
  <inkml:trace contextRef="#ctx0" brushRef="#br0" timeOffset="93457.4941">4850 8223 31 0,'0'0'15'0,"0"-5"9"0,0 2-16 16,-3-2-4-16,-5 5 0 16,0-3-1-16,6 1 0 15,-4-1-3-15,4 3 0 16,-1 0 0-16,3 0 1 16,0 0 0-16,5 0 0 15,9 5-1-15,-1-5 1 16,8 6 1-16,0-4 1 15,6-2-3-15,7 0 0 16,-5 0 1-16,5 0 0 16,9-2 1-16,-9-1 0 0,-5 0-2 15,-2 1 1-15,-9-1 1 16,-4 0 1-16,-9 1-4 16,-5 2 0-16,-19 0 1 15,-10 0 0-15,-16 2 0 16,-16 1 0-16,-2 2-1 15,-3-2 1-15,2 2-2 16,11-2 0-16,0 2-20 16,8 3 1-16,3 3-10 15,2-6 0-15</inkml:trace>
  <inkml:trace contextRef="#ctx0" brushRef="#br0" timeOffset="98606.9221">12213 302 37 0,'-10'5'18'0,"-1"-2"6"0,11 4-18 16,0-7-4-16,-8 8 1 15,8 3-4-15,0 8 0 16,0 4 2-16,8 22 0 16,3 6 0-16,-6 4 0 15,3 3-2-15,0 14 1 16,-3 7 2-16,3-7 1 15,-5 7-2-15,2-8 0 0,-2 1 4 16,-3-11 1-16,0-8-5 16,0-11 0-16,0-13-1 15,-3-10 0-15,-5-11 1 16,0-19 0-16,5-16-2 16,1-7 1-16,-4-11-1 15,6 0 1-15,6 3 1 16,-1 5 1-16,6 2-4 15,10 1 0-15,5 8 1 16,6 7 1-16,2 0 1 16,1 12 1-16,4 7-4 15,1 7 1-15,-5 7 1 16,-6 10 1-16,-6 2-1 16,-4 8 0-16,-8 1-2 0,2-3 1 15,-11-1 2-15,-4 4 0 16,-11-6 0-16,-6-5 1 15,-7-3-3-15,-1-3 0 16,-5 3 0-16,-2-7 1 16,-6 2-8-16,14-6 0 15,-1 3-12-15,17-2 0 16,10-8-6-16,10-3 1 16</inkml:trace>
  <inkml:trace contextRef="#ctx0" brushRef="#br0" timeOffset="99027.2959">13182 945 40 0,'0'-3'20'0,"-16"21"4"16,8-10-19-16,-3 11-3 15,-7-9 0-15,-6 6-2 16,-3 6 1-16,-2 1 4 15,-8 12 0-15,5-1-8 16,6 1 0-16,0-9 2 16,10-8 0-16,5 4 0 15,11-6 0-15,5-6 2 16,9-5 0-16,4-13-1 16,9 1 0-16,-6-12-1 0,3 0 1 15,-3-7-1-15,0 0 0 16,-3 7 2-16,-4-2 0 15,-4 8 4-15,1-3 1 16,-3 8-1-16,-3 0 1 16,0 5-6-16,-5-5 1 15,6 11-1-15,2 5 0 16,-1 8-1-16,-1 8 0 16,2-6-8-16,0 1 1 15,2-1-5-15,-2-2 1 16,8-3-24-16,-5-7 0 15</inkml:trace>
  <inkml:trace contextRef="#ctx0" brushRef="#br0" timeOffset="99282.2724">13570 344 42 0,'-7'-3'21'0,"1"24"4"16,6-5-21-16,-5 19-3 16,2 7 0-16,1 3-1 15,-6 3 1-15,8 13 0 16,-3 2 0-16,-5 6-2 0,5 0 0 16,-2-3-1-1,-3-5 1-15,6-11-11 0,2-13 0 16,2-5-21-16,4-19 0 15</inkml:trace>
  <inkml:trace contextRef="#ctx0" brushRef="#br0" timeOffset="99537.5714">13782 336 41 0,'8'5'20'0,"8"32"12"0,-8-18-20 16,0 7-8-16,-3 17 0 0,6 2-2 16,-1 5 1-16,1-2-4 15,5 4 1-15,-3-7-1 16,0 6 0-16,3-9-4 16,-5-5 0-16,5-8-8 15,2 6 1-15,1-9-12 16,-4-2 1-16,4-6 7 15,-1-4 1-15</inkml:trace>
  <inkml:trace contextRef="#ctx0" brushRef="#br0" timeOffset="99836.9417">14237 442 46 0,'-2'8'23'0,"4"-8"7"0,-2 0-23 15,3 5-8-15,5 14 0 16,0-1 1-16,5 9 1 16,5 7-4-16,4 3 0 15,-1 0 5-15,3 8 1 16,-1 5-6-16,4-5 1 15,-6 6 5-15,0-6 0 0,0 7-12 16,-7-15 0-16,-1 6-7 16,-3-9 1-16,-2-5-12 15,-8-2 0-15</inkml:trace>
  <inkml:trace contextRef="#ctx0" brushRef="#br0" timeOffset="100092.4347">14198 1127 58 0,'-3'-16'29'0,"11"-13"6"16,-3 21-28-16,3-8-5 15,3-2 0-15,-1-9-2 0,9 4 0 16,2 1-3-16,3-9 0 15,7 2-7-15,4-16 1 16,7 0-4-16,8-14 1 16,3-15-17-16,11-2 1 15,5-4 16-15,2 9 1 16</inkml:trace>
  <inkml:trace contextRef="#ctx0" brushRef="#br0" timeOffset="101460.7789">15917 302 35 0,'3'-3'17'0,"-3"0"13"16,0 3-17-16,0 0-8 16,0 0 1-16,0 0-4 15,0 0 1-15,0 3-4 16,3 15 0-16,2 9 0 16,-5 18 0-16,5 13 2 15,0-2 1-15,1 7-2 16,2-2 0-16,-6 0 0 15,6 2 0-15,-5-2 0 16,2-8 1-16,-5-3-2 0,0-20 1 16,0-4 5-16,0-7 1 15,0-4-2-15,-5 1 1 16,2-13-10-16,-5-3 1 16,6-11 4-16,-1-7 0 15,3-9-1-15,3 1 1 16,5-1-2-16,2 1 1 15,1-8 0-15,10 4 1 16,0 4-4-16,3 2 1 16,5 8-2-16,-2 6 1 15,2 10 1-15,2 8 0 0,4 2 2 16,-9 1 1-16,-5 10 1 16,-10 8 1-16,-11 8-2 15,-8 6 1-15,-5-9 2 16,-11 3 1-16,5-8-4 15,-10-2 0-15,6-6-7 16,-4-3 1-16,3-7-14 16,3-3 0-16,8-16-5 15,5 0 1-15</inkml:trace>
  <inkml:trace contextRef="#ctx0" brushRef="#br0" timeOffset="101834.7649">16785 627 37 0,'-21'16'18'0,"-19"13"8"0,30-16-19 16,-14 6-3-16,-8 15 1 16,0 1-5-16,-7 2 1 15,-1 2 0-15,3 9 0 16,5-11-1-16,6-3 0 15,10-12-2-15,8-4 0 16,8-5 2-16,11-5 1 16,7-21 3-16,3-6 0 15,3-10-3-15,0-2 1 16,2 2-3-16,-2 2 1 0,-3 3 1 16,0 3 1-16,-7 3-1 15,2 10 1-15,-6 0 1 16,1 8 1-16,-9 2-7 15,12 14 1-15,-9 8-6 16,-2 2 1-16,-3 12-7 16,0-9 0-16,0-3-21 15,0-2 0-15</inkml:trace>
  <inkml:trace contextRef="#ctx0" brushRef="#br0" timeOffset="102165.103">17050 95 45 0,'-6'3'22'0,"6"-3"8"0,0 0-23 15,0 0-7-15,6 8 0 16,-6 8-2-16,2 5 0 16,1 19 4-16,-3 12 0 15,0 20-2-15,0-1 1 16,-3 9-1-16,1-4 0 0,-6-1-1 16,5-4 0-1,-2-5-8-15,2-8 0 0,1-7-9 16,2-4 0-16,2-7-6 15,-4-11 1-15</inkml:trace>
  <inkml:trace contextRef="#ctx0" brushRef="#br0" timeOffset="102419.9417">17410 116 44 0,'-6'22'22'0,"-10"15"8"16,11-27-21-16,0 14-6 0,-3 5 0 15,-3 13-5-15,1 11 1 16,-1 8 1-16,3 11 0 16,3-1-1-16,0-10 0 15,2 2-9-15,3-10 1 16,0-8-16-16,3-2 1 15,5-9 6-15,-1-15 0 16</inkml:trace>
  <inkml:trace contextRef="#ctx0" brushRef="#br0" timeOffset="102678.7274">17637 476 44 0,'-5'8'22'0,"0"53"5"16,5-45-21-16,0 2-3 16,0 4 0-16,5 4-6 15,0 8 0-15,3-2-3 16,3-5 0-16,2-6-26 15,16 3 0-15,0-11 21 16,-2 0 1-16</inkml:trace>
  <inkml:trace contextRef="#ctx0" brushRef="#br0" timeOffset="102931.3421">18269 262 42 0,'-50'11'21'0,"3"41"12"0,28-33-21 16,-5 13-10-16,-8 15 0 15,-5 14 1-15,-5 11 1 16,-3-4-2-16,-5 4 1 16,2 5-3-16,6-11 1 15,5-3 0-15,10-5 0 16,1-13-12-16,10-2 1 0,0-14-18 15,6 3 1-15,4-14 3 16,-2-7 0-16</inkml:trace>
  <inkml:trace contextRef="#ctx0" brushRef="#br0" timeOffset="105362.4613">11837 1648 20 0,'-2'-5'10'0,"20"10"9"0,-4-10-10 16,7 2-8-16,10-7 1 16,14 2 0-16,8 0 1 15,16-3-5-15,11 3 0 16,20 0 2-16,1-2 1 16,15 2 0-16,16 8 1 15,11-8 0-15,13 8 0 16,16-3-1-16,16-2 1 15,16-3-4-15,15 6 0 0,25-4 5 16,13 1 1-16,2-3-5 16,0 3 1-16,6 2-1 15,-1-2 0-15,-10-8 2 16,0 13 0-16,-10 0-2 16,-4 0 0-16,-4 0 0 15,-6-6 0-15,-5 4 2 16,-19 4 1-16,-10 4-2 15,-11-4 1-15,-26 6-2 16,-21-5 1-16,-19 2 1 16,-16-2 0-16,-18 2-3 15,-17-2 0-15,-15 2-22 16,-16-2 0-16,-21-1 12 16,-37 4 1-16</inkml:trace>
  <inkml:trace contextRef="#ctx0" brushRef="#br0" timeOffset="106335.0411">12509 2569 37 0,'-15'5'18'0,"15"-5"5"0,0 0-19 15,5 0-1-15,-2-8 0 16,-1 3-2-16,6-8 0 16,13-11-3-16,0-2 0 15,1-1 1-15,-1 1 1 16,0-11 1-16,5-8 0 15,1 2-1-15,2 6 0 0,-5 3 0 16,0 7 1-16,2-4-2 16,-5 10 0-16,3-3-1 15,-3 11 1-15,6-3 0 16,-4 8 0-16,-7 5-1 16,3 8 0-16,-1 9 0 15,-4 4 1-15,-4 17 3 16,-4 4 0-16,-1 1-2 15,-3 5 0-15,4 0 0 16,-4-3 0-16,1 3 1 16,2-16 0-16,-5 3 1 15,0-13 0 1,0-4 1-16,0-4 0 0,3-3-4 16,5-13 0-1,-3-9 0 1,6-9 1-16,5-4 0 0,-3 1 0 0,0-11-4 15,6-6 0-15,-6 6 7 16,3-2 1-16,-6 9-3 16,-4 7 0-16,2 4-2 0,-1 6 1 15,-4 0-1-15,0 5 0 16,2 2-4-16,-2 6 0 16,-3 14 8-16,8 9 0 15,-6 12-6-15,-2-1 1 31,0 6 5-15,0 0 1-16,0-1-7 0,0 1 1 0,0-3-25 16,3-3 0-16,2-7 16 0,3-9 0 0</inkml:trace>
  <inkml:trace contextRef="#ctx0" brushRef="#br0" timeOffset="106638.7919">13684 2357 37 0,'-5'-2'18'0,"2"10"4"16,3-6-20-16,0 9 0 0,0 2 1 15,3 8-4-15,5 6 1 16,2-1 0-16,1 6 0 16,-3-6-1-16,5 1 1 15,0-1-2-15,6 1 1 16,-1-1-9-16,-2-7 1 16,3-3-9-16,-1-3 1 15,-4-5 5-15,-1-5 1 16</inkml:trace>
  <inkml:trace contextRef="#ctx0" brushRef="#br0" timeOffset="107031.2721">14026 2434 24 0,'0'0'12'0,"7"0"5"15,-4-5-12-15,-3 0 0 0,-3 5 0 16,-4 5-5-16,-7 0 0 16,-7 3 1-16,-8 0 1 15,-13 11-1-15,-9 7 1 16,-1 0-2-16,-7 12 1 16,-2 4 0-16,6-2 1 15,5 2-16-15,15-8 1 16,6 1-12-16,13-9 1 15</inkml:trace>
  <inkml:trace contextRef="#ctx0" brushRef="#br0" timeOffset="107899.838">16166 2635 38 0,'0'-8'19'0,"11"-16"3"0,-3 17-19 16,-1-7-3-16,-1-2 1 0,2-7 0 16,2-6 0-16,9-3-2 15,2 0 0-15,0-10 2 16,3-3 1-16,-6 10-2 15,-2 1 0-15,0 7-1 16,-5 9 1-16,-1-1-4 16,-4 11 1-16,-1-2-2 15,0 5 1-15,3 10 4 16,-5 13 0-16,5 4 1 16,0 9 0-16,-3 4-7 15,3-6 1-15,0 0 9 16,-3-3 1-16,3 1-4 15,3-3 0-15,-3-6-1 16,5-2 1-16,0-3 0 0,3-5 1 16,-3-2 0-16,6-12 0 15,-3 1-1-15,2-8 0 16,1-8 0-16,-3-6 1 16,5-7-5-16,-3-3 1 15,1 2 2-15,-3 4 1 16,-6 9-2-16,1 4 1 15,-3 2-2-15,0 8 1 16,-6 5 0-16,6 14 1 16,-5 5 0-16,-3 2 0 15,0 9 0-15,0-1 1 16,0 3-1-16,0 3 1 16,3 0-6-16,2-6 1 0,0-2-11 15,6-3 0-15,5 0-3 16,5-2 1-16</inkml:trace>
  <inkml:trace contextRef="#ctx0" brushRef="#br0" timeOffset="108248.1617">17489 2323 22 0,'-3'0'11'0,"1"16"0"0,4-6-10 15,-2 4 5-15,3-4 1 16,2 6-4-16,-5 3 1 15,6 7 1-15,1 1 0 16,1-6-4-16,3 3 0 16,0-1-6-16,2 1 0 15,0-3 1-15,3-2 0 16,0-3-23-16,2-3 1 16,1-2 23-16,-6-9 1 15</inkml:trace>
  <inkml:trace contextRef="#ctx0" brushRef="#br0" timeOffset="108651.8955">18090 2302 33 0,'2'-5'16'0,"-2"13"5"0,0-8-17 15,0 0-12-15,0 5 0 16,-2 8 6-16,-6 8 1 16,-3 0 0-16,-5 11 1 15,-10 0 3-15,-1 8 1 16,-10 5 0-16,0 2 1 15,-16 11-2-15,0 3 1 16,0-3-3-16,3 3 1 16,-3-8-1-16,8 5 1 15,6 3-4-15,4-8 1 16,9 5 0-16,10 3 0 16,5 0-7-16,11 5 0 15,0 3-19-15,6-3 1 0,-1-2 22 16,-5-3 1-16</inkml:trace>
  <inkml:trace contextRef="#ctx0" brushRef="#br0" timeOffset="109760.6785">15176 537 19 0,'-7'3'9'0,"4"13"1"0,3-11-10 15,0 0 3-15,3 3 0 16,4 8 2-16,-1 0 0 16,10 2-6-16,-6 25 1 15,1 2-1-15,-1 10 0 16,-4 14 3-16,-1 10 1 16,-5 11 2-16,0 6 1 15,-5 9 0-15,2 4 1 16,0 23-8-16,-2 16 1 0,0 11 3 15,-3 26 1-15,8-7-8 16,-3-1 1-16,-5-8 1 16,-2 3 1-16,-9 13 2 15,3 3 0-15,-2-13-3 16,-1 10 1-16,-2-2 2 16,3-1 0-16,-1 11-1 15,3-7 1-15,6-9 0 16,-1-8 1-16,8-13 2 15,1 3 1-15,-4-8-3 16,4 2 0-16,-1 1 0 16,-2-3 0-16,10-6-2 15,0 3 1-15,3-2-2 16,6-1 0-16,1 6 2 0,-1 5 1 16,-1 0 2-16,3 0 0 15,-6 3-2-15,1 0 0 16,0-8 1-16,2-6 0 15,0-2-3-15,6-11 0 16,4 1 0-16,6-4 0 16,1-2-2-16,-7-5 1 15,-1-8-4-15,-4 5 0 16,-2-5-6-16,0-8 1 16,-3-9-18-16,-2 9 0 15,-1-5 15-15,-10-19 0 0</inkml:trace>
  <inkml:trace contextRef="#ctx0" brushRef="#br0" timeOffset="127432.8424">6466 10144 27 0,'0'-26'13'0,"11"23"-10"0,-6 6-14 0,6-1-4 16,-1-2 0-16,6-2 47 31,-66 7-32-31,119-10 7 16,-51 7 0-16,1 1-3 15,-3-3 0-15,8 0-5 16,-3 0 1-16,-3 0-1 15,9 0 0-15,-3 0 1 16,5 0 1-16,-6 11 2 16,14-6 0-16,1 3 1 15,1-3 0-15,1 0-7 16,2-2 0-16,-5-3 2 16,6 3 1-16,-1-1 0 15,-2 1 0-15,5 0-1 0,-6-1 0 16,1 4 2-16,2-1 1 15,3 0-2-15,-2-2 0 16,-1-3 5-16,-2 2 1 16,-6-2-4-16,3-2 1 15,-3-1 1-15,1 3 0 16,-6-5-4-16,-5 5 0 16,0-3-1-16,-6 1 1 15,-5-1 0-15,-5-2 0 16,11 5-4-16,-14-3 1 15,3 6-11-15,0-1 0 0,-5-2-10 16,5 3 0-16</inkml:trace>
  <inkml:trace contextRef="#ctx0" brushRef="#br0" timeOffset="128275.5613">9377 10197 12 0,'0'-3'6'0,"16"14"-8"15,-11-14-6-15,8 1 24 16,-2 2 1-16,-3 0-10 16,2 0 0-16,1-3 0 15,2 3 1-15,0-3-4 16,9 1 0-16,4 2-3 16,6-3 0-16,2-2-1 15,8 2 0-15,6 3 1 16,10 0 1-16,-2 3-5 0,2-3 0 15,-2 0 7-15,-1-3 0 16,-2-2-2-16,-3 2 1 16,-2 3-2-16,5 0 0 15,8-2-4-15,-8 4 1 16,0 1 4-16,0 2 1 16,-1-2-5-16,-7-3 1 15,-5 5 2-15,-8-5 0 16,-6 3 0-16,1-3 1 15,-1-3-1-15,-7 3 0 16,-1 3-1-16,-2-3 0 16,3 0 0-16,-6 0 1 15,-8-3-2-15,3 3 0 0,0 0-2 16,-8-5 0-16,0 5-5 16,5-3 1-16,-5 3-22 15,0 0 0-15,0 0 22 16,0 0 0-16</inkml:trace>
  <inkml:trace contextRef="#ctx0" brushRef="#br0" timeOffset="129248.8284">12787 10245 22 0,'3'8'11'0,"8"-19"8"0,-6 8-11 15,0 1-4-15,3-1 0 16,5 3-4-16,3-3 0 15,0 1 0-15,10-1 1 16,1 0-2-16,2 1 1 16,11 2 0-16,-3-3 1 15,2 3 0-15,4 0 0 16,10 0-2-16,2 3 1 16,3 2 0-16,1 0 1 0,4-2-3 15,1 2 1-15,-3 1 1 16,-1-4 1-16,-1-2 0 15,1 3 1-15,4 2-4 16,-3-2 1-16,-3-3 1 16,3 3 1-16,-3-3 0 15,3 2 1-15,2 1-2 16,-2-3 1-16,-5 0 4 16,-3 0 0-16,-6 0-2 15,-10-3 0-15,0 3 0 16,6-2 0-16,-6 2-3 15,0-3 0-15,-5 3-2 0,-6 0 0 16,3-3 4-16,-5 3 0 16,-3-5-5-16,-2 0 0 15,-3 2 4-15,-1-2 0 16,-4 5-6-16,-3 0 0 16,-3-3-35-16,-5 3 0 15</inkml:trace>
  <inkml:trace contextRef="#ctx0" brushRef="#br0" timeOffset="130104.9699">16378 10271 34 0,'42'-5'17'0,"43"0"-2"15,-59 7-17-15,6 1-2 16,5-3 1-16,11-5 4 16,7 2 0-16,6 3-1 15,2-3 0-15,4-5 4 16,4 3 1-16,3-3-4 15,6-3 0-15,12 4-1 16,-5-7 1-16,-2-7-1 16,-3 5 1-16,3 6 0 0,-1-4 0 15,1 4 2-15,-3-3 0 16,-8-1-3-16,-8 4 1 16,-2 2-1-16,7 8 0 15,-5-3-1-15,6 3 1 16,-9 3 1-16,4 0 1 15,-4-3 4-15,-7 0 1 16,-6 0-6-16,-8 0 1 16,-10 0-5-16,-8 0 0 15,-3 2-13-15,-3-2 0 16,-4 3-14-16,2-1 1 16</inkml:trace>
  <inkml:trace contextRef="#ctx0" brushRef="#br0" timeOffset="132102.8589">14383 10319 9 0,'21'-3'4'0,"24"6"-2"0,-32-6-4 16,3 3 21-16,5 3 1 16,3-3-12-16,0 2 1 15,5-2-7-15,0 3 0 16,-3 5 1-16,4-3 1 0,1-2-2 15,-7 0 1-15,5-1-4 16,-5-4 0-16,2-1 1 16,-2-2 0-16,-3-1-11 15,1-2 1-15,-4 0-20 16,-2 1 0-16</inkml:trace>
  <inkml:trace contextRef="#ctx0" brushRef="#br0" timeOffset="133167.963">10890 10287 30 0,'35'-3'15'0,"18"3"0"0,-35 0-15 16,3 0 1-16,14 0 0 15,-4 0-1-15,9 0 1 16,-6-2 1-16,17 2 1 16,-6 2-1-16,0 4 1 15,2-1-1-15,6 0 1 16,-8-2-3-16,-2 0 0 16,-4 2-1-16,-7-3 1 15,2-2-4-15,-7 3 1 16,-1 2-12-16,-7-2 0 15,-6-3-5-15,-13 0 1 16</inkml:trace>
  <inkml:trace contextRef="#ctx0" brushRef="#br0" timeOffset="133528.069">7530 10197 9 0,'-26'-13'4'0,"4"2"-7"0,14 9-5 15</inkml:trace>
  <inkml:trace contextRef="#ctx0" brushRef="#br0" timeOffset="133798.7809">7432 10131 34 0,'0'-3'17'0,"0"1"0"0,0 2-17 0,11 2 2 16,-3-2 1-16,0 0-4 16,10 3 0-16,1 0 1 15,12 2 0-15,-2 0 2 16,6 0 0-16,-3 3 0 15,-1-2 1-15,4-1 0 16,2-5 0-16,-3 5-1 16,6 3 0-16,-8-5-5 15,10-3 0-15,-5 10 4 16,5-4 0-16,1-1-4 16,-4-2 1-16,-7-3 0 15,-11 2 1-15,3 1 1 16,-8-6 0-16,-3 6-9 15,-5-3 0-15,-8 0-20 0,-8 3 0 16</inkml:trace>
  <inkml:trace contextRef="#ctx0" brushRef="#br0" timeOffset="136860.6981">20979 13388 46 0,'0'0'23'0,"0"-5"-4"0,2 10-24 0,6 0 8 15,0-2 1-15,-2-3 0 16,2 2 0-16,2 4 0 16,1 2 0-16,-1-3-1 15,1 3 0-15,-3 3-1 16,-3-1 0-16,3 6 0 16,0 0 1-16,-5 2-3 15,-1 6 1-15,4 5 0 16,-1 3 1-16,3-11-2 15,0 6 0-15,-6-6 1 16,1-3 0-16,2-4-10 16,-2-1 1-16,0-3-5 0,-3 1 0 15,0-11-12-15,5-3 0 16,-5-10 8-16,-5-16 1 16</inkml:trace>
  <inkml:trace contextRef="#ctx0" brushRef="#br0" timeOffset="137716.6196">21018 13322 42 0,'-7'-3'21'0,"-4"8"2"16,11 3-21-16,3 0 0 15,2-2 0-15,-2-6-3 16,-1-3 0-16,3 3 4 16,-5 0 0-16,3-3-2 15,-3 3 0-15,3-2 4 16,-3 2 0-16,5-3-5 15,0 6 1-15,1-3 0 16,-1 5 0-16,3-2 1 16,2 2 0-16,1-5 1 15,0 5 0-15,-1-5-4 0,3 5 1 16,3-2-1-16,0 0 1 16,3-1 0-16,-1-4 1 15,-5 4-1-15,-2 1 1 16,0-3 0-16,-3 0 0 15,-3 3-1-15,5-3 0 16,-2 5-2-16,0-2 0 16,-2 2 6-16,-1-2 0 15,-2-3-4-15,-3 0 1 16,0 0 0-16,0 0 0 16,0 0-2-16,2 2 0 15,3 3 1-15,-5-5 0 16,6 6 0-16,-1-1 0 0,-2 0-4 15,-1 3 0-15,-2 0 4 16,6-2 1-16,-6-1-5 16,0 0 0-16,0 3 5 15,0-3 0-15,0 1-1 16,0-1 1-16,-6 0 0 16,4 1 0-16,-6 1-2 15,2 1 1-15,-4 0 0 16,-6 6 0-16,3-4-2 15,0 3 1-15,-3 6 2 16,2-3 1-16,1 2-2 16,-5-4 0-16,4-1 1 15,-1-5 1-15,1 0-1 16,1 2 0-16,-3-2 0 0,3 0 0 16,0 0 0-16,2-5 0 15,1 2-1-15,2-5 1 16,5 8-1-16,-2-3 1 15,2-5-1-15,0 3 0 16,-2-1-9-16,5-2 1 16,0 3-16-16,0-6 0 15,5-2-7-15,-2-5 0 16</inkml:trace>
  <inkml:trace contextRef="#ctx0" brushRef="#br0" timeOffset="138091.5203">21241 13568 42 0,'-6'-3'21'0,"14"11"6"15,-5-3-20-15,5 1 0 16,0-1 1-16,-3 8-5 16,6 0 0-16,-1-5-1 15,6 3 1-15,-3 2-1 16,1-2 1-16,2 5-1 16,-1-3 1-16,1 0-1 0,0 3 1 15,3 8-3-15,-1-3 1 16,-2 8-1-16,3-2 1 15,-1-1-3-15,-2 0 0 16,0-4-2-16,-3-1 0 16,-2-5-15-16,-3-3 0 15,-3-5-25-15,0 0 0 16</inkml:trace>
  <inkml:trace contextRef="#ctx0" brushRef="#br0" timeOffset="141423.6943">21532 10136 18 0,'-6'29'9'0,"6"11"-3"15,0-24-9-15,0 5 1 16,0 5 1-16,-5 9 3 16,3 10 0-16,-1 8-2 15,-5 13 0-15,0 3 1 16,3 5 1-16,-6 13-2 16,1 3 0-16,-1 5-1 15,3 1 0-15,0 4-7 16,3-13 0-16,-6 1 0 15,1-6 1-15,-1-6 7 0,-5 4 0 16</inkml:trace>
  <inkml:trace contextRef="#ctx0" brushRef="#br0" timeOffset="142174.8527">21177 12076 20 0,'-32'42'10'0,"6"16"5"0,21-42-11 15,-3 3-2-15,-3 4 0 16,1 4 0-16,2 5 0 15,2-1 2-15,-2 4 1 16,1-1-5-16,1 3 1 16,-2-2 4-16,6 2 0 15,-4 0-6-15,4-3 1 16,-1 3 0-16,-2 0 1 0,2-5-3 16,3-3 1-16,0 8 4 15,-3-3 1-15,-2-5-3 16,0-2 0-16,-3-1 1 15,0-2 0-15,3-3-1 16,-3 1 1-16,0-1-3 16,3-5 1-16,-1-1 1 15,4-4 1-15,-1-3-2 16,-2 0 1-16,2-3-1 16,3 3 1-16,0-5-2 15,0-1 1-15,-3 1 0 16,-2 0 0-16,5-1 0 15,-3 1 0-15,3-3-2 16,0-3 1-16,-2-5 0 0,-3-2 0 16,-1-6-3-16,-2-3 1 15,-2-10 4-15,-1 6 0 16,1 4-3-16,-4 3 1 16,-2 0 3-16,6 3 0 15,-3 5-2-15,2-5 1 16,0 2-1-16,4 1 1 15,1 2-1-15,-2 5 0 16,6-2-1-16,-4 5 0 16,4 0-1-16,2 0 1 15,0 0 2-15,2 8 0 16,6 5-2-16,0 0 0 0,3 6-1 16,-6-3 1-16,11 2 2 15,-3 1 1-15,0-1-1 16,3-5 0-16,-5-2 0 15,-1 2 0-15,-4-2-1 16,2-3 1-16,0-3 2 16,-3 0 1-16,0-2-2 15,-2 0 0-15,5-3 0 16,-3 0 0-16,3 0-1 16,3-6 0-16,2-2-3 15,3-5 0-15,-3-3-9 16,5-8 1-16,-2-5-18 15,3-5 0-15,-1-6 17 16,-7 6 1-16</inkml:trace>
  <inkml:trace contextRef="#ctx0" brushRef="#br0" timeOffset="144128.1877">4458 9387 36 0,'-10'-2'18'0,"20"10"3"0,-10-11-18 16,0 3 3-16,0 0 1 15,8-3-6-15,3-2 1 0,-1 2-5 16,11-2 1-16,-7 0 6 16,10-3 0-16,2-3-3 15,3 3 1-15,5 0-2 16,1 1 0-16,-1-4 3 16,3 0 1-16,8 1-2 15,-2 5 0-15,2-3-2 16,0 2 1-16,0-2-1 15,0 3 0-15,-3 2-2 16,-5 1 0-16,-3-1 3 16,-10 0 0-16,-5 6-6 15,-9-6 0-15,1 1-8 16,2 2 0-16,-13 0-19 16,-8 10 1-16,-8-2 26 15,-5 3 1-15</inkml:trace>
  <inkml:trace contextRef="#ctx0" brushRef="#br0" timeOffset="144413.0385">4876 9297 34 0,'8'6'17'0,"-3"-14"5"0,-5 8-17 15,0 0-3-15,0 0 1 16,0 0-2-16,0 0 1 0,0 0-1 15,0 0 0 1,0 0 1-16,0 0 1 0,3 8 0 16,-3-3 1-16,8 6-1 15,-8 4 1-15,3-1-5 16,-3 4 0-16,0 1-2 16,0 2 1-16,0-3 0 15,8 4 1-15,-3 1-22 16,8 4 1-16,3 5-3 15,8-16 0-15</inkml:trace>
  <inkml:trace contextRef="#ctx0" brushRef="#br0" timeOffset="148256.6132">4310 10819 0 0,'-13'-8'0'0</inkml:trace>
  <inkml:trace contextRef="#ctx0" brushRef="#br0" timeOffset="148736.1509">4244 10784 28 0,'-16'3'14'0,"13"-3"0"16,3 0-14-16,0 0 3 0,0-3 1 16,0 3 1-16,0 0 0 15,0-2 0-15,0 2 0 16,0 0-3-16,0 0 1 15,0-3-1-15,0 3 0 16,0 0 2-16,0 0 1 16,0 0-1-16,0 0 0 15,0-3-3-15,0 3 0 16,0 0-2-16,0 0 0 16,0 0 1-16,3 0 1 15,8 3-2-15,-3 2 1 16,-1-5 4-16,4 0 0 0,-3 0-3 15,8 0 1-15,2-2-2 16,6 2 0-16,5 0 1 16,6 0 1-16,2 0-2 15,8 2 0-15,-3-2 0 16,0-2 0-16,-2-1 1 16,5-2 0-16,-11 5-2 15,-2-3 1-15,-3 3 2 16,-5 3 0-16,-5-6-5 15,-6 3 1-15,3 0 2 16,-6 0 0-16,-2 5-4 16,0-5 0-16,-8 0-10 15,8 0 0-15,-8 0-10 16,0-2 1-16,-8-3 3 0,6-1 1 16</inkml:trace>
  <inkml:trace contextRef="#ctx0" brushRef="#br0" timeOffset="149141.7175">4588 10814 38 0,'0'-3'19'15,"0"13"1"-15,0-10-19 0,0-2-1 16,0 2 0-16,0 0 4 16,0 0 1-16,5 5-6 15,-5 3 1-15,0 3 4 16,5 4 1-16,-2-1-4 15,2-1 1-15,-5 5 1 16,3-2 1-16,-3 6-5 16,0-1 1-16,0 0 0 15,5-3 0-15,-5-2 1 16,3 3 1-16,0-6-6 16,2 3 1-16,-2 0-7 15,-3-6 0-15,0 6-29 0,7-3 0 16</inkml:trace>
  <inkml:trace contextRef="#ctx0" brushRef="#br0" timeOffset="150568.8259">2080 11472 35 0,'-14'-8'17'0,"9"11"-4"0,5-6-18 16,0 3 5-16,-3-2 0 15,-2-4 1-15,-5 1 0 16,2 0 7-16,-8 0 1 0,-3 2-7 16,1 0 1-16,-3-2 1 15,-3 0 0-15,5-1-3 16,3 1 0-16,3-3-3 16,0-2 1-16,2-4 2 15,9-2 0-15,-6-2-2 16,0-1 1-16,0-2 1 15,5-10 0-15,3-7 0 16,3 1 1-16,5-2-5 16,0 2 1-16,2 0 3 15,9-6 1-15,5 12-2 16,-3 1 1-16,3 7-2 16,2 2 0-16,-5-1 1 15,11 1 1-15,-3 5-1 16,5-2 0-16,9-6-1 0,-6 8 1 15,5-2-1-15,-2 2 1 16,0 0-4-16,-9 8 1 16,4 5 5-16,-11 3 1 15,-6 3-7-15,6 2 1 32,-3 22 0-32,-2 2 0 15,-1 5-1-15,-2 3 1 16,-8 6 2-16,-8-4 1 15,0 1 3-15,-8 5 0 16,-8 0 2-16,-2-5 0 16,4-3-3-16,-9-6 0 0,7-2-1 15,-6 1 1-15,4-1 0 16,-6-8 1-16,6-3-1 16,-6-4 1-16,3-1-4 15,-11-5 1-15,3 0-1 16,-6-3 0-16,6-5-9 15,3-3 0-15,-1 1-21 16,4-1 1-16,1 6 21 16,9 2 0-16</inkml:trace>
  <inkml:trace contextRef="#ctx0" brushRef="#br0" timeOffset="152835.4539">2138 11573 40 0,'-5'-5'20'0,"2"2"2"16,3 3-20-16,0 0-1 15,0 0 0-15,0 0-2 16,0-3 0-16,0 3 2 16,0 0 0-16,0 6-1 15,0-1 1-15,0 0-1 16,-5 3 1-16,5 5-3 16,0-5 1-16,0 5 2 15,0 6 1-15,-3 2-4 0,0 3 1 16,-2 0 2-16,5 8 0 15,-3-6-2-15,-2 8 0 16,-3-2 2-16,5 0 1 16,-4 2-1-16,-4 3 0 15,3 0 1-15,-3-2 1 16,6 7-5-16,-5 6 1 16,2-3 1-16,5 5 1 15,-5 0-1-15,8 1 0 16,-5-1 0-16,2 5 0 15,0-2 2-15,-2 5 1 16,3-2-3-16,-4-3 0 16,4 0 0-16,-4-3 0 0,4 3 0 15,2 3 0-15,-8 2 0 16,8-3 0-16,-3 4-2 16,-5-9 1-16,8 8 3 15,-5-8 1-15,5-2-4 16,-3-3 1-16,3 8-1 15,3-3 1-15,2-2 0 16,-5-1 1-16,8 4 0 16,-5-1 0-16,-3-2-1 15,8-3 0-15,-8-3-1 16,8 0 1-16,0 3-1 16,-6-2 1-16,6-1 2 15,0 0 0-15,0 1-5 16,-5 7 1-16,5-5 2 0,2-6 1 15,-5 1-1-15,3 2 0 16,-2-2-1-16,2-3 1 16,-3-2 0-16,-2-1 1 15,4 0 0-15,4 1 0 16,-6 2 0-16,3-3 1 16,3 3 1-16,-3-2 0 15,2 2-2-15,-7 0 1 16,10 5-1-16,-2-5 1 15,-1 3-2-15,-2-8 0 16,-8-3-1-16,8 2 1 0,-8 4 1 16,0-1 0-16,0-5-1 15,0 0 1-15,-8-2-1 16,8-1 0-16,0 1 3 16,0-1 1-16,0-2-5 15,-2 0 0-15,-4 0 1 16,4-6 0-16,-3 6 0 15,5-3 1-15,-3 0-1 16,0-2 0-16,-2-3-2 16,-3 5 1-16,8 0 3 15,-8 6 0-15,8-9-3 16,-3 3 0-16,3 0 2 16,-8 1 0-16,8-1-1 15,-2 0 0-15,2 3 1 0,0-3 0 16,0-3-3-16,0 9 0 15,-5-3 2-15,5-3 0 16,0 0 1-16,0 0 1 16,0 3-2-16,0-3 0 15,0-5 2-15,0 5 0 16,-3 3-3-16,-2-5 1 16,5-6-1-16,0-5 1 15,0 2 0-15,0-4 0 16,0 4-1-16,0-2 0 15,0 0 0-15,0-8 1 16,0 0-1-16,0 0 0 16,0 0-2-16,0 0 0 15,0 0 1-15,0 0 0 0,0 8 2 16,0-5 1-16,0-3-2 16,0 0 0-16,0-3 2 15,-3 0 0-15,0 6 0 16,-2-11 0-16,-3 8 0 15,0 5 1-15,5-10-2 16,-7 5 1-16,2 8-2 16,0-3 0-16,0-2 1 15,0 2 0-15,-2 0 1 16,2-5 0-16,-3 8-2 16,-5-2 1-16,0-1 0 15,3 3 1-15,-5 5-2 16,2-2 0-16,0-1 1 0,5 1 1 15,3-3-1-15,-2 2 1 16,2 1-2-16,0 0 1 16,0-1 0-16,5 1 1 15,-5 7-1-15,8-2 0 16,-2 0 0-16,-4-3 1 16,6 8-1-16,0 1 0 15,0-1-1-15,0 3 1 16,6-1 1-16,-4-4 0 15,6 5 0-15,-5-3 1 16,10 3 1-16,0 0 0 16,3-1-1-16,3 4 1 0,5-1-4 15,-3 1 0-15,-3-3 0 16,6-1 0-16,-5 1 2 16,4-8 0-16,-1 5-3 15,-4-2 0-15,-2-6 4 16,2 5 0-16,1-10-4 15,0 8 0-15,-4-5 0 16,4 2 1-16,-3-5 0 16,2-8 0-16,-10 5-4 15,3-7 1-15,-1-1 4 16,4 0 0-16,-4 1-2 16,-2-4 0-16,-5 1 0 15,10-3 1-15,-2-2 1 16,-3-4 0-16,-1 4-1 15,-4-6 1-15,8 5-1 0,-3-5 1 16,-3 6 1-16,0-6 0 16,3 3-2-16,0-6 1 15,0-2 0-15,0 5 1 16,-5-8-2-16,5-2 0 16,-8-3 0-16,0 5 0 15,-8-2 6-15,8 2 0 16,-3 5-6-16,-5-5 0 15,0 6 3-15,-2-1 0 16,-1 1-2-16,-2-6 0 16,-6 6 0-16,1-4 1 15,2 1-3-15,-3-3 0 16,1 1 2-16,-1-1 1 0,1 3 0 16,-1 2 0-16,3 3 0 15,-2 8 1-15,-1-8-2 16,3 11 0-16,-7-8-5 15,4 5 0-15,1 8-4 16,2-5 0-16,2-3-15 16,1 0 1-16,3-3 1 15,-1 1 1-15</inkml:trace>
  <inkml:trace contextRef="#ctx0" brushRef="#br0" timeOffset="158645.3493">19442 159 20 0,'-22'-16'10'0,"-4"13"4"15,15 3-10-15,1 0 2 16,-3-8 1-16,2 6-6 0,0-4 1 16,3 4-2-16,-2 10 1 15,5 2 1-15,-3 9 0 16,-6 7-1-16,-1 19 0 16,-1 5 0-16,-3 22 0 15,-2 7-3-15,-3 24 0 16,-8 22 3-16,3 10 1 15,5 34 1-15,-5 35 0 16,-2 34-2-16,-1 27 1 16,-3 18-1-16,-4 16 0 15,-1 0 0-15,3 2 1 16,-11 3-1-16,6-12 1 16,5 9 1-16,5 3 0 0,3-10-3 15,5-8 1-15,14-8-2 16,5-11 0-16,5 0 2 15,7-5 0-15,1-8-2 16,3 0 0-16,2 0 1 16,-2 8 1-16,-3-3 1 15,-8 6 1-15,-6-22-1 16,4-23 0-16,-1-27-5 16,3-29 0-16,3-29-12 15,5-32 0-15,2-21-19 16,-4-26 1-16</inkml:trace>
  <inkml:trace contextRef="#ctx0" brushRef="#br0" timeOffset="164739.8609">6980 12097 30 0,'-8'2'15'0,"8"-4"-11"0,0 2-15 15,0 0 4-15,-3-3 0 16,-2 0 19-16,5 3 1 15,-8-2-9-15,8-1 0 16,-3 3-1-16,-5 0 1 16,8 3 0-16,0-3 1 15,0 0 0-15,0 0 0 16,0 2-5-16,0-2 0 16,0 0 0-16,0 0 1 0,0 0 2 15,0-2 0-15,11 2-3 16,-3-3 1-16,5 3-2 15,0 0 1-15,6 0 1 16,5 3 0-16,5-6 1 16,2 6 1-16,-1-3 0 15,7 2 0-15,2 1-3 16,6 2 0-16,3 3 2 16,10 0 1-16,3-2-4 15,2-4 1-15,1 1-2 16,-1-6 1-16,4 6 0 15,-1 2 1-15,0-2 1 16,-3-1 1-16,-7-2 0 16,7 6 1-16,-10-6-6 0,0 2 0 15,0-2 6-15,0 6 0 16,0-1-4-16,0-5 0 16,-3 5-1-16,3-2 1 15,0-3 3-15,-5-3 0 16,-3 3-2-16,2 0 0 15,-2 3 1-15,-5-6 0 16,13 1-2-16,-3 2 1 16,3-3 1-16,0-2 1 15,0 5-4-15,-5-11 0 16,-6 8 2-16,-5 3 1 16,-3-5-1-16,1 5 0 15,-6-5 3-15,5 5 1 0,-7-3-4 16,-1 8 1-16,-7-7-2 15,-1 2 1-15,-10-5 2 16,5 7 0-16,-7-4-3 16,2 4 1-16,-8-7 0 15,7 2 0-15,-7 1 1 16,6 7 0-16,-6-5-1 16,5 0 1-16,-5 5-2 15,0-7 0-15,0-1 1 16,0 0 0-16,5 1-3 15,-5 7 0-15,0-5-5 16,8 0 1-16,0-3 5 16,-2 1 1-16,1 2 5 15,-7-3 0-15,0 3-1 0,8 0 0 16,-8 0-2-16,0 0 1 16,6 5-1-16,-1-5 1 15,0 0-3-15,6-2 1 16,5-4 0-16,0 4 0 15,2-1 1-15,3 0 1 16,-2 1-1-16,-3 2 0 16,0 0 0-16,-3-3 1 15,-5 0-1-15,0 3 0 16,0 0 1-16,0-2 1 16,-8 2-4-16,7 0 0 0,-7 0 1 15,3-3 1-15,-3 3-2 16,11 0 1-16,-11-2-1 15,0 2 1-15,8-3 1 16,-8 3 1-16,0 0-1 16,5 0 0-16,-5 0-15 15,3-3 1-15,-3 3-18 16,5-2 1-16,-10-12 7 16,-3-2 1-16</inkml:trace>
  <inkml:trace contextRef="#ctx0" brushRef="#br0" timeOffset="188129.9704">3212 12560 38 0,'-26'-6'19'0,"15"6"-8"0,11 0-18 16,0 0 7-16,0 0 1 15,0 0 6-15,-8 0 0 16,8 6-4-16,-8-4 1 16,0 4-2-16,-2-1 1 15,-6 0 5-15,5-2 0 16,-5 0-7-16,3-3 1 0,-3-3-1 16,0 3 1-16,-2 0-2 15,-9-3 1-15,1-2-3 16,-1 0 0-16,-7 2 3 15,2 0 1-15,-7 1 0 16,4 2 0-16,3-3-4 16,1 0 1-16,-14-2 2 15,8-3 0-15,-6 0 0 16,-10-5 1-16,8 0-3 16,3 0 1-16,5-1 0 15,3 1 1-15,5 0-2 16,5 0 1-16,3-8 0 15,2-3 0-15,6 8-2 16,2-3 0-16,3 1 4 0,6 2 0 16,-4 0-5-16,12-2 0 15,4 2 2-15,1-3 1 16,13-2-1-16,13-3 0 16,5 8 0-16,3-8 1 15,3 9 0-15,5-1 0 16,-1 2 0-16,7-1 0 15,4 7 1-15,14 0 1 16,-3 0-3-16,5 0 0 16,9 0 0-16,-1 3 1 15,6-1 1-15,12 4 1 16,-9-4-2-16,-1 1 0 0,-3 5 0 16,4 0 0-16,2 3 1 15,-8-1 1-15,-3 4-3 16,0-4 0-16,1 12 2 15,4-1 0-15,1 3-2 16,-9 0 0-16,4-1 1 16,-12 1 1-16,4 3-2 15,-6 2 0-15,-3-2 2 16,-5-4 1 0,14 4-7-1,-9 2 0-15,-10-2 9 16,-8 2 0-16,-8-3-6 15,-5-2 1-15,-6-3 0 16,-2-2 1-16,-11-3-1 16,-2 0 0-16,-1 0 0 15,-5 0 0-15,-10 5 2 0,-3-2 0 16,0-1-1-16,-8 1 0 16,0 2-1-16,-2 0 0 15,2-2 2-15,-11-1 1 16,1 4 0-16,-6-1 1 15,-5 3-2-15,-8-3 1 16,-6-3 0-16,-10 4 1 16,0-1-2-16,-7-2 1 15,7-9-1-15,-11 9 0 16,3 2-1-16,-13-10 0 16,-13 12 1-16,-8 1 0 15,-11-2-2-15,-13 4 0 0,-14-2 7 16,12 3 0-16,7-4-4 15,-2-4 0-15,-1 5-2 16,1-3 0-16,-3 3 0 16,2-11 0-16,-10-5-1 15,-2 6 0-15,-4-1-17 16,-2-5 0-16,-8-3-5 16,-2 1 1-16,-1 2-5 15,-2-22 0-15</inkml:trace>
  <inkml:trace contextRef="#ctx0" brushRef="#br0" timeOffset="190308.5209">13086 2019 41 0,'-2'-8'20'0,"12"16"3"15,-7-8-22-15,5 0-1 16,0 0 1-16,-3 8 1 16,0 2 0-16,3 6 0 15,0 5 0-15,3 11 1 16,5 13 0-16,2 3 0 0,11 10 1 15,3-3-5-15,5 6 0 16,11 8 3-16,-1-8 0 16,-2 10 3-16,0 1 0 15,-2-3-3-15,-4-6 1 16,-4-7-1-16,-4-6 1 16,-4-10-4-16,-6-6 0 15,3-10-1-15,-3-3 0 16,-8-8-14-16,-2-5 1 15,-3-8-18-15,-8-5 0 16,-8 2 21-16,-8-15 0 16</inkml:trace>
  <inkml:trace contextRef="#ctx0" brushRef="#br0" timeOffset="190533.7006">12957 2947 51 0,'-11'-23'25'0,"38"4"10"0,-9 9-27 0,14-25-2 15,18-12 0-15,21-14-3 16,14 0 0-16,5-3-3 16,-3 3 0-16,1-2 0 15,-1 10 1-15,-5-5-25 16,3 15 1-16,-11 4-22 15,-5-1 1-15</inkml:trace>
  <inkml:trace contextRef="#ctx0" brushRef="#br0" timeOffset="191614.603">12181 4120 31 0,'-18'7'15'0,"10"-7"10"15,8 0-17-15,0 0-5 16,0 0 1-16,3-7-1 16,5-4 1-16,2-8-3 15,6-4 1-15,0-6 1 16,2-9 0-16,1-6-3 15,5-1 0-15,5-3 2 0,-3-2 0 16,3 5-5 0,-5 0 1-16,-3 13 2 0,-5 5 1 15,0 9-2-15,-5 5 0 16,-1 7 0-16,-2 14 0 16,-8 14 3-16,8 15 0 15,-8 5-2-15,0 8 0 16,0-5-2-16,0-8 1 15,3-5 2-15,-1-6 0 16,6-7-1-16,-2-3 1 16,7-8 1-16,-3-19 0 15,4-5-2-15,2-15 0 16,7-7 0-16,-1-9 0 0,-1 5 0 16,-8-3 0-16,5 13 0 15,-10 5 1-15,6 9 3 16,-4 7 0-16,1 11-8 15,-6 13 1-15,0 17 4 16,9 9 0-16,-6 6-2 16,-3 0 1-16,3-2-4 15,0-6 1-15,-3-3-12 16,0-2 1-16,6-11-22 16,-1-3 0-16</inkml:trace>
  <inkml:trace contextRef="#ctx0" brushRef="#br0" timeOffset="191856.8509">12933 3567 30 0,'-8'5'15'0,"16"24"5"0,-6-16-15 15,6 6 0-15,-5 7 0 16,10 9-1-16,-2 4 1 15,5 4-3-15,-3-4 0 16,5-4-4-16,-4 4 1 16,-1-10 1-16,3 1 0 15,-6-7-17-15,-2 1 1 16,0-3-12-16,-2-2 0 0</inkml:trace>
  <inkml:trace contextRef="#ctx0" brushRef="#br0" timeOffset="192065.5886">12853 4122 48 0,'11'-18'24'0,"31"-38"9"16,-23 40-23-16,2-5-7 16,3-3 0-16,2-2-5 15,-5 7 1-15,1-7 0 16,-9-1 1-16,8 6-13 15,0-3 0-15,0-5-18 16,3 3 0-16,3-1 17 0,-4-2 0 16</inkml:trace>
  <inkml:trace contextRef="#ctx0" brushRef="#br0" timeOffset="192259.6222">13309 3842 42 0,'-14'10'21'0,"35"-4"5"0,-7-6-22 16,4 5-4-16,1-5 0 15,2 0 1-15,-5 0 0 16,2 0-11-16,1-5 1 0,-3 2-26 16,2-2 0-16,-7-6 32 15,7-7 1-15</inkml:trace>
  <inkml:trace contextRef="#ctx0" brushRef="#br0" timeOffset="192456.5509">13563 3477 42 0,'-14'37'21'0,"-4"42"5"15,18-55-22-15,-3 10-2 16,3 1 0-16,-3-1-2 15,-2 6 0-15,5-6-2 0,0-2 0 16,0-6-13-16,5-2 1 16,1-5-18-16,2 2 1 15</inkml:trace>
  <inkml:trace contextRef="#ctx0" brushRef="#br0" timeOffset="192814.2786">13846 3471 37 0,'-8'-5'18'0,"13"18"3"0,-2-5-19 16,-1 5 0-16,4 11 1 16,-6 11-2-16,0-1 1 0,-6 0-2 15,1 3 1-15,-6 3 0 16,-4-5 1-16,4-4-5 15,0-4 1-15,6-9 6 16,-3-2 0-16,0-5-2 16,3-9 1-16,-3-7 1 15,5 2 0-15,-2-12-4 16,5 4 0-16,0 3 2 16,5 5 0-16,1 3-2 15,9 0 1-15,-1 11-1 16,4-8 1-16,-2 10-4 15,5 3 0-15,0-3-16 16,6 0 1-16,-1 0-16 0,-4-5 1 16</inkml:trace>
  <inkml:trace contextRef="#ctx0" brushRef="#br0" timeOffset="196118.8732">2363 13240 17 0,'0'-3'8'0,"16"3"2"16,-8 0-8-16,-1 3-1 16,4-6 0-16,0 8 1 15,-3-5 0-15,2 3 2 16,3-3 0-16,-2 0-1 0,0-3 1 15,-1 6-4-15,6 0 0 16,0-3 0-16,2 2 1 16,6 4-2-16,-3-6 1 15,-2 8 0-15,7-6 1 16,-7 3 0-16,7-5 1 16,-2 3 1-16,3 2 1 15,-1-2-4-15,1 0 0 16,-1 7 1-16,-5-4 1 15,3-1-2-15,5-2 1 16,-5-1 0-16,0 6 0 16,-3-3-1-16,-3-5 0 0,-2 6-1 15,3-4 1-15,-1 1-8 16,1-3 0-16,-1 3-20 16,6-6 0-16</inkml:trace>
  <inkml:trace contextRef="#ctx0" brushRef="#br0" timeOffset="196892.4134">3839 12925 5 0,'-3'-5'2'0,"6"5"-2"0,5-3-4 0</inkml:trace>
  <inkml:trace contextRef="#ctx0" brushRef="#br0" timeOffset="198849.5121">3900 12877 17 0,'0'-5'8'0,"3"10"2"15,-3-5-9-15,0 0 2 16,5 6 1-16,-5-6-4 16,0 0 0-16,0 5 2 15,0 0 1-15,0 0 2 16,0 3 0-16,0-2 1 15,-5 2 1-15,2 2-7 16,-2 3 1-16,2 1-1 16,0 2 1-16,-2-1-1 0,5 4 0 15,0 5 3-15,0 0 0 16,0 5-3-16,0-3 0 16,0 1 2-16,0-1 0 15,-8-2-1-15,8 8 0 16,-3-6 1-16,-4-7 1 15,7-4-3-15,0 7 0 16,0-7-1-16,0-1 1 16,0-4-1-16,0-2 1 15,0 0 2-15,7-3 1 16,-4 3-2-16,-3-2 1 0,13-6-5 16,-2 0 1-16,0 0 5 15,4 2 0-15,1-2-5 16,3 3 1-16,2-3 1 15,-3 5 0-15,6-5 0 16,5 0 1-16,6 3 0 16,-3-3 0-16,-3 0-1 15,8 0 1-15,2 0-1 16,9-5 1-16,2 2-1 16,-2 0 0-16,-3 6 3 15,-3-6 1-15,1 3-8 16,-4-2 1-16,4 2 2 15,-1 0 0-15,-2 2 5 16,-1-2 0-16,9-2-4 0,-6-4 0 16,11 6 0-16,-8 3 1 15,8-6-5-15,0 3 1 16,0-2 7-16,-3 4 0 16,3-2 0-16,-3-5 0 15,11 2-8-15,0 3 1 16,3-2 3-16,2 2 1 15,5 2-1-15,1-4 0 16,-4 2-1-16,9 2 0 16,0-2 0-16,-6-2 1 15,6-1 2-15,-3 6 0 16,-2-1-2-16,7-2 1 16,53 3-1-1,-18 0 0-15,-16-6-2 16,0-2 0-16,-14 2 2 15,1 1 0-15,-8-4 1 16,-3 12 1-16,0-4-3 16,-3-4 1-16,3-1 0 15,3 8 1-15,-5-5-2 16,-6 0 1-16,3 3-1 16,-1 2 0-16,-4-5 2 15,-1-3 0-15,9 3-1 16,-3 6 1-16,2-6-2 15,6 2 1-15,-3 1 2 0,5 0 0 16,1-3-3-16,4 0 1 16,-2 0-1-16,0 2 1 15,6-2 0-15,-9 0 0 16,8 0-1-16,-5 0 1 16,-2-2 1-16,7 2 0 15,-5 0-1-15,-3 2 0 16,1 4 0-16,4-4 0 15,-9-2 0-15,9 3 0 16,-10 0 0-16,-2-1 0 16,4 3 0-16,6 1 0 15,-13-4 0-15,11 4 0 16,-6-1 1-16,5-2 1 0,0-3-5 16,9 2 1-16,-4 1 2 15,1 0 0-15,-5-1 1 16,-1 1 0-16,-2 2-1 15,2-2 0-15,0-3 0 16,-5-3 0-16,-2 3 0 16,-1-2 0-16,-5 2 0 15,-2-3 0-15,-1 0-4 16,1 1 0-16,-11-1 8 16,0 0 0-16,8 3-4 15,-8-2 0-15,-11-1-1 16,-5 0 0-16,0 1 0 15,-3-1 0-15,-2 3 3 16,-3-3 0-16,-5 3-2 0,5 0 0 16,-8 0 0-16,-5-2 0 15,3 2 1-15,-1-6 1 16,-5 4-6-16,-2 2 0 16,0-3 5-16,-3 3 0 15,5 0-3-15,-8 0 1 16,8 0 1-16,-7 0 0 15,2 3-1-15,-1-1 0 16,4 1 1-16,-3-3 0 16,0 0 1-16,3 0 1 15,-4 0-3-15,7 0 1 16,-6 0 0-16,2-3 0 0,1 1-1 16,-1-1 0-16,4 3 1 15,-1-2 1-15,3 2 0 16,5 0 0-16,0 0-2 15,-2 2 0-15,-4-2 3 16,-1 0 0-16,2 0-3 16,-6 0 0-16,1 0 4 15,-3-2 0-15,0-1-3 16,0 3 0-16,-1-3 0 16,-4-5 0-16,-3 8-1 15,5 0 1-15,-2-5 3 16,-3 5 1-16,0-5-7 15,0 5 1-15,0 0 0 16,0 0 0-16,0 0 7 0,0 0 1 16,0 0-9-16,0 0 0 15,0 0 4-15,8-8 0 16,-5 5-1-16,5-2 0 16,-8 0 1-16,0-3 1 15,0 2-2-15,0-4 0 16,-8-3 1-16,5-3 1 15,-5-6-2-15,8 1 0 16,-3-5 1-16,-2-3 0 16,2 2 2-16,1 1 0 15,-3 2-3-15,2-2 1 16,-2 7-5-16,2-2 1 16,-2 2 6-16,5 6 1 0,0 0-3 15,0 2 0-15,0 3-3 16,0 0 1-16,0 1 1 15,0 1 1-15,0 1 0 16,0 0 0-16,0 2-9 16,0 0 0-16,0 1-10 15,0-1 0-15,0 0-22 16,0 1 0-16</inkml:trace>
  <inkml:trace contextRef="#ctx0" brushRef="#br0" timeOffset="205442.3163">2246 13671 28 0,'-8'0'14'0,"8"3"3"15,0-3-14-15,0 0 1 16,0-3 0-16,0 3-4 16,0 0 0-16,0 0 0 15,0 0 0-15,8 0 1 16,0 5 0-16,-8 1 0 15,3-1 0-15,-3 3 0 16,0 0 0-16,8-3-2 16,-8 6 1-16,0-3 1 0,0 7 1 15,5-1-2-15,-2-1 1 16,-1-3-2-16,4 4 1 16,-6-4-2-16,0 6 1 15,-6 0 5-15,4 0 1 16,-1-3-4-16,-2 0 1 15,5 1-2-15,-8-4 0 16,5-2 0-16,3 3 0 16,0-6 0-16,0 0 0 15,0 1 0-15,0-6 0 16,0 0 0-16,0 0 1 16,0 0-2-16,0 0 1 0,3 5 0 15,5-2 1-15,2-1 0 16,6-2 0-16,0 0 0 15,0-2 0-15,5 2-1 16,6-3 1-16,-4 3 1 16,7 0 0-16,1 0-3 15,-2 0 0-15,8 0 1 16,1-3 1-16,1 1-2 16,-2 2 0-16,6 2 1 15,-9-2 1-15,6 0 0 16,-9 3 0-16,1 0 0 15,3 2 1-15,4 3-2 16,-7-3 0-16,10 0 0 16,1-2 0-16,-4 2-1 15,4-2 1-15,-6-3 4 16,5 3 0-16,-5-1-3 0,3-2 0 16,-3 3-2-16,-3 0 1 15,1-1 1-15,4-2 0 16,4 3-1-16,-1-1 0 15,-2-2-2-15,5-2 1 16,-3-1 3-16,3 3 1 16,-3 0-4-16,1-2 1 15,4 2 2-15,-2 0 0 16,5 0-1-16,-5 2 1 16,6-4-3-16,2 2 1 15,0-3-2-15,-3 3 1 16,0 0 1-16,11 0 1 0,-5 3-1 15,-4-3 1-15,1 2-2 16,0-2 1-16,0 0 2 16,-3 0 0-16,-5 0-3 15,3 0 0-15,-6 5 2 16,14 3 0-16,5-2-2 16,-8 2 1-16,-8-6 0 15,8 4 0-15,-11 1 0 16,3-7 1-16,-8 3-2 15,-3 0 0-15,-7-1 2 16,-1 1 0-16,-7-3-2 16,5 3 1-16,-6-3-1 15,1 2 0-15,-1 1 2 16,-2-3 0-16,-5 3 0 0,-3-3 0 16,0 0 0-16,-1 0 0 15,1 2-2-15,-8-2 0 16,0 0 0-16,0 0 1 15,3 0-2-15,5-2 0 16,-5-1 4-16,5-5 0 16,-3 0-1-16,3 0 0 15,2-2-1-15,1-6 0 16,0 0 0-16,-4-3 1 16,7 1-2-16,-4-1 0 15,1 3 3-15,-3-2 1 16,2-1-4-16,-4 4 1 0,-1-4 0 15,3 3 0-15,0 3 1 16,-3 2 1-16,-5 6-1 16,0-6 0-16,3 6 0 15,-3 0 1-15,0 0-3 16,0-1 0-16,0 4 0 16,0-4 1-16,0 6-2 15,0 0 1-15,0 0-1 16,0-2 0-16,0 2-2 15,0 0 1-15,0 5-12 16,0-5 1-16,0 0-28 16,10-16 0-16</inkml:trace>
  <inkml:trace contextRef="#ctx0" brushRef="#br0" timeOffset="207767.8239">15314 3884 29 0,'0'0'14'15,"-21"11"7"1,16-9-15-16,-1 1-1 0,1-3 0 0,2 0-4 15,1 0 1-15,-4 0 3 16,6 0 0-16,6-3-4 16,-4 1 0-16,9 2 0 15,0-3 0-15,-1 0 2 16,1-7 0-16,2-6-3 16,3-3 1-16,-3 1 0 15,0-9 0-15,8-2-1 16,6 0 1-16,-6 3-2 0,11-3 1 15,-8 5-2-15,-3 5 1 16,-3 3 2-16,-4 6 0 16,-4 2-1-16,-2 0 1 15,-3 5-4-15,3-2 0 16,0 10 5-16,-5 9 1 16,7 4-3-16,-2 11 0 15,-2 0-3-15,2 0 0 16,0-2 6-16,-3 5 1 15,3-11-5-15,-8-3 0 16,8 3 2-16,-6-10 0 16,-2 0-1-16,0-3 1 0,0-1 0 15,3-1 0-15,5-9 0 16,5-10 0-16,6-8-5 16,-1-8 0-16,-5 7 9 15,-2 4 0-15,0 2-4 16,-3 3 1-16,-3 5-2 15,5 3 0-15,-4-3 0 16,-4 2 0-16,1 4-1 16,5 2 1-16,0 8 2 15,-3 5 1-15,6 8-2 16,-3-2 0-16,2 2-5 16,1 0 1-16,-1 3-19 15,1-3 0-15,-3 5-13 0,-3 1 0 16</inkml:trace>
  <inkml:trace contextRef="#ctx0" brushRef="#br0" timeOffset="208473.4028">16185 3646 32 0,'0'-3'16'0,"0"3"9"0,0 0-15 0,0 0-7 16,0 0 1-16,0 0-4 16,0 8 0-16,0 0 1 15,-8 16 1-15,5 2-1 16,-5 4 0-16,5 4 0 15,-2-2 1-15,2-1-2 16,1-1 0-16,-1-1-2 16,3-6 1-16,0 1-15 15,0-10 0-15,5-1-15 16,11-11 1-16</inkml:trace>
  <inkml:trace contextRef="#ctx0" brushRef="#br0" timeOffset="208684.2542">16502 3678 16 0,'-13'2'8'0,"-19"57"8"0,21-36-9 16,-7 4-5-16,-3 10 1 16,-11 8 1-16,-2 2 0 15,-3 4-1-15,2 2 1 16,3 2-5-16,3-5 1 15,6 1-10-15,4-9 0 16,8-13-12-16,6 0 0 16</inkml:trace>
  <inkml:trace contextRef="#ctx0" brushRef="#br0" timeOffset="208985.1766">16621 3921 40 0,'5'0'20'0,"22"3"12"16,-17 2-20-16,6 8-8 0,3-10 1 15,7 2-4-15,1 1 0 16,-1 1-2-16,-2-1 1 16,-3 2-12-16,0 0 0 15,1-6-24-15,-1-2 0 16,0-16 27-16,0 3 1 16</inkml:trace>
  <inkml:trace contextRef="#ctx0" brushRef="#br0" timeOffset="209374.2489">17320 3717 31 0,'0'-13'15'0,"-11"26"10"16,11-13-15-16,-3 6-7 15,1-4 0-15,-6 4-2 16,0 2 1-16,-3-1-2 16,6 7 0-16,-3-1-1 15,0 3 1-15,3 0 3 16,0 0 0-16,2-1-1 16,3-1 1-16,0 2 3 15,3-1 0-15,7-1-1 16,6-1 1-16,0 3-3 15,5-3 1-15,5-2-3 16,-2-1 1-16,0-5-2 0,3 1 1 16,-4-6-5-16,-1 2 0 15,-4-4-11-15,-2 2 1 16,0-8-13-16,-3-5 0 16,0-3 6-16,3 0 1 15</inkml:trace>
  <inkml:trace contextRef="#ctx0" brushRef="#br0" timeOffset="209600.1138">17616 3638 45 0,'-3'-3'22'0,"-10"22"3"0,8 5-23 0,-6-3 6 15,-2 16 0-15,-6 11-5 16,-2-3 0-16,-3 5-3 15,3 3 0-15,3 0 1 16,2-8 0-16,5 0-8 16,1 0 1-16,-1 0-11 15,1 2 0-15,2-7-18 16,0-3 1-16</inkml:trace>
  <inkml:trace contextRef="#ctx0" brushRef="#br0" timeOffset="211987.9759">2297 15174 26 0,'-14'-13'13'0,"6"10"-14"0,8 6-13 0,-2-3 21 16,-1 0 0-16,-2-6 2 16,-3 9 1-16,5-6-7 15,-5 3 1-15,-2-2 0 16,2-1 0-16,2 3-2 16,1-3 1-16,0 3 0 15,5 0 0-15,0-2-3 16,-8-4 0-16,5 6 4 15,3 0 0-15,0-2-1 16,0 7 1-16,0-2 0 16,0-3 1-16,0 0-4 15,11 2 1-15,-6-2-1 16,6 0 0-16,-1 0-1 16,6-2 1-16,-5 2 1 0,5 0 0 15,2 0-1-15,1 0 0 16,7 0 1-16,6 0 0 15,5 0-2-15,0 0 0 16,0-3 1-16,5-2 0 16,3 2-1-16,-2 3 0 15,-1 0 0-15,-2 0 0 16,-6 3 2-16,3-1 1 16,-2 4-1-16,7-4 0 15,-8 1-2-15,1 0 1 16,2-1-1-16,-3 4 0 15,-2-6 0-15,2 0 0 16,-7 0 0-16,-1 0 0 0,-7 0-1 16,2 2 1-16,-8-2 1 15,3 0 0-15,0 3-1 16,-3 0 1-16,3-3-1 16,-5 0 0-16,4 0 0 15,-4-3 1-15,-3 0-1 16,0 3 0-16,-8 3 2 15,8-3 1-15,-8-3-3 16,0 3 1-16,0 0-3 16,2 0 0-16,-2 0 1 15,0 0 1-15,0 0-11 16,0 0 0-16,8-2-36 16,-8 2 1-16</inkml:trace>
  <inkml:trace contextRef="#ctx0" brushRef="#br0" timeOffset="219763.1543">21484 12824 19 0,'3'-21'9'0,"-6"40"6"0,3-19-10 16,3 5-2-16,-3-8 1 15,0 9-1-15,0-6 0 16,0 0 1-16,0 0 0 15,0 0 0-15,2 5 0 16,-2-5-2-16,0 0 0 0,0 0 0 16,0 0 1-16,0 0-3 15,0 0 1-15,0 0-1 16,0 0 0-16,-2 0 0 16,2 3 1-16,-3-3-1 15,-2 0 1-15,2 0-1 16,3 0 0-16,-2-3 0 15,2 3 1-15,-6 3-2 16,4 2 1-16,-1 3-1 16,-2-3 1-16,-1 0 0 15,1 3 0-15,0-2 0 16,0-1 0-16,2 3 0 16,0 0 0-16,-2 0 1 15,2 0 0-15,1 2-1 0,2 3 0 16,-6 1 0-16,6-1 0 15,0 0-1-15,6 0 1 16,-4-2-1-16,6 0 1 16,-5-1 0-16,5-2 1 15,2-5-1-15,1-3 0 16,0 0 1-16,-1 0 0 16,1-6-3-16,-1 1 1 15,1-3 1-15,-1 0 1 16,1-2-2-16,-6-1 0 15,3 1 2-15,-5 2 0 16,2-3-1-16,-5 3 1 16,0 0 0-16,0 0 0 0,-5 3-1 15,2 0 0-15,1-1 0 16,-4 1 0-16,4 0 0 16,-1-1 0-16,-2 4-1 15,2 2 1-15,-5-3 1 16,6 3 0-16,-6 0-2 15,2 0 1-15,-2-3 0 16,0 6 0-16,3 2-1 16,-3 3 0-16,0 0 1 15,6 0 1 1,2 3-2 0,2-1 0-16,6-2 0 15,0-2 1-15,-3-1-1 16,3-2 1-16,3-3-1 0,0-3 1 15,-1 0-3-15,1-5 0 16,-3 0 3-16,-3 0 0 16,3 1 1-16,-5-1 1 15,-3 2-3-15,0-7 1 16,-3 2 1-16,0 4 1 16,-2 4-2-16,2 3 1 15,1-5-1-15,-4-1 0 16,1 12-1-16,0-4 1 15,2 4-1-15,-5-1 0 16,3 3 1-16,0 0 1 16,-1-3 0-16,1 3 0 0,2 3-2 15,3-4 1-15,0-1-1 16,0-1 1-16,0-5 0 16,0 0 1-16,0 0-2 15,3-3 0-15,2 1 1 16,-2-4 1-16,0 1-2 15,2 0 1-15,-2-3 3 16,-3 3 0-16,0-6-3 16,0-2 1-16,0 2-1 15,0-2 1-15,0 0-2 16,0 2 1-16,0 1 0 16,0 7 1-16,0 0-2 15,-3 1 1-15,-2 4-2 16,-1 4 1-16,1-1 2 0,0 3 0 15,-1 2-1-15,4-2 0 16,-1 0 0-16,3 0 0 16,3 3-1-16,-1-6 1 15,4 0 0-15,-1 1 0 16,3-4 0-16,0-2 0 16,-3-2 1-16,3-1 0 15,0-2-1-15,-3-3 0 16,1 5 1-16,-4-10 1 15,1 2 1-15,-3 3 0 16,0-2-1-16,-3 5 0 16,1-3-4-16,-6 10 0 0,0 1 1 15,2 0 1-15,-1 2 1 16,-1 5 0-16,2 1-2 16,-2 2 0-16,0 3 1 15,6-3 0-15,2 1-1 16,0-1 1-16,0-3-1 15,2 1 0-15,4-6 2 16,-1-2 1-16,3-3-2 16,0-5 0-16,2-3-1 15,-4 0 1-15,2-3 0 16,0 1 1-16,-3 4 1 16,0-7 1-16,-2 0 0 15,-3 2 0-15,0 3-2 16,0 3 1-16,-3-3-2 0,-2 3 0 15,0 2 0-15,-3 3 0 16,0 8-1-16,2 3 0 16,-4-1 2-16,-1 3 0 15,1 3-2-15,2 0 0 16,0-3-3-16,3-2 1 16,-1 0-15-16,6-3 1 15,0-8-16-15,0-3 0 16</inkml:trace>
  <inkml:trace contextRef="#ctx0" brushRef="#br0" timeOffset="223307.7362">2289 15835 1 0,'-14'-18'0'0</inkml:trace>
  <inkml:trace contextRef="#ctx0" brushRef="#br0" timeOffset="224627.9271">2185 15819 37 0,'-10'-2'18'0,"10"7"0"15,0-5-19-15,0-3 2 16,0 1 1-16,0 2 2 16,0 0 0-16,0 0-2 15,3 0 1-15,-3 0 4 0,0 0 1 16,0 0-10-16,0 0 1 16,0 0 4-16,0 0 1 15,0-6-2-15,0 6 1 16,0 0 0-16,0 0 0 15,0 0-3-15,0 0 1 16,0 0 0-16,5 0 0 16,-5 0-1-16,0 0 1 15,8 0-1-15,-6 0 1 16,6 8-1-16,3-10 0 16,-3 2 1-16,2 0 0 15,6 0 0-15,3 0 0 16,-9 0-1-16,6 5 1 15,0-5 0-15,-5-3 1 0,7 3-4 16,-2 0 0-16,11 0 3 16,-1 3 0-16,-2 0-1 15,2-3 1-15,-5-3-1 16,3 6 1-16,-3-1 0 16,3-2 0-16,3 0 2 15,-6-2 0-15,5 2-5 16,1-3 0-16,-1 3 2 15,1-3 1-15,-3 1-2 16,5 2 1-16,-6 2 0 16,-1-2 0-16,-4 3 1 15,6-3 1-15,5 0-2 16,3-3 0-16,-3 3 0 16,5 6 1-16,-2-4 1 0,0-2 1 15,2 0-6-15,1 3 1 16,-6 2 4-16,5-2 1 15,-2-6-6-15,-3 6 0 16,8-3 3-16,-3 0 0 16,1 0 0-16,2 5 1 15,3 1-1-15,-1-4 1 16,1-2 2-16,-3-2 0 16,0-1-3-16,0 6 0 15,-5-3 1-15,-3 2 0 16,3 1-3-16,-3-3 1 15,-3 2 1-15,1-2 0 0,-9 0 0 16,6 3 1-16,-3-6-1 16,6 3 1-16,-9 0-2 15,6 0 0-15,-6 0 1 16,1 0 0-16,-8 0 1 16,2 0 0-16,-3 3 0 15,-2-3 0-15,-5 0-2 16,5 3 1-16,-3-3 0 15,-2 0 0-15,-3 0 1 16,0 0 0-16,2 0-1 16,-2 0 0-16,0 0 0 15,0 0 0-15,6 0 1 16,-6 0 1-16,0 0-3 16,0 0 0-16,0 0 1 15,2 0 0-15,-2 0-1 0,0 0 1 16,8 0 3-16,-8 0 0 15,0 0-6-15,0 0 0 16,8 2 2-16,-8-2 1 16,0 0-1-16,0 0 1 15,0 0 0-15,0 0 1 16,0 0-1-16,0 0 0 16,0 6-2-16,0-6 0 15,8 0 2-15,-8 0 0 16,0 0 1-16,0 0 1 15,0 0-2-15,0 0 0 16,0 0 0-16,0 0 0 0,0 0 0 16,0 0 0-16,0 0 0 15,0 0 0-15,0 0 2 16,0 0 1-16,0 0-6 16,0 0 1-16,0 0 1 15,0 0 0-15,0 0 1 16,0 0 0-16,0 0-5 15,0 0 0-15,0 0 4 16,0 0 1-16,0 0-1 16,0 0 0-16,0 0-2 15,0 0 1-15,0 0-7 16,0 0 0-16,0 0-16 16,0 0 0-16,0 0-4 15,3 5 0-15</inkml:trace>
  <inkml:trace contextRef="#ctx0" brushRef="#br0" timeOffset="244534.8853">3350 16253 29 0,'-24'-13'14'0,"16"-3"-5"0,8 14-15 16,-3-6 12-16,-2 2 0 15,2 6 1-15,-2-5 1 16,2 2-2-16,1 3 1 16,-4-5-1-16,6 2 0 15,0 3-5-15,0 0 0 16,0 3 3-16,11 2 0 16,5-5-3-16,2 3 1 0,6 2 0 15,5-5 0-15,3 0-1 16,-3 8 1-16,6-5-2 15,-9 0 1-15,0 2 4 16,4-2 0-16,-7-1-6 16,-4-2 0-16,-1 3 5 15,1-3 0-15,-3 5-5 16,-6-5 1-16,6 3-1 16,-5-3 0-16,-3 0-9 15,0 0 1-15,2 0-10 16,-10-3 0-16,0 3-18 15,-10 0 0-15</inkml:trace>
  <inkml:trace contextRef="#ctx0" brushRef="#br0" timeOffset="244835.8828">3768 16177 41 0,'2'-11'20'0,"-2"14"-12"0,8-3-22 15,-8 5 20-15,6-2 0 16,-4 2 3-16,3 0 1 16,-2 3-4-16,0 5 0 15,2 3 0-15,-2 11 0 0,2-1-3 16,-2 1 0-16,-3-1-2 15,10 3 0-15,-2 0-5 16,-3 3 0-16,1 5-13 16,2 0 0-16,0 8-21 15,0 11 1-15</inkml:trace>
  <inkml:trace contextRef="#ctx0" brushRef="#br0" timeOffset="252117.5549">1894 15965 1 0,'0'-5'0'0,"6"5"33"16,-83 76-33-16,154-155-3 15,-77 79 0-15,2-3 0 16,4-2 1-16,-1 0 2 15,0 5 0-15,3-3 4 16,-5 3 1-16,5 0 0 16,-8 0 1-16,2-3-2 15,4 3 0-15,2 3-1 16,0-3 0-16,-3 3-2 16,0-3 1-16,-5 0-5 15,11 0 1-15,-3 5 2 16,-8-5 1-16,0 0 2 15,0 0 0-15,0 0 4 16,0 0 0-16,2 0-5 16,4 0 0-16,-6 0-1 0,0 0 1 15,0 0-1-15,0 0 0 16,0 0 2-16,0 0 1 16,0 0-4-16,0 5 1 15,0-10 1-15,0 10 0 16,-6-5 2-16,4 0 0 15,2-5-3-15,-8 0 1 16,-3 2-2-16,6 0 0 16,-6 1-1-16,1-1 1 15,2 1 0-15,-3-1 0 16,-2-2-1-16,2-1 1 16,-2 4 2-16,0-1 0 15,2 0-1-15,3 1 0 0,-2-4-1 16,-1 1 0-16,-2 0 0 15,-6 0 1-15,1-3-2 16,-1-6 1-16,-4 9 1 16,4-3 0-16,-2 0 0 15,0-8 0-15,2 0 0 16,1 3 0-16,-3-3 0 16,-3 1 1-16,3-1-1 15,-11-8 0-15,5 0-1 16,1-2 0-16,-3-1 1 15,2 1 0-15,-4 2 0 16,1-3 0-16,4 1 0 16,0-1 0-16,-4-2-1 0,4 6 1 15,-16-4 0-15,10 1 0 16,3-1-1-16,-6 3 1 16,1-5-1-16,-3 3 0 15,3-3 0-15,4 5 0 16,-4-3 0-16,5 1 1 15,-3-6-2-15,-2 0 0 16,-1 3 1-16,-2 0 1 16,0-5-2-16,0 5 1 15,3 0 1-15,-8-3 1 16,5-3-3-16,2 1 0 0,1 2 0 16,-1-10 1-16,6 2 0 15,-5-10 1-15,7 0-2 16,-2-6 0-16,3 3 1 15,-9-2 0-15,9-1 1 16,-3-7 0-16,-6-1-2 16,4-2 0-16,4-3 2 15,1-2 1-15,7-1-4 16,-2 9 1-16,5-6 3 16,0 6 1-16,0-4-2 15,6 1 0-15,2 3 2 16,5 2 1-16,3 3-4 15,0-3 0-15,0 8 0 16,11-3 1-16,-6-2-2 16,0 0 1-16,3 8 1 0,6-3 1 15,-4 5-3-15,1 1 0 16,7 4 0-16,-2 4 1 16,8 1 1-16,-3-7 0 15,6 8-2-15,-4-13 0 16,7 3-3-16,-7 2 1 15,-1 2 7-15,4-4 1 16,0 4-4-16,-2 1 1 16,3 5-5-16,-1-3 1 15,1 1 2-15,-6 1 1 16,5 4-5-16,1 2 1 0,-3 1 6 16,-3-1 1-16,5-3-4 15,1 1 1-15,4 0-2 16,-2 2 1-16,3 0 0 15,-3 3 1-15,6 0-2 16,-6 0 1-16,5 2 0 16,9-2 0-16,-9 5-1 15,3 1 1-15,0-6-3 16,5 2 0-16,-2 1 7 16,2-1 0-16,-7-2-9 15,7-5 1-15,-2 2 7 16,2 3 1-16,-7 2-4 15,7 1 1-15,-5 2 0 16,8-2 1-16,-3 2-4 16,3-5 1-16,3 8 1 0,2-1 0 15,-5 4 0-15,5-3 0 16,6 0 0-16,-3-1 1 16,2 4-2-16,4-3 1 31,31-14-2-31,-8-2 0 15,-6 8 2-15,-2-3 0 16,3 6-1-16,-5 5 1 16,7-3 0-16,-8 0 1 15,-7 3-1-15,-3 2 1 16,0 1-2-16,-8 5 0 16,-3-1-1-16,-3 1 1 15,6 0 2-15,-8 0 0 0,8 5 0 16,0 0 1-16,-3 3-4 15,-10-1 0-15,2 1 4 16,-7 2 0-16,-9-2-3 16,-7 2 0-16,5-2 0 15,-11 3 1-15,3-4 2 16,-6 1 0-16,6 2-4 16,-5 1 0-16,2-1 2 15,-2 0 0-15,-1 1 0 16,-2-1 0-16,0 3-1 15,0-3 0-15,-5 1 2 16,5 2 1-16,-8-3-5 16,0 3 1-16,10-3 2 15,-10 3 0-15,0 0 2 0,0 3 0 16,8-3-6-16,-8 0 1 16,5-3 2-16,-5 3 1 15,3 0-2-15,-3 0 1 16,0 0 1-16,0 0 1 15,3 0 1-15,-3 0 0 16,5-2-3-16,-5 2 1 16,0 0 0-16,0 0 0 15,0 0 1-15,0 0 0 16,0 0-3-16,0 0 1 16,0 0 2-16,0 0 0 15,0 0-1-15,0 0 1 16,0-5-4-16,0 2 1 0,0 3 4 15,0-5 0-15,0 5-2 16,3-3 0-16,-3 0 1 16,5-2 1-16,-5 0-3 15,0 2 0-15,3-2 1 16,2-1 0-16,-5 4-1 16,0-6 0-16,0 5 2 15,0-2 0-15,0 2-2 16,0 1 1-16,0-1 0 15,0 3 0-15,0-3 0 16,2 1 0-16,-2-1-1 16,0 3 0-16,0 0 1 15,0 0 1-15,0 0-1 16,0-3 1-16,0 1-2 0,0-1 1 16,0 3 0-16,0-2 0 15,0 2 0-15,0-3 0 16,0 0 0-16,0 3 1 15,0 0 0-15,0 0 0 16,0 0-3-16,0 0 0 16,0 0 2-16,0 0 0 15,0 0 1-15,0 0 1 16,0-5-3-16,8 2 1 16,-8 3-1-16,0 0 0 15,0 0 0-15,0 0 1 16,3-2 0-16,-3-1 0 15,0-2 0-15,0 2 1 0,0 3-4 16,0-3 0-16,0 6 5 16,0-3 0-16,0-5-5 15,0 2 0-15,0 0 1 16,0 3 1-16,0 0-1 16,0 0 1-16,-11 3 2 15,9-3 1-15,-11 3-1 16,-1 2 0-16,-9-2-3 15,4 2 1-15,-5-2 3 16,-2-1 0-16,-1 1-3 16,9 2 0-16,-1 1 0 15,3 1 1-15,3-1-1 16,0-1 0-16,2 0 1 0,3-5 0 16,-2 0-1-16,2 0 1 15,8 0-1-15,-3 0 0 16,-2 3-2-16,2-6 0 15,3 6 2-15,0-3 0 16,0 0 3-16,8-3 0 16,-5 6-2-16,7-3 1 15,4-3-1-15,-1 1 1 16,3-1 0-16,-6-2 0 16,-2 2-2-16,3 0 1 15,5 1 0-15,2-1 0 16,6-2-1-16,3 8 0 15,-6-6 2-15,10 3 1 0,-9 0-2 16,1-3 0-16,-12-2-1 16,0 2 0-16,2 1 1 15,-5 2 1-15,-3-3-2 16,-5 3 0-16,5 0 0 16,-2 5 1-16,-3 1 0 15,0 4 0-15,0-2-1 16,5 0 0-16,-5 5 1 15,0 3 0-15,-5-5 0 16,5 2 0-16,0-2 0 16,-3-1 0-16,-2 3 0 15,5-2 0-15,0 0 0 16,-3-1 0-16,3-5 0 16,0 1 0-16,0-1 1 15,0 0 0-15,0 1-1 0,-2-4 0 16,2-2 4-16,0-2 0 15,-5 2-4-15,2-3 1 16,-2 0-2-16,-6-2 1 16,3 0 0-16,-5-6 0 15,-8 1-1-15,2-1 0 16,-7 6 3-16,-1-6 1 16,9 0-4-16,-1 1 0 15,3 2 0-15,3 0 1 16,0 3-1-16,5-1 1 15,3 4-4-15,-1-1 1 16,-2 3 0-16,8 0 1 0,8 3 3 16,3 5 0-16,5 2-1 15,2-4 0-15,1-1 0 16,2 3 0-16,-8 0 0 16,6-3 1-16,-3 0-1 15,-8 1 1-15,2-4-2 16,-2 1 1-16,0-3 3 15,0 0 1-15,-8 0-3 16,0 0 0-16,0 0-1 16,-5-3 1-16,-1-2-2 15,1 0 0-15,-3-3 0 16,-2 0 0-16,7 0 2 16,-10 0 0-16,2 3-3 0,3-1 1 15,0 4-2-15,-2-4 0 16,10 4-5-16,-3-1 1 15,3 6 7-15,3-1 0 16,7 4 0-16,6-1 0 16,3 0 0-16,-1 3 0 15,-2-2-1-15,3-1 1 16,-4-3 2-16,-4 1 1 16,-8 0 3-16,5-3 1 15,-8 0-7-15,-11-3 1 16,3-2-2-16,-13-6 0 15,-11 1 4-15,6-1 0 16,-3 0-4-16,-14-4 1 16,6 1 2-16,3 4 0 0,-1 5-13 15,9-1 0-15,5 9-14 16,-3 13 0-16,24 10 2 16,24-21 1-16</inkml:trace>
  <inkml:trace contextRef="#ctx0" brushRef="#br0" timeOffset="304755.3994">2352 11935 36 0,'-10'-2'18'0,"2"7"1"0,8-5-18 0,-6 3 0 15,6-1 0-15,-2 1-2 16,-1 0 1-16,-2-1-2 16,5 1 1-16,-8 0 3 15,8-3 0-15,-3 0-12 16,-5-3 1-16,8 3-16 16,0-3 1-16,8 1 21 15,3-1 0-15</inkml:trace>
  <inkml:trace contextRef="#ctx0" brushRef="#br0" timeOffset="306645.1676">4934 11385 14 0,'8'0'7'0,"24"29"0"0,-16-18-7 16,0 2 0-16,-6 5 1 16,9 6-2-16,-3 5 1 15,-6 14 0-15,-2-4 0 16,-2 9 4-16,-6-6 1 15,0-5-1-15,-6 8 1 16,6-10-3-16,-8-3 1 16,8-3-2-16,-2-3 1 15,-6-5-2-15,8-2 0 16,0-3 1-16,0-3 1 16,0 0-1-16,0-5 1 15,0-3-3-15,0 1 0 0,0-4-1 16,10 4 1-16,-2-6 2 15,8 0 1-15,5 0-2 16,6 2 0-16,-3-2 1 16,5 3 0-16,5 2-1 15,16 0 0-15,-2 6-1 16,10-3 0-16,-2 0 1 16,15-5 0-16,6 2 0 15,5 0 1-15,16 0 0 16,0-2 0-16,0-3 0 15,-3 0 0-15,8 0-2 16,8 3 1-16,0-3 2 16,-2 0 0-16,7 2-1 0,14-2 1 15,-3-2-4-15,-3 2 1 16,9 0 0-16,17-3 1 16,-12 0-2-16,8 3 1 15,-6 0 3-15,3-2 0 16,-3 2-2-16,3 0 1 15,8-3-3-15,-11 3 0 16,11 3 0-16,-1-3 1 16,1 2 2-16,3 4 1 15,2-9 0-15,-5 3 0 16,-3 5-4-16,3 1 0 16,-1-6 1-16,1 2 0 15,-11-2 4-15,3 0 1 0,5 0-3 16,-7 0 1-16,-6 0-4 15,-3 0 1-15,-8 0 0 16,-7 6 1-16,2-1 0 16,2-5 0-16,-12 3 1 15,-3-3 0-15,-8 5-2 16,5-5 0-16,3 10 1 16,0-12 1-16,-11 2-5 15,-5 5 1-15,0-2 6 16,-3 2 1-16,3-5-7 15,-11 0 1-15,1 8 2 16,-11 0 1-16,10-3-2 16,-5 0 1-16,-8-2 0 15,-2 2 0-15,-1-5 3 0,-10 0 0 16,0 3-4-16,-3-3 0 16,-13 0-1-16,-5 0 0 15,-6 3 5-15,-4-6 0 16,-6 6 1-16,-6-3 1 15,6 0-3-15,-11-8 0 16,1 0-5-16,-4 0 1 16,1 0 2-16,-3 0 1 15,0-3-9-15,0 3 0 16,0-7 17-16,5-1 0 16,0-3-11-16,3-2 1 15,3-5 7-15,0-4 1 16,2-4-4-16,3 0 1 0,-6-1-3 15,-4 4 1-15,1 1-3 16,-4 7 0-16,2-1 0 16,-10-3 0-16,2 9-2 15,1 2 0-15,-3 0-1 16,2 8 1-16,0-2-8 16,-2-1 1-16,5 3-3 15,0 3 0-15,-3 10-4 16,-5-16 0-16</inkml:trace>
  <inkml:trace contextRef="#ctx0" brushRef="#br0" timeOffset="312771.7576">2797 12655 30 0,'0'0'15'0,"31"-19"-2"0,-20 19-15 16,13 6 2-16,5-6 0 15,0 0 1-15,13 0 1 16,11 2 3-16,0-2 1 15,11 3-6-15,-6 2 0 16,13 1-1-16,3-1 1 16,11-2 1-16,-11-3 0 15,-2 2-1-15,-12 4 1 16,-1-1-1-16,-6-3 0 16,-14-2-1-16,-7 0 0 15,-11-2 9-15,-10 2 0 0,-3 0-8 16,-8-8 0-16,-14-8-3 15,-12 5 0-15,-16 3 4 16,-19 1 1-16,-11-9-3 16,4 8 1-16,-4 0-1 15,-7 8 0-15,-1 5 2 16,17 3 1-16,-1-8-2 16,14 3 1-16,13-3-1 15,8 2 1-15,5 4-2 16,16 4 1-16,16 1 0 15,16-1 1-15,16 4 0 16,5-1 1-16,23 0 0 16,4 0 0-16,7-5-5 15,-7 0 1-15,-4 3 3 16,-4-9 1-16,-11 1 0 0,-3-3 1 16,-13 3 1-16,-10-1 0 15,-4-2 2-15,-4 3 0 16,-6-6-6-16,-5 3 1 15,0 0-1-15,0 0 0 16,-5-2-1-16,-3-1 0 16,5-2 2-16,-5 5 0 15,0 0-2-15,0-3 0 16,0 3 1-16,0 0 1 16,0 0-2-16,0 0 1 15,0 0-2-15,0 0 1 16,0-3 1-16,0 1 1 15,0 2-1-15,0 0 1 0,0 0-2 16,0 0 1-16,0 0 0 16,0 0 0-16,0 0 1 15,0 0 1-15,0 0-1 16,0 0 0-16,0 0-8 16,0 0 0-16,0 0-16 15,0 0 1-15,-5-3-7 16,2-10 1-16</inkml:trace>
  <inkml:trace contextRef="#ctx0" brushRef="#br0" timeOffset="315008.5983">21468 12933 5 0,'0'0'2'0,"8"2"3"15,-5 4-4-15,-3-6 3 16,0 0 1-16,0 0 0 0,0 0 0 15,0 0-3-15,0 0 0 16,0 0 1-16,0 0 1 16,0 0-4-16,0 0 1 15,0 0-2-15,-3-3 0 16,1 3 1-16,-4 0 1 16,4 0-2-16,-1 0 0 15,-5 0 1-15,0 0 1 16,-2 0 0-16,-1 0 0 15,0 3 0-15,1-3 0 16,-1-3 1-16,1 0 0 16,-1 3-3-16,0-2 1 0,-2-1-1 15,0-5 0-15,-3 6 1 16,-5 2 1-16,0 0 0 16,0 0 0-16,-1 0 0 15,1 0 0-15,0-3-1 16,0 0 1-16,-3 1-1 15,3-1 1-15,2 0-2 16,-2 1 1-16,0-1-1 16,-3-2 0-16,-5 5 0 15,3 0 1-15,-3 0 1 16,-3-6 1-16,3 4-2 16,-3-1 1-16,0 3-2 15,1 0 1-15,4 0-1 16,-2 0 0-16,0 0 0 0,2 0 0 15,-4 3 1-15,2 2 1 16,-3-5-1-16,3 3 0 16,-3-1 1-16,5 4 0 15,1-4-1-15,2-2 1 16,3 0-2-16,0 0 1 16,0-2 0-16,0-1 1 15,-1 0-2-15,1 1 1 16,0-1 1-16,0 6 1 15,0-1-1-15,0-2 1 16,2 3-1-16,3 0 0 16,0-3-1-16,3 0 1 0,2 2-1 15,-2 1 1 1,3 0-14 0,2-3 1-16,5 0-6 15,3 0 0-15</inkml:trace>
  <inkml:trace contextRef="#ctx0" brushRef="#br0" timeOffset="318251.8906">3873 12954 30 0,'-7'-8'15'0,"7"5"6"16,0 3-15-16,0 0-5 16,0 0 1-16,0 0-3 15,0 0 1-15,0 0-1 16,0 0 0-16,0 6 0 16,0-1 1-16,0 6 1 15,0-1 0-15,0 3-1 16,0 1 1-16,0 1 2 15,0 9 0-15,0 5-3 16,0-2 1-16,0-1 2 16,0 3 0-16,0-2-4 15,0-1 0-15,0-2 1 0,0-5 0 16,0 2 1-16,0 3 0 16,7-6 0-16,-4-2 0 15,10-5-2-15,-2-1 1 16,7 1 1-16,1 2 0 15,7-2 1-15,6-3 0 16,8-1 0-16,5 1 0 16,5-2-3-16,3-1 1 15,11 0 0-15,7 1 0 16,0-4 1-16,9 1 0 16,-1-3-2-16,8 3 0 0,11-1 6 15,6-2 0-15,-12 0-5 16,6 0 1-16,8 0 0 15,0 5 1-15,0-5-1 16,5 3 1-16,0 2-3 16,11 1 1-16,2-6 1 15,0 2 0-15,-2 4 0 16,5-4 0-16,5-2-1 16,-2 0 1-16,5 3 0 15,13-3 1-15,-8 0-3 16,6 0 1-16,5-3 1 15,5-2 0-15,-6 2 0 16,4 3 0-16,5-5-1 16,-3 5 0-16,3-3 1 0,5 1 0 15,-14 2-2-15,-1 2 1 16,9-2 0-16,-7 0 0 16,0 6 1-16,5-1 0 15,3-5-1-15,5 5 0 16,-5-2 0-16,5 0 0 15,0 2 0-15,0-5 0 16,0 3 0-16,-6-1 0 16,-9 1 0-16,1-3 0 15,1 0 0-15,-3 0 0 16,6-3 0-16,-17 1 0 16,-17-4 1-16,-15-2 0 15,-1-2-2-15,-17-4 0 16,-2 1 2-1,-25 3 1-15,-7 2-4 16,-16-6 1-16,-10 9 1 16,-3 0 1-16,-6-3-2 15,-7 5 1-15,-6-5 0 16,3 6 1-16,-5-4-2 16,-3-1 0-16,0-1 2 15,0 0 1-15,0-6-3 16,5-1 0-16,-2-7 2 15,-1 1 1-15,3-13 0 16,-2-3 0-16,-3-3-3 16,8-2 0-16,-5-1 3 15,-3 4 1-15,0 7-8 16,-3 0 0-16,-5 6-21 0,5 2 1 16,-15 5-13-16,-14-4 1 15</inkml:trace>
  <inkml:trace contextRef="#ctx0" brushRef="#br0" timeOffset="322124.9185">5514 14049 26 0,'-11'-13'13'0,"11"10"-3"16,0 3-13-16,0-2 7 16,0-1 1-16,0 1-1 15,6-1 0-15,-6 0 2 16,0 1 0-16,0 2-1 16,2-3 1-16,-2 3-3 15,0 0 1-15,0 0-3 16,0 0 0-16,0 0-1 15,0 0 1-15,0 0 0 16,0 0 1-16,0 0-4 0,0-3 1 16,0 3-4-16,0-2 1 15,0 2-1-15,0-3 1 16,0 3-16-16,3-5 0 16,13-6 1-16,2-21 1 15</inkml:trace>
  <inkml:trace contextRef="#ctx0" brushRef="#br0" timeOffset="323745.9001">20119 12917 6 0,'-5'0'3'0,"13"5"0"16,-8-5-3-16,2 3 0 0,3 2 0 15,-2 3-1-15,0 3 1 0,2 2 0 16,-5 3 0-16,0 5 2 15,3 8 0-15,-3 0 0 16,0 11 1-16,2-3-4 16,4 5 0-16,-4 1 1 15,1-1 0-15,2 3 2 16,-2-3 0-16,5 3-3 16,-6-5 0-16,1 5 1 15,-3 5 1-15,0-10 1 16,-3 7 1-16,1-7-3 15,-6 0 0-15,0 2 1 16,5-7 0-16,1-1 5 16,-4 0 0-16,4 1-5 15,-1-4 1-15,3 1-1 0,-5 0 1 16,2-3-1-16,3 3 1 16,-3-6-3-16,-2-2 1 15,5-3 0-15,0 0 0 16,0-2 3-16,5-1 0 15,-5-4-3-15,0 2 1 16,0-3 0-16,0 3 1 16,0-6-2-16,-5 1 1 15,5-3-6-15,-2-3 1 16,-1 0-11-16,3-5 0 16,0-2 6-16,0-4 0 15</inkml:trace>
  <inkml:trace contextRef="#ctx0" brushRef="#br0" timeOffset="327903.9556">2638 15121 3 0,'-3'-3'1'0,"14"-2"-1"16,-3 2-3-16,0 1 40 16,-85 68-37-1,180-138 3-15,-76 75 0 16,10-8-1-16,-3 5 1 16,3 2-2-16,8 1 0 15,3 0 0-15,5-3 0 16,5 0 3-16,0 2 0 15,-2-2-4-15,2 3 1 16,5 0 1-16,1 7 1 16,-3-4-1-16,-6-1 1 15,6 0-2-15,-8-2 1 16,0 2-1-16,0 0 1 16,-11 1-4-16,-5-4 1 0,-10 4 5 15,-4-6 0-15,-4 0-1 16,-6 2 1-16,-5 1-4 15,0-1 0-15,0-2 1 16,0 0 0-16,-5-2-1 16,-3 2 0-16,0 0 0 15,0 0 0-15,0 0-1 16,5-3 1-16,-5 3 0 16,0 0 0-16,0 0-1 15,0 0 1-15,0 0-1 16,0 0 1-16,0 0-3 15,0 0 0-15,0 0 1 0,0 0 1 16,3 5 1-16,-3 1 0 16,0-6 0-16,0 0 0 15,0 0-1-15,0 0 0 16,0-3-2-16,0 3 1 16,0-3-6-16,0 3 1 15,0 0-5-15,0 0 1 16,0 0-6-16,10-5 1 15</inkml:trace>
  <inkml:trace contextRef="#ctx0" brushRef="#br0" timeOffset="331537.8985">20301 14195 8 0,'-10'-21'4'0,"-9"42"1"0,9-21-4 16,-3 3 6-16,-1-1 1 15,-2 6-3-15,3-5 0 16,0-3-4-16,-3 2 0 16,0-4 0-16,0 4 0 15,6 4-3-15,-3 2 0 16,-1 2 3-16,-2 6 1 0,6 8-2 15,-1-3 1-15,9-2-1 16,-1-6 1-16,6 3-1 16,5-6 0-16,5-2 0 15,0-5 0-15,6-6-1 16,-1-2 1-16,3-3 0 16,3 3 1-16,-5-6-1 15,-6 1 0-15,-3-1 0 16,-2 0 0-16,-2-2 1 15,-6 0 0-15,-3-3 1 16,0 0 0-16,-5 0-1 16,0 3 0-16,3 0 0 15,-3 5 0-15,-2 0-2 16,-1 5 1-16,3 3 0 0,3 8 0 16,-6 3 0-16,6 2 0 15,2 3 0-15,3 2 1 16,0 1-3-16,0 2 1 15,8 0 1-15,3-2 1 16,-1-6 0-16,4-5 0 16,4 3-2-16,-2-6 1 15,3-2 1-15,-1-6 0 16,-2-2-1-16,2-6 1 16,-4-2-1-16,2-3 1 15,-11 0-2-15,0 0 1 16,-5 0 0-16,-5 0 1 15,0-2-1-15,-6 5 0 0,-5-3 0 16,0 8 1-16,-5 3 2 16,0 7 0-16,0 1-3 15,0 5 1-15,2 5-1 16,6 0 1-16,-3 6-1 16,11-3 1-16,-1-6-2 15,12 6 0-15,-1-3 1 16,11-10 0-16,0 0 0 15,2-3 0-15,3 0 0 16,1-3 0-16,-4-2 1 16,-5-3 1-16,1-3-1 15,-4 1 1-15,-2-1-1 16,-5 0 1-16,-3-4-3 16,-3 1 1-16,-8 1-1 0,-7 2 1 15,-3 4 0-15,-3 4 0 16,-5 6 1-16,2 4 1 15,-2 1-3-15,8 8 1 16,3 0-1-16,7 0 1 16,6-3 0-16,5 3 1 15,2 0-1-15,6-11 0 16,3 6 0-16,2-6 0 16,0-2-1-16,6-3 1 15,5-5 0-15,-6-3 0 16,1 2 1-16,-6-7 1 15,-2-3 0-15,-1 3 1 0,-2-6-2 16,-5 6 0-16,-3-5-2 16,-8 2 0-16,-5 3 1 15,-1 5 1-15,-4 0-1 16,-3 5 0-16,-1 3 0 16,-7 8 1-16,6 5-1 15,1 0 0-15,1 9 0 16,3-4 0-16,4 6-1 15,7-3 1-15,4 0 0 16,3-5 1 0,18-5-2-1,4-6 1-15,1-5 0 16,1-5 0-16,5-3 0 16,0-5 0-16,-7-1 0 0,-7-4 0 15,-4 2 0-15,0 0 0 16,-11 0 1-16,-6 0 0 15,-2 0 0-15,-2 3 1 16,-1 5-2-16,-2-2 0 16,-6 10-1-16,-2 5 1 15,3 6 0-15,5-1 0 16,-1 1 0-16,4 2 0 16,4 3-1-16,6 0 0 15,6-3 0-15,4-2 0 16,1-4 1-16,2 1 1 15,6-5-1-15,4-3 1 16,1 0-2-16,-3-3 1 0,-2-2 1 16,-6-5 1-16,-2-1-1 15,-1-2 1-15,-2 0-2 16,-5-1 1-16,-6 1 0 16,-5-3 0-16,-5 6 0 15,0 2 0-15,-6-3-1 16,1 11 1-16,2 3-1 15,0 5 0-15,0-3-1 16,6 6 1-16,-1 2 1 16,3 3 0-16,5-3-2 15,6 0 0-15,5 3 0 16,-3-3 1-16,6-2 0 16,7-3 1-16,1 0-2 15,-6-3 0-15,0 0 1 16,-2-2 1-16,0-3 0 0,-3-5 1 15,-1-1-2-15,-4-4 0 16,-3-1 0-16,0-2 1 16,-8 0 0-16,-2 5 0 15,-1-3-2-15,0 6 0 16,-2 0 2-16,0 2 0 16,-6 6-3-16,-2 5 1 15,3-1 2-15,5 7 1 16,-1-1-2-16,4 5 0 15,2-2-2-15,5 0 0 0,6-3 4 16,5-2 0 0,2-3-4-16,4-3 0 15,-1-2 2-15,8-6 1 0,5-2-1 16,-2-6 0-16,-3-2 0 16,-2 3 0-16,-6-4 1 15,-2 1 1-15,-3 2-2 16,-3-2 0-16,-5 0 0 15,-3 0 1-15,-5 2-3 16,-5 3 1-16,-5 0 2 16,2 6 1-16,-5-1-3 15,-1 6 1-15,1 5 0 16,3 2 1-16,4 6-2 16,4 0 1-16,2 8-2 0,8-3 1 15,3 0 2-15,5-2 1 16,2-3-2-1,3-6 0-15,16-7-3 0,-5-3 1 16,-3-3 3-16,6-2 0 16,-6-3-2-16,-5-8 1 15,2-3 0-15,-7 6 1 16,-3-5 1-16,-5 2 0 16,-6-3-4-16,-5 3 0 15,-3 6 4-15,-10 5 1 16,0 2-4-16,0 6 0 15,2-1 1-15,4 9 1 16,4-3-3-16,3 5 0 0,5 0 1 16,3 3 0-16,6-3 0 15,12-7 1 1,3-1 1-16,3-2 1 0,5-6-3 16,-5 3 0-16,3-8 1 15,-6 8 1-15,-5-8-1 16,-6 3 1-16,-2-3 3 15,-8-3 0-15,-8 3-4 16,-2-2 1-16,-4 2-1 16,-7 2 1-16,-8 4-1 15,3 4 0-15,-1 1-1 16,6 8 1-16,5 2-1 16,0-3 1-16,6 6-1 15,7 0 1-15,3-3-1 16,3 1 1-16,15-9-1 0,1 0 1 15,5-2 1-15,-1-3 0 16,-1 0-2-16,-4-5 1 16,1-3 2-16,-9 0 0 15,-5 2 0-15,-5-7 0 16,-2 5 0-16,-6 0 0 16,-5 0-1-16,-9-5 0 15,-1 5-1-15,-4 3 0 16,3 8 0-16,3-3 0 15,0 8 0-15,-3-3 0 16,6 5 0-16,4 9 1 16,4-1-2-16,2-2 1 0,8 0-1 15,3 0 0-15,5-3-2 16,-1-2 0-16,-1-3-1 16,4-3 0-16,-2-2-6 15,0-3 1-15,-5 0-9 16,5-3 1-16,-8 3-7 15,-8 0 0-15</inkml:trace>
  <inkml:trace contextRef="#ctx0" brushRef="#br0" timeOffset="334976.9987">20283 14761 19 0,'-24'5'9'0,"14"6"1"0,10-11-10 0,0 0 0 16,-3 0 0-16,-5-3 0 15,-3-2 0-15,3 2 2 16,-2-2 1-16,5 0-2 16,-6 2 1-16,0-2-2 15,3-6 0-15,-2 3-1 16,2-2 1-16,5-3-1 15,1-3 1-15,-4 2 2 16,6 1 0-16,-2-5-3 16,2 4 0-16,-3-1 4 15,-2 4 0-15,2 3-2 16,0 0 0-16,-2 3 1 16,3 0 1-16,-6 5-3 0,2 10 1 15,-2 1-1-15,-2 5 1 16,-1 2-2-16,1 1 0 15,-1-1 2-15,0 1 0 16,1-9 0-16,-1 1 0 16,3-1-1-16,6-2 1 15,2-8-2-15,0 0 1 16,0 0 1-16,2-8 0 16,6-2-2-16,0-1 0 15,-2-5 1-15,1 6 0 16,1-1 0-16,-2 3 0 15,2 0 1-15,2 3 0 0,3 0-1 16,3 2 1-16,-2 3-3 16,-1 5 1-16,5 1-5 15,6-1 0-15,3-2-19 16,-6 2 0-16</inkml:trace>
  <inkml:trace contextRef="#ctx0" brushRef="#br0" timeOffset="338399.1245">3455 16208 21 0,'-5'0'10'0,"10"-18"4"15,-5 18-12-15,6-3 3 16,-1-2 1-16,-5 5 2 15,3 0 0-15,5-3-1 0,-8-2 0 16,8 0-3-16,-1 2 0 16,4-8-1-16,0 9 1 15,12-1 0-15,-4 1 0 16,10-4 1-16,-2 1 0 16,4 8-2-16,-2-1 0 15,6-2 5-15,2 0 0 16,3 0-6-16,-1 8 0 15,4-5-1-15,2-1 0 16,-8 6 2-16,5-2 1 16,-8-1-8-16,-5 0 0 0,6-2 3 15,-11-3 0-15,-3 8-6 16,-5-8 0-16,0 2-7 16,-6 1 0-16,1 0-8 15,-6-3 1-15,-10 0-9 16,-9-3 0-16</inkml:trace>
  <inkml:trace contextRef="#ctx0" brushRef="#br0" timeOffset="338895.2484">3918 16195 37 0,'-2'-13'18'0,"-14"26"-1"0,16-8-18 16,3-7 9-16,-3 2 1 15,0 0-5-15,0 0 1 16,0 0-3-16,0 5 0 16,0-5-1-16,8 5 1 15,-3 9-3-15,-5-4 0 16,0 3 2-16,-5 3 1 15,2 11-1-15,-2-3 0 16,2 2 1-16,-2 3 0 16,2-2 0-16,3-1 0 15,-3 0 2-15,3 6 0 16,3-5-5-16,0 7 1 0,5-7 8 16,-3-1 0-1,-2 0-11-15,4-4 0 0,1-4 4 16,-5 1 1-16,5 2-2 15,0-8 0-15,0 0-1 16,0 1 1-16,-6-4 0 16,4-2 1-16,-4 0-3 15,-2-3 0-15,8 1-3 16,-8-9 1-16,3 8-12 16,-3-5 1-16,0 0-10 15,0 3 0-15,0-6 5 16,-11-10 0-16</inkml:trace>
  <inkml:trace contextRef="#ctx0" brushRef="#br0" timeOffset="339391.4334">2394 16394 62 0,'0'0'31'0,"0"5"-3"15,0-5-31-15,0 0 3 16,3 3 0-16,5-1 4 16,3 1 1-16,-11 2-3 15,8-5 1-15,-3 0-4 0,-5 0 0 16,0 0-1-16,0 0 1 16,0 0-23-16,0 0 1 15,3 0-17-15,7-3 1 16</inkml:trace>
  <inkml:trace contextRef="#ctx0" brushRef="#br0" timeOffset="354118.339">21828 14322 24 0,'-13'21'12'0,"16"-29"3"0,-3 8-12 16,5-3 1-16,-5 3 0 16,0 0-4-16,2-2 1 15,-2 2-1-15,-2 5 0 16,-3 3 0-16,-1 5 0 15,-2 3 0-15,0 3 0 16,6 2 1-16,-1-5 1 0,6-3-2 16,5-2 0-16,2-9 1 15,3-4 0-15,9-6-4 16,1-8 1-16,-1-3 3 16,-1-5 1-16,-3 1-4 15,-4 4 0-15,-4 1 4 16,-2 4 1-16,-5 6-5 15,-6 0 1-15,-5 6 4 16,-2 4 1-16,-1 4-2 16,-2 2 0-16,-6 2-1 15,3 9 1-15,-2-1-2 16,5 3 0-16,5-2 0 16,5 2 0-16,3-8 1 15,5-2 0-15,11-8 1 16,-3-3 0-16,1-6-3 0,1-7 0 15,-1 0 3-15,-4-6 0 16,-2 3 0-16,-5 3 1 16,-3-3-1-16,-3 6 1 15,-7 2 0-15,-6 0 0 16,3 5-4-16,-1 3 1 16,-2 6-1-16,6-1 1 15,5 0-1-15,-1 0 1 16,6-5 0-16,8 6 0 15,3-4 0-15,-1 1 1 16,1-6-1-16,0 6 1 0,-4-3 0 16,-1 3 1-16,-1-1-5 15,-5-2 1-15,0 0-14 16,0 0 0-16,0 0-17 16,5 6 0-16</inkml:trace>
  <inkml:trace contextRef="#ctx0" brushRef="#br0" timeOffset="354793.8967">22757 15457 23 0,'-3'3'11'0,"-13"-9"8"0,14 6-13 0,-6 0 4 16,-3 0 0-16,1 3-5 16,-1-3 0-16,0 3-3 15,-2-1 0-15,0 4 0 16,-6 1 1-16,6 1-5 15,-3 3 0-15,6-3 1 16,4 5 1-16,1-5-2 16,5-3 1-16,8-2 2 15,3-6 1-15,10-2-4 16,8-13 1-16,-5-4-3 16,-6-1 1-16,-5-1 1 15,-2 3 1-15,-11 5-1 16,-13 10 0-16,-6 6 3 15,-5 11 0-15,-5 5 5 16,0 2 1-16,5 1-5 0,6-6 0 16,5-2-3-16,5-6 0 15,5 0 2-15,6-7 0 16,5-6-2-16,2 0 1 16,1 3-1-16,-1-3 1 15,1 2-5-15,-3 4 1 16,-3-1-13-16,1 0 0 15,-4 1-7-15,-2-6 0 16</inkml:trace>
  <inkml:trace contextRef="#ctx0" brushRef="#br0" timeOffset="355605.2109">22871 13864 20 0,'2'0'10'0,"-12"3"10"0,10-3-10 0,-3 2-4 16,-5 4 0-16,-5 4-3 16,-8 9 0-16,-8 5-1 15,-1-3 1-15,7 8-2 16,1-8 1-16,9-5-3 16,5 2 0-16,8-7 0 15,11-3 1-15,7-11 0 16,4-2 0-16,1-11-1 15,1-2 1-15,-3 4 1 16,-5 4 0-16,-5-1 0 0,-9 3 1 16,-4 6-2-16,-9 2 0 15,-5 5 0-15,3 0 1 16,3 1 0-16,-1-4 0 16,8-2-3-16,3 0 1 15,6-8 2-15,2 0 0 16,2 0-2-16,-2 0 0 15,-3 6 1-15,1-3 0 16,-6 5 0-16,0 2 0 16,-6 1-8-16,4-1 1 15,2 4-22-15,-3-4 1 16,-2 4 21-16,-1 2 1 16</inkml:trace>
  <inkml:trace contextRef="#ctx0" brushRef="#br0" timeOffset="356131.1142">21791 15034 16 0,'-11'0'8'0,"14"2"0"16,-3-2-8-16,0 0 4 0,0 0 1 16,0 0-1-16,3 6 1 15,5-6-1-15,2 0 1 16,1-6-4-16,2 6 0 15,3-2-1-15,-5 2 0 16,-1 0 0-16,-5 0 0 16,-5 5 1-16,-2 3 0 15,-6 2 5-15,-3 4 1 16,-2-6-2-16,0 0 0 16,2-3-6-16,3-5 1 15,0-8-1-15,8-8 0 0,6-8 1 16,-1 6 0-16,6 2-2 15,-4 3 1-15,4 2 1 16,-3 6 1-16,-3 5 0 16,1 5 0-16,-6 6-2 15,-6 2 0-15,4 0-3 16,-6-2 0-16,2-3-15 16,-2-6 1-16,1-7 1 15,4-6 0-15</inkml:trace>
  <inkml:trace contextRef="#ctx0" brushRef="#br0" timeOffset="356580.9167">22418 14830 34 0,'-3'-13'17'0,"17"-24"0"0,-6 29-17 0,2-8-3 16,3 0 0-16,1 0 1 16,2 8 1-16,-6-2 0 15,1 4 1-15,-6 6 5 16,3 6 1-16,-5-1 2 16,-3 3 0-16,-3 5-4 15,-5-2 1-15,-3-6-6 16,1-2 0-16,-3 2-2 15,-6-5 0 1,-7 0-31 0,-1-3 0-16,3 3 25 15,3 5 1-15</inkml:trace>
  <inkml:trace contextRef="#ctx0" brushRef="#br0" timeOffset="357094.1444">22119 13719 27 0,'0'-8'13'0,"5"18"4"0,1-12-15 0,-4-1 3 15,1 3 1-15,5-3-5 16,3-2 0-16,7 0 0 16,-5-3 0-16,1 3-1 15,1-1 0-15,-4 1 0 16,0 5 1-16,-9 5-1 15,-4 6 0-15,-9-1 5 16,-5 6 0-16,3 3-3 16,0-3 0-16,2-6-2 15,3-2 1-15,-2-8-3 16,10-5 0-16,7-8 2 0,7 2 0 16,-1-2-1-16,3 8 0 15,-3-1 1-15,-2 6 0 16,-3 6 1-16,-6 4 1 15,-4-2-3-15,-4 0 1 16,4 0-7-16,-1-3 0 16,3-5-17-16,5-5 0 15,11-3 12-15,5 0 1 16</inkml:trace>
  <inkml:trace contextRef="#ctx0" brushRef="#br0" timeOffset="357481.9556">23106 14523 41 0,'-40'16'20'0,"14"-43"1"16,21 14-22-16,2-5 0 15,3-11 0-15,8-6 0 16,5 1 0-16,6 10 0 16,4 5 0-16,9 6 0 0,3 5 1 15,-4 6 2-15,-4-1 0 16,-6 3 1-16,-8 3 0 15,-5 2 0-15,-8 0 1 16,-5 0-4-16,-6-2 0 16,-5 2-10-16,-2 3 1 15,-1-2-11-15,6-1 0 16,-5 8 4-16,2 8 1 16</inkml:trace>
  <inkml:trace contextRef="#ctx0" brushRef="#br0" timeOffset="357856.9099">22823 15520 27 0,'-11'3'13'0,"17"-27"5"16,-4 16-15-16,6-10-1 15,3-1 1-15,5-2-3 0,5 5 1 16,5 6-1-16,-2 2 0 16,-3 5 1-16,0 6 1 15,-2 5 1-15,-3 2 1 16,0 6 2-16,-6 0 1 15,-7 0-3-15,-3 0 0 16,-3-3-6-16,-5-2 1 16,-2 2-11-16,-3-8 1 15,-6 0-10-15,1-2 0 16,4 0 6-16,4-1 1 16</inkml:trace>
  <inkml:trace contextRef="#ctx0" brushRef="#br0" timeOffset="358291.8194">23275 16296 30 0,'0'0'15'0,"-2"-8"2"15,4 2-15-15,1-4 6 16,5-9 1-16,3-2-6 0,2-3 0 16,8 8-3-16,5-2 0 15,1-1 0-15,5 17 0 16,-1-1 0-16,1 1 0 15,0 4 0-15,-6-2 1 16,-5 5 2-16,-5 6 1 16,-5 5-2-16,-3-3 1 15,-8 0 0-15,-8-5 1 16,-3 0-3-16,-2 3 1 16,0-3-7-16,-6 0 0 15,1-3-9-15,5-5 0 16,-1-3-17-16,4 3 0 0,2-10 26 15,5-6 1-15</inkml:trace>
  <inkml:trace contextRef="#ctx0" brushRef="#br0" timeOffset="358787.0566">24061 15346 33 0,'0'-19'16'0,"11"-28"2"0,-3 31-17 16,0 0 0-16,2 0 0 15,3 0 0-15,6 3 0 16,5 5 0-16,0 5 0 15,2 3-3-15,-5 11 0 0,0 2 3 16,-7 3 1-16,-4 5 2 16,-7 0 0-16,-6 3 4 15,-7-3 0-15,-12-2-4 16,1-6 0-16,0-5-7 16,-3-11 0-16,-2-10-3 15,5-5 0-15,5-4-9 16,-3-1 0-16,6 2-13 15,-3 2 1-15</inkml:trace>
  <inkml:trace contextRef="#ctx0" brushRef="#br0" timeOffset="359359.0693">24461 14494 35 0,'-14'-13'17'15,"20"-46"0"-15,2 28-18 0,2-12-6 16,9-2 1-16,2 6 0 15,0-1 1-15,0 8 4 16,-5 14 0-16,0 7 3 16,-5 14 1-16,-6 5 3 15,-5 8 0-15,-3-3 2 16,-7 5 1-16,-4 6-2 16,-1-8 1-16,1 0-5 15,1-8 1-15,-3-6-6 16,3 1 1-16,-5-8-3 15,4-6 0-15,1-2-2 0,2 2 1 16,1 1-5-16,2 2 1 16,0 3 2-16,5 5 1 15,6 5-3-15,5 3 0 16,5-5-3-16,6 2 0 16</inkml:trace>
  <inkml:trace contextRef="#ctx0" brushRef="#br0" timeOffset="359960.7968">24495 14293 37 0,'-16'5'18'0,"6"-10"7"0,10 2-19 0,0 3 0 16,0 0 0-16,-6 0-7 16,6 5 1-16,0 3 5 15,6 6 1-15,-4-1-4 16,1 0 0-16,2 0-1 15,-2-2 1-15,0-1 0 16,2-4 0-16,-5-1 0 16,0-5 1-16,0 0-4 15,0 0 0 1,2-24 0 0,1 6 0-16,2-3 0 15,-2 10 0-15,0 0 0 16,2 1 1-16,-2 4-2 15,-3 6 0-15,2 3 0 0,-2 5 1 16,0 8 1-16,-2 0 0 16,-1-3 0-16,-2 0 1 15,2-2 0-15,0-3 0 16,-5-6-3-16,1-4 0 16,4-11 2-16,0-1 0 15,-2-12-2-15,5-1 1 16,5 4 0-16,-2-1 1 15,5 5 1-15,-3 3 0 16,6 6-1-16,-1 10 0 16,1 5 0-16,-1 6 1 15,1 7 3-15,-3 11 0 0,0 0-1 16,-8 1 0-16,-5-4-3 16,2-2 1-16,-5-6 0 15,3 1 1-15,-3-9-3 16,-3-4 1-16,1-9-3 15,-1-8 1-15,0-2-7 16,1-8 0-16,-1 3-15 16,3-4 0-16,8-1-3 15,8-1 1-15</inkml:trace>
  <inkml:trace contextRef="#ctx0" brushRef="#br0" timeOffset="361370.7472">25170 14454 12 0,'-21'0'6'0,"2"0"0"0,19 0-5 0,-3 0 8 0,1-2 0 0,-3-4-5 0,-1 1 1 0,-2 0 1 0,0-6 0 0,6 0-4 0,-1-7 0 0,3 2-2 0,0-5 0 0,3 2-1 0,5 4 0 0,2 4 0 0,1 6 0 0,2 2 2 0,0 6 0 0,3 2-1 0,-5 6 1 0,-1 2 1 0,-7 0 1 0,-3 3 4 0,-8 2 0 0,-3 4-4 0,-2-4 1 0,-5-2 4 0,4-5 1 0,1-4-9 0,-3-7 0 0,6-7-2 0,-1-4 1 0,6-2 0 0,0-3 0 0,5-3 0 0,5 6 0 0,-2 5 1 0,4 0 0 0,-1 8 0 0,10 0 1 0,0 3-1 0,2 2 0 0,3 3 0 0,-8 3 0 0,-2 5 1 0,-3 2 1 0,-5 1 2 0,-3-4 1 0,-6 1-5 0,-4-2 1 0,-6-6-2 0,3-6 1 0,-6-4-1 0,6-4 1 0,2-4-1 0,1-6 1 0,2-3-1 0,8-5 0 0,5 3 0 0,0-5 0 0,3 10 1 0,6 0 0 0,4 5 0 0,3 1 0 0,-2 7 0 0,-6 1 0 0,0 7 2 0,-5 5 0 0,-5 1 0 0,-3 2 0 0,-6 3 1 0,-4 0 1 0,-6 5-2 0,3-8 0 0,0-2-1 0,-6-3 1 0,8-5-4 0,1-3 0 0,2-8 0 0,5-3 1 0,3-5-2 0,3-5 1 0,5 5 2 0,2 0 0 0,4 3 0 0,4 2 0 0,-5 4 1 0,-2 4 0 0,0 3-2 0,-1 0 0 0,-2 0 1 0,-5 3 0 0,2 2-10 0,-2 0 0 0,-3 0-16 0,-3 1 0 0,-2-1 3 0,2 3 0 0</inkml:trace>
  <inkml:trace contextRef="#ctx0" brushRef="#br0" timeOffset="366120.8816">25138 14425 4 0,'3'-8'2'0,"5"0"-1"0,-8 8-2 0,0 0 2 0,0 0 0 0,0 3 0 0,0-3 0 0,-8 2 2 0,5 1 0 0,3 0-1 0,0-3 1 0,0 0-3 0,0 0 1 0,0 0-1 0,0 0 0 0,0 0 0 0,0 0 0 0,0 2 0 0,0-2 0 0,-3 0-5 0,3 0 1 0,-5 0 2 0,5 3 1 0,0-3-1 0,0 3 1 0,0-3-2 0,0 0 0 0</inkml:trace>
  <inkml:trace contextRef="#ctx0" brushRef="#br0" timeOffset="369025.6213">6159 12401 20 0,'0'-3'10'0,"-5"-7"6"0,5 10-11 15,0 0-6-15,0 0 1 16,0-3 3-16,0 3 0 16,0 0-3-16,-5-3 0 15,5 1 0-15,-8 2 1 16,-3-3 1-16,-4 1 0 0,-4-4 2 16,0 6 1-16,-7 0-5 15,0-2 0-15,4 2 1 16,-9-6 0-16,4 4-1 15,1-1 1-15,-3 0-1 16,-3 1 0-16,-5 2 0 16,0 0 0-16,-3 0-2 15,3 0 0-15,8-3 4 16,5 3 0-16,6 3-2 16,2-9 1-16,5 9-3 15,3-3 1-15,0 0-4 16,6 0 1-16,2 5 3 15,2-2 0-15,6 2 1 16,16 1 1-16,2-1-3 16,1 0 1-16,2 0 1 0,3-2 1 15,-11-3 0-15,3 0 0 16,-11 0-4-16,0 3 0 16,-2-1 6-16,-9-2 0 31,6 0-1-31,-2 3 1 15,-4-3-4-15,-2 0 1 16,0-3 0-16,0-2 1 16,-2 0-2-16,-4-3 0 15,-4 3 4-15,-1-3 0 16,-2 0-2-16,8 2 0 16,-3 4-6-16,2-3 1 15,-1 2 7-15,4 0 0 0,3-2-3 16,-8 2 1-16,8 3-2 15,-3 0 0-15,-2 0-3 16,5-2 1-16,0-1 3 16,0 3 1-16,0-3-2 15,0 6 0-15,0-3-5 16,0 0 0-16,0 0 7 16,8 3 1-16,-8-3-5 15,8 2 1-15,-8-2 4 16,0-2 1-16,0 2-7 15,0 0 0-15,0 0 7 16,3-3 1-16,-3 3-1 16,0-3 1-16,0 1-2 0,0 2 1 15,-3 0 2-15,3-3 0 16,-8 0-5-16,8 3 0 16,-8-5 0-16,5 2 0 15,-2 3 1-15,2 3 0 16,1-3-1-16,-3 0 1 15,2-3-3-15,3 3 0 16,0-2 2-16,0 2 1 16,0 0-1-16,-5 2 0 15,5-2 1-15,0 0 1 16,0 0-13-16,0-2 1 16,0-1 0-16,0 3 1 15,0 0-4-15,0 8 1 16,0-8 7-16,5 8 1 0</inkml:trace>
  <inkml:trace contextRef="#ctx0" brushRef="#br0" timeOffset="372136.3348">2611 12721 37 0,'-5'-10'18'0,"10"15"-9"0,3-2-20 16,8-9 9-16,0 1 0 16,3 2 1-16,-1-2 1 15,-7 5-1-15,5-3 1 16,-6 3-1-16,-2-2 1 16,0 2 3-16,3-3 1 15,-11 3-2-15,5-3 1 16,-5 3-4-16,0-5 1 15,0 5-1-15,0 0 1 16,0 0 0-16,0 0 0 16,0 0 1-16,0 0 0 15,0-3-2-15,0 3 1 16,0 0 0-16,0 0 0 16,0-2-13-16,0 2 0 0,3-3-2 15,7 1 0-15</inkml:trace>
  <inkml:trace contextRef="#ctx0" brushRef="#br0" timeOffset="373369.9845">25215 14325 24 0,'-13'-16'12'0,"10"29"1"0,3-16-12 0,0 3 3 0,0 0 0 0,0-2 0 0,0 2 1 0,0 0-2 0,0 0 1 0,0 0 0 0,0 0 1 0,0 0-3 0,0 0 0 0,0 0-1 0,0 0 1 0,0 0-2 0,0 0 0 0,0 0-2 0,0 0 1 0,0 2 2 0,0-2 1 0,0 0 0 0,0 0 0 0,0 0 0 0,0-2 1 0,0-1-3 0,0 3 0 0,0 3 2 0,0-3 1 0,0 0-3 0,0 0 0 0,0 2 1 0,0-2 0 0,0 0-1 0,0 0 1 0,0 0-1 0,0 3 0 0,0-3 0 0,0 0 1 0,0-3 0 0,0 6 0 0,0-6-2 0,0 9 0 0,0-6-6 0,0 0 1 0,0 0-12 0,0-3 0 0,5 0-8 0,11-2 0 0,11-8 23 0,10-1 0 0</inkml:trace>
  <inkml:trace contextRef="#ctx0" brushRef="#br0" timeOffset="376640.6066">11282 15118 9 0,'0'0'4'0,"16"-18"2"0,-14 18-4 16,-2 0 2-16,0-3 0 16,-2 0-3-16,-1-2 0 15,0 3-4-15,-2-1 1 16,0 0-2-16,5 1 0 16,0-1-4-16,0 3 1 15,0 0 6-15,0 8 0 16</inkml:trace>
  <inkml:trace contextRef="#ctx0" brushRef="#br0" timeOffset="382314.773">3963 15743 29 0,'-10'-6'14'0,"5"-12"6"16,5 18-15-16,0 0-13 16,0 0 1-16,0 0 8 15,0 0 1-15,0 0-3 16,5 5 0-16,-5-5-1 15,0 0 1-15,0-2-12 16,0 4 1-16,0 6 0 0,0 3 0 16</inkml:trace>
  <inkml:trace contextRef="#ctx0" brushRef="#br0" timeOffset="382929.3502">5114 15796 1 0,'0'5'0'0</inkml:trace>
  <inkml:trace contextRef="#ctx0" brushRef="#br0" timeOffset="384640.0284">5202 15777 9 0,'0'5'4'0,"10"-13"0"15,-2 14-5-15,3-6-2 0,5 0 1 16,0 2 3-16,-6-4 0 16,9 2-1-16,-1 5 0 15,6-5-1-15,-5 5 0 16,7-2 3-16,-2 0 0 16,5-1-5-16,0 1 1 15,5 2 5-15,1-2 0 16,2 5-4-16,5-8 0 15,-5 0 0-15,3 0 1 16,5 2 0-16,2-2 0 16,-2 0 0-16,8-2 0 15,8 10 0-15,-3 0 1 16,1-3-2-16,2 0 0 0,7-2 1 16,4 2 1-16,4 3-2 15,-4-3 1-15,2 1 0 16,-5-1 1-16,0-2-3 15,5-1 1-15,5 1 2 16,-8-3 1-16,9 0 0 16,-3 0 0-16,-3 0-1 15,2-3 0-15,6 6-2 16,-5 0 1-16,5-1 0 16,-5 1 1-1,50 5-2 1,-11-3 1-16,-2 0 1 15,-16 1 1-15,0-4-3 16,-3 4 1-16,-5-1 0 0,8-5 1 16,-5 3 0-16,-9-3 1 15,4 0-2-15,7 2 0 16,-3 1 0-16,4-3 1 16,-6 0 0-16,-6 0 0 15,-2 2 0-15,0 1 0 16,-2 0 2-16,-12-3 1 15,9 0-2-15,-5 0 1 16,-6 0-5-16,8 0 1 16,0 0 1-16,3 0 0 15,-3 0-1-15,-3 5 0 0,-5-5 1 16,1 5 0-16,4-2 1 16,-2 0 0-16,0-1-1 15,-6 1 0-15,6-3 1 16,-6 0 1-16,3 0-2 15,-5 0 0-15,8 0 1 16,5 0 0-16,-5 0 1 16,2 0 0-16,1-3 0 15,-1 3 0-15,-2 0-2 16,10 0 0-16,6-2 1 16,0 2 1-16,-1-3-2 15,1 0 0-15,2-2 0 16,6 5 0-16,0-5 1 15,2 5 0-15,-8 0 1 0,6 0 0 16,-6 0 1-16,16 0 1 16,-10 0-5-16,5 0 1 15,0 0-2-15,5 5 1 16,5 0 2-16,-4-2 1 16,-7 0-3-16,7 2 0 15,-4 0 0-15,3-5 1 16,-10 0 0-16,-3 6 1 15,3-4-1-15,-1 1 0 16,-5 2-2-16,9-2 1 16,-9-1 1-16,3-2 0 15,0 0 1-15,5 3 0 0,6-3-1 16,-6 0 1-16,0 0-2 16,3 0 1-16,0 0 0 15,3 0 0-15,-11 0 0 16,-1-3 0-16,-4 3-2 15,2 0 0-15,1 0 4 16,4-2 1-16,-4 2-4 16,-4-3 1-16,1 0 0 15,-6 1 0-15,-2-1 2 16,-5 1 0-16,2-4-2 16,-8 6 0-16,-3-2 1 15,-2-1 1-15,-3 3-3 16,6-3 0-16,-1 3 2 15,-2-2 1-15,5-1-6 16,-2 3 1-16,-3 0 5 0,-6 0 0 16,-2 0-1-16,-3 0 1 15,-5-3 1-15,3 3 1 16,-14 0-2-16,-4-5 1 16,-4 0-3-16,3 5 1 15,0 0-1-15,-5-3 1 16,0 3-3-16,5-3 0 15,-5 1 2-15,-3 2 0 16,0-3 0-16,-2 1 0 16,-1 2 0-16,-5 0 1 15,1 0 0-15,4 0 0 16,-5 0 0-16,3 0 0 0,-3 2-2 16,1-4 0-16,-4 2 1 15,1 0 1-15,-3 0 1 16,0 0 0-16,2 0 1 15,-10 0 0-15,3-3-4 16,-3 3 0-16,0 0-2 16,0 0 1-16,3 0 8 15,2-3 0-15,-5 3-7 16,0 0 1-16,0 0 2 16,0-2 0-16,0 2 1 15,3-6 0-15,-3 6 0 16,0 0 0-16,0 0-4 15,0 0 0-15,0-2 3 16,0 2 1-16,0 0-5 0,0-3 0 16,0 3 2-16,0 0 0 15,0-3 2-15,0 3 0 16,0 0-9-16,0 0 0 16,0 0-5-16,0 0 0 15,2 0-27-15,3-2 0 16</inkml:trace>
  <inkml:trace contextRef="#ctx0" brushRef="#br0" timeOffset="386930.9317">25000 14698 14 0,'0'5'7'0,"3"-16"3"0,-3 11-6 0,0 0 1 0,0 0 1 0,8 3-5 0,0-6 0 0,-3 1-1 0,6-1 1 0,-1 3 1 0,1 0 1 0,5-3-2 0,-3 3 0 0,0 0 0 0,6 0 0 0,-6-5-1 0,6 2 1 0,-9 1-2 0,-2 2 1 0,-5 2 2 0,5-2 1 0,-8-2-3 0,-6 4 0 0,-4-2 0 0,-1-2 0 0,-5 2 1 0,1 2 1 0,1-2-4 0,1 0 1 0,-3 6 1 0,6-4 1 0,4-2-2 0,-2-2 1 0,6 7-1 0,-4-5 1 0,4-3-1 0,2 3 1 0,2-2 0 0,9 4 1 0,5-2-1 0,-3-5 1 0,8 5-3 0,-2-5 0 0,-3 5 3 0,5-3 0 0,-5 3 2 0,-6-3 0 0,-4 3-5 0,-1 0 0 0,-2 0 0 0,-3-2 1 0,-3-1-3 0,-5 1 0 0,0-1-16 0,3 6 0 0,5-3 14 0,0 0 1 0</inkml:trace>
  <inkml:trace contextRef="#ctx0" brushRef="#br0" timeOffset="388948.6602">3744 16068 27 0,'-5'-18'13'0,"-3"28"1"0,8-2-15 15,0-8 4-15,0-3 1 16,0 9-1-16,0-1 1 16,0-5-1-16,0 0 1 15,0 0 3-15,0 0 0 16,0 0-2-16,0 5 0 15,0-5-1-15,0 0 1 16,0 0-9-16,0 0 1 16,10 6 2-16,-2 7 0 0,3 5 0 15,-3 4 1-15,2-1 0 16,3 5 0 0,-2-5 1-16,-3 14 0 0,-5-3-2 15,7-1 0-15,-10 1 2 16,8 2 1-16,-8 3 0 15,5 0 1-15,1-5-3 16,-1 5 1-16,3-2-1 16,0 2 0-16,-5 0 2 15,7-5 0-15,-2-3-2 16,0-3 0-16,0 1 0 16,0-1 1-16,0-7 2 15,-6 2 1-15,6-8-3 16,-5 3 0-16,-3-6 1 0,0 1 1 15,0-6-3-15,0-2 1 16,0 5-1-16,0-8 1 16,0 0 2-16,0 0 0 15,0 0-2-15,0-8 0 16,0-3-4-16,-3-13 1 16,-5-5-1-16,8-8 0 15,-2-8 2-15,-3 0 1 16,2-2-1-16,-2 2 1 15,2 2 0-15,-5 4 1 16,0-4-3-16,0 4 0 16,5 4 4-16,-7 1 0 15,-3 0-3-15,2 2 1 0,3 3-1 16,-2-3 0-16,-1 5 1 16,-2-4 1-16,7 7 0 15,-1 5 0-15,1 4-2 16,6 4 1-16,-8 3 0 15,6 0 1-15,2 3-1 16,2-1 0-16,6 4-1 16,5 10 1-16,1-14 0 15,4 6 1-15,14 6-1 16,-3-4 0-16,5 1 0 16,9-3 1-16,-4 5-2 15,9 1 0-15,0-1 1 16,-3 3 0-16,8-5 1 0,10 7 0 15,-2-5-2-15,0 1 1 16,-6-4 1-16,4-2 0 16,-12 0 0-16,-4 3 0 15,-6-3 0-15,-11 0 0 16,-2 0 1-16,-6 0 0 16,-7 0 1-16,2 0 0 15,-7 5-4-15,1-5 1 16,1 0-5-16,-8 0 0 15,8 3-6-15,-8-3 1 16,0 0-7-16,0 0 0 16,-8-8-19-16,-13 0 1 15</inkml:trace>
  <inkml:trace contextRef="#ctx0" brushRef="#br0" timeOffset="389490.594">3903 16436 33 0,'0'-3'16'0,"8"6"6"0,-8-3-18 16,0 0 5-16,0 0 1 16,0 0-3-16,0 3 1 15,0-1-6-15,0-2 1 16,0 0-1-16,0 0 0 15,7 3-2-15,1-3 0 16,3 2-2-16,8 4 1 16,7-1 4-16,0 0 1 15,9-5-3-15,7 3 0 16,-2 0 1-16,7-1 1 0,-2 1-1 16,8 2 1-16,-5 1 3 15,-6-1 0-15,1-3-4 16,-6 1 0-16,-8 0-2 15,5-1 0-15,-7 6 0 16,-1-5 0-16,-7 0-2 16,-1-1 0-16,-10-2-17 15,5 0 1 1,-26-8-36 0,-13-5 0-16</inkml:trace>
  <inkml:trace contextRef="#ctx0" brushRef="#br0" timeOffset="390120.1949">2273 16454 62 0,'-3'-2'31'0,"3"4"-5"15,0-2-30-15,0 0 2 16,0 0 0-16,0 0 2 15,0 0 0-15,0 0 2 16,0 0 0-16,0 0 0 16,0 0 0-16,0 0 1 0,0 0 0 15,0 0-1-15,0 0 0 16,0 0-2-16,0 0 1 16,0 0-2-16,0 0 0 15,0 0 0-15,0 0 0 16,0 0 0-16,0 0 1 15,0 0-3-15,0 0 1 16,0 0-2-16,0 0 0 16,0 0-5-16,0 0 1 15,0 0-1-15,0 0 1 16,5 0-6-16,3 0 0 16,8-2-11-16,3-4 1 15</inkml:trace>
  <inkml:trace contextRef="#ctx0" brushRef="#br0" timeOffset="394487.4185">2024 16124 21 0,'-24'5'10'0,"-29"-10"2"0,43 5-12 0,2 0-1 16,-3 0 1-16,-5-3-1 15,3 0 0-15,0-5 0 16,-6-5 0-16,1 0 1 16,-1 0 0-16,-15-3 1 15,5-5 1-15,-14-3 2 16,-7-5 1-16,-3-3-3 16,-2-2 0-16,2-1-3 15,-8-7 1-15,8-6 2 16,-10-7 1-16,2-3-2 0,-8-3 1 15,5 0-1-15,-7-5 0 16,7-6 0-16,-4-2 1 16,-4-5 0-16,1-1 0 15,2-2 0-15,3-2 1 16,0 4 1-16,10-7 1 16,6-3-6-16,10 8 0 15,6-8 0-15,2-2 1 16,11-12 0-16,5 6 0 15,0 6-1-15,13-6 1 16,-4-3 1-16,7-12 1 0,7 1-1 16,4-1 1-16,8-1-2 15,4-2 0-15,7 10 1 16,4-3 1-16,8 6-3 16,3-3 1-16,8 0-1 15,0-5 0-15,0 3 2 16,8-3 0-16,13 7-2 15,3-1 0-15,-6 4 1 16,8 1 0-16,-7 15 2 16,15 3 0-16,3-3-4 15,-3 8 0-15,3 1 3 16,-2 2 0-16,2 7-2 16,0 9 0-16,10 3 1 15,-7-3 0-15,2-1 0 16,-5 9 0-16,8-8 1 15,8 8 0-15,-19 2 1 0,3 6 1 16,-11 5-4-16,1 0 0 16,7 7-2-16,-5 7 0 15,-3-1 7-15,1 5 1 16,-9 1-5-16,-2-1 1 16,-13 1-1-16,12 2 0 15,-7 5-1-15,-5 3 1 16,-6 0 3-16,-8 0 0 15,-2 6-6-15,-8-1 1 16,-11 0 3-16,3-2 0 16,-6 0 0-16,-7 2 1 0,0 3 3 15,-4 0 1-15,1 0-6 16,-2-2 1-16,-6 2 2 16,2-3 0-16,-2 3-5 15,0 0 1-15,0 0 3 16,0 0 1-16,0 0-4 15,0 0 0-15,0 0 1 16,-2-3 0-16,-4-2 0 16,4 5 0-16,-4-5 2 15,-4-1 0-15,2 1-4 16,-8 0 0-16,-2-3 3 16,-12 0 0-16,1-3-3 15,-2 3 0-15,-4 1 1 16,-2-4 1-16,3 8-1 0,-1 1 0 15,-2-1 1-15,11 3 0 16,-1-3 1-16,1 3 1 16,15 0-1-16,1 0 0 15,2 0-7-15,3 0 1 16,5 0 0-16,0 0 1 16,8 0 7-16,7 0 0 15,-4 3-2-15,15-3 0 16,-2 3-2-16,-3 2 1 15,6 0 0-15,-1 1 1 16,-2 1-3-16,-3-1 1 0,-5-1 3 16,3 6 0-16,-1-1-4 15,-2 1 1-15,3-1 2 16,-1 6 0-16,-2 0-2 16,3 0 0-16,-4-3 3 15,-4 0 1-15,0 1-6 16,2-4 1-16,-8-2 2 15,0 3 0-15,-5-1 1 16,-5 1 1-16,2-3-1 16,-4 0 1-16,-1 0-2 15,0-3 0-15,-3 0-1 16,0 1 1-16,9-4 0 16,-11 1 0-16,2 0-5 15,3-3 1-15,0 0 3 16,-2 0 0-16,7 0 1 0,-2 2 0 15,2-2-2-15,-2 0 0 16,2 0 7-16,3 0 0 16,0 0-7-16,-5-2 0 15,5-1 7-15,-6 0 0 16,1 3-1-16,5-2 1 16,0-4-6-16,-8 1 0 15,-2 0 2-15,10-6 0 16,-3 3-2-16,-5 0 1 15,0 0-1-15,-2-2 0 16,-4-3 2-16,4-3 1 16,-9 0 0-16,3 0 1 0,-2 3-4 15,2-3 0-15,3-5 1 16,-3 10 0-16,8-2 0 16,-3 2 1-16,3 6-2 15,0 2 1-15,0 1-1 16,1-4 0-16,4 6-3 15,3-2 0-15,0 2 3 16,0 0 1-16,3 5-2 16,18-2 1-16,-3 2-7 15,3 3 0-15,-2 3-15 16,7-6 1-16,6 3-1 16,-13-3 1-16</inkml:trace>
  <inkml:trace contextRef="#ctx0" brushRef="#br0" timeOffset="396320.3797">4635 10906 21 0,'-7'0'10'0,"14"3"4"0,-7-3-12 0,0 0 4 16,0 0 0-16,0 0-1 15,0 0 1-15,0 0-3 16,0 0 0 0,0 0 2-1,0 0 1-15,0 0-5 16,0 0 1-16,0 0-3 16,0 0 0-16,0 0 1 15,0 0 1-15,6 8-2 16,-1 2 0-16,0 6 1 15,-2 3 0-15,2 2 0 16,1 3 1-16,2-3 0 0,-1 5 1 16,-7 1 1-1,8-1 0-15,-8-5 0 0,3 6 0 16,-3-3-2-16,0-1 1 16,0 1-1-16,0-3 1 15,0-5-3-15,0-2 1 16,0-1-1-16,0 3 0 15,-3-8 2-15,3-3 0 16,0 3 0-16,0-3 0 16,0-5-1-16,0 0 0 15,-8-8-3-15,6-5 1 16,-3-11-1-16,2 0 1 16,-2-5 1-16,2-3 0 0,0-2-1 15,3 0 1-15,-5-1 1 16,2-2 0-16,-2 3 1 15,0 5 1-15,-1 0-2 16,-1 0 0-16,-1 5 0 16,2 0 1-16,-2 3 1 15,0 2 0-15,3-2-4 16,5 3 1-16,-5 4 3 16,0 1 0-16,5 5-5 15,0 0 0-15,0 0 4 16,5 0 1-16,-5 3-3 15,5 2 1-15,-5-5 1 16,8 6 1-16,0-1-2 16,8 0 1-16,5 1 1 0,3-1 1 15,10 1-2-15,14 2 1 16,-3 0 0-16,8 2 1 16,8 3-7-16,-8-5 1 15,-8 0 3-15,5 3 1 16,-8 0 0-16,-10-1 1 15,0 4-3-15,-11-6 0 16,-3 0 4-16,-2 0 0 16,-5 0 0-16,2 0 0 15,-5 2-2-15,-3-4 1 16,1 2-1-16,-6 0 0 16,0-3-6-16,-6 0 0 15,1 1-4-15,-8-1 0 0,-6-2-4 16,-10 2 1-16,3 1-3 15,-11 4 0-15,-3 1-2 16,0 5 0-16,-2 2 11 16,0 4 1-16</inkml:trace>
  <inkml:trace contextRef="#ctx0" brushRef="#br0" timeOffset="396801.1911">4538 10985 21 0,'0'-2'10'0,"2"4"2"15,-2-2-12-15,6 6 7 0,-6-6 1 16,0 0-2 0,0 0 0-16,2 2 2 0,6 1 1 15,0 0-5-15,3-1 0 16,-3 4-1-16,2-4 0 15,6 1 0-15,3 0 0 16,-1-1-1-16,9 1 0 16,-1 0 2-16,0-1 1 15,9 1-2-15,10 2 0 16,-3-2-3-16,0 2 1 16,3-2 1-16,-5-1 0 15,2-2 0-15,3 0 0 0,-5 0-1 16,-8-2 0-16,2 2 0 15,-7-3 0-15,-1 0 2 16,-7 3 1-16,-3 0-3 16,-6 0 1-16,-2 0 1 15,0 0 1-15,3-2-5 16,-11 2 1-16,0 0 1 16,5-3 0-16,-5 3-3 15,0 0 1-15,0 0-7 16,0 0 1-16,0 0-18 15,0 0 1-15,3-3-20 16,-3-7 1-16</inkml:trace>
  <inkml:trace contextRef="#ctx0" brushRef="#br0" timeOffset="399907.5608">2416 10388 19 0,'-11'-11'9'0,"-13"27"6"0,22-19-9 15,-6 3-1-15,0 0 1 16,-6-2-1-16,-1-1 1 0,-1 3-6 15,-3-3 0 1,1 1 1-16,-6 2 0 0,-3 5-1 16,-2 0 1-16,-5 0-1 15,-3 3 0-15,-13 8 0 16,5 0 0-16,0 3-1 16,8-1 0-16,2 3 1 15,1 3 1-15,-1 11-1 16,-2 7 0-16,3 8-1 15,-14 3 1-15,-2-3 0 16,-3 11 1-16,0 8-1 16,6 0 1-16,4 2-2 15,1 3 1-15,8 8-1 16,4 3 1-16,4 16 2 16,0 2 0-16,7 8-4 0,-5 8 1 15,-2 11 2-15,-3 5 0 16,-3-3-1-16,11 8 1 15,-6-5-3-15,3 0 1 16,14-3 2-16,10 0 0 16,0 9-1-16,0-14 1 15,8 5-1-15,8 6 0 16,-3-1 1-16,3 3 0 16,2-5-1-16,6 6 0 15,-5-6 2-15,10-11 1 16,-3 3-2-16,9-8 1 15,-1-3-1-15,3 1 1 16,-3 2-2-16,-4-8 1 0,1 5-1 16,-4-10 1-16,-1-3 2 15,-5-5 0-15,6 3-3 16,-3-14 1-16,2 0-1 16,-7-5 1-16,4-5-2 15,-1-3 1-15,-7-10 4 16,4 2 0-16,0 0-3 15,-4 0 1-15,-4-5-2 16,-3 0 1-16,3-6 0 16,-4-7 0-16,1-3 0 15,0 0 1-15,-5-8-3 16,5 5 0-16,0 1 1 16,0-1 1-16,0-2-3 15,0-3 1-15,-6-5 7 0,9-3 1 16,-11-3-6-16,8-2 1 15,-8-3-1-15,5 0 0 16,-5-7-1-16,3 4 1 16,-3 1-1-16,0-4 0 15,2-4 0-15,4-3 0 16,-4 5 1-16,-2-2 0 16,0-1-1-16,6 4 1 15,-6-1-3-15,0 5 0 16,0-2 4-16,0 0 0 15,0 0-3-15,2 2 0 16,1 4 1-16,-3 4 1 0,0 14-2 16,0-1 1-16,0 12-1 15,0 2 1-15,0 2-1 16,-3-2 0 0,1 32 3-1,-4-14 1-15,6-5-6 16,0-13 1-16,0-10 4 15,0-6 0-15,0-3-3 16,0-2 1-16,6-6 0 16,-6-5 1-16,0-2 0 15,0-3 0-15,0 0-1 16,0-8 1-16,0 0-2 16,0-3 1-16,0 3 0 15,0-3 1-15,0-2-3 16,-6-3 1-16,6 5 3 0,0-2 1 15,0-3-5-15,0 0 0 16,0 0 2-16,0 0 0 16,0 0 1-16,0 0 0 15,0 0-3-15,0 0 1 16,0 0 4-16,0 0 0 16,0 0-6-16,0 0 1 15,0 0 3-15,0 0 0 16,0 0 4-16,0 0 1 15,0 0-8-15,0 0 1 16,0 0 2-16,0 0 0 0,0 0-2 16,0 0 1-16,0 0-1 15,0 0 1-15,0 0 0 16,0 0 1-16,0 0 0 16,0 0 0-16,0 0 2 15,0 0 0-15,0 0-1 16,0 0 1-16,0 2-4 15,-2-2 0-15,-4 0 0 16,4 6 1-16,-6-4 0 16,0-2 0-16,-5 8-1 15,-11-2 0-15,-3-6 1 16,-7 5 0-16,-19 0-2 16,0 3 1-16,-10 3 1 15,-1-3 0-15,-2 0 0 0,3-1 0 16,-1-1-2-16,3 2 0 15,-2-3 2-15,10-2 1 16,2 2 0-16,12-2 0 16,-1-3 1-16,11 0 1 15,10 0-8-15,1 0 0 16,2 0 1-16,8 0 1 16,5 0 1-16,6 2 0 15,16-2 1-15,15 5 1 16,8-2-1-16,14-3 1 15,13 5 1-15,18-5 0 16,11-5-1-16,10 2 0 16,17-7-1-16,7-6 1 0,0 0 0 15,-7 6 1-15,12-1-2 16,-2-2 0-16,-13 5 1 16,-6 3 1-16,1-9-2 15,-3 6 1-15,-9 6-4 16,-15-6 1-16,-2 8 1 15,-14-11 1-15,-13 11-3 16,-8 0 1-16,-9-8 3 16,-9 8 0-16,-11 0 5 15,-3 0 0-15,-5 0 0 16,-14-8 0-16,-2 8-10 16,-10-2 1-16,-6-12 4 15,-13 4 1-15,-24-6-2 0,-11 5 0 16,-20 3-2-16,-17 1 0 15,-15-4 1-15,-17 11 0 16,-4 0 0-16,-14 5 0 16,-2 6 5-16,-3-1 0 15,5 6-4-15,-8 3 0 16,8-3 0-16,8 2 1 16,3-2-1-16,8 3 1 15,7-6 1-15,20 8 0 16,7-2 0-16,16-6 0 15,13 8 0-15,8-8 1 16,21-5-6-16,9 3 0 0,9-6-1 16,14-2 0-16,11 2 5 15,16-2 1-15,20-3 0 16,14 0 0-16,29 0 0 16,19-3 1-16,18-2 0 15,26-3 1-15,22-6-1 16,21-4 0-16,10-3-1 15,17 0 1-15,-1 2-1 16,-2-7 0-16,-1 7-1 16,-7-2 0-16,0 2 3 15,-16 1 0-15,-16 7-4 16,-19 1 1-16,-10-4-3 16,-21 14 1-16,-24-7-6 15,-11 4 0-15,-18-5-8 16,-11 8 0-16,-5-8-19 0,-11-5 0 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26T15:13:04.889"/>
    </inkml:context>
    <inkml:brush xml:id="br0">
      <inkml:brushProperty name="width" value="0.05292" units="cm"/>
      <inkml:brushProperty name="height" value="0.05292" units="cm"/>
      <inkml:brushProperty name="color" value="#FF0000"/>
    </inkml:brush>
  </inkml:definitions>
  <inkml:trace contextRef="#ctx0" brushRef="#br0">12880 3903 4 0,'-5'-6'2'0,"2"1"8"16,3 5-2-16,0 0 3 15,0 0 0-15,0 0-10 16,0 0 0-16,3 5 2 0,-3-7 0 16,0 2-2-16,0 0 0 15,8 0 1-15,-1 0 1 16,4-3 0-16,0 0 1 16,-3-2-4-16,7 0 0 15,-4-3 3-15,10 3 1 16,0-6-3-16,1 0 1 15,-1 3-1-15,0-5 0 16,0 3 0-16,-2-4 1 16,-6-1-1-16,5-4 1 15,3 0-4-15,-7 6 1 0,4 3 2 16,-2-4 1-16,5 1-1 16,-5 0 0-16,8 0-4 15,-3 0 1-15,0 2 4 16,0 0 1-16,-2 1-5 15,5-3 1-15,-3 2 2 16,-3 0 0-16,4 1-1 16,-1-3 0-16,5-1 1 15,1 1 0-15,-3 0-1 16,-3-6 1-16,10 6-1 16,-1-5 0-16,-4 7-1 15,0-5 1-15,-7 6 2 16,7-4 0-16,-7 4-1 15,2-1 0-15,0 1-2 16,0 2 0-16,1-3-1 0,-1 0 1 16,5 6 2-16,1-8 1 15,-6 5-2-15,3 3 0 16,-6-3-1-16,-2 0 0 16,3-3 3-16,-6 3 1 15,0-2-5-15,3-6 0 16,2 0 4-16,-4 3 0 15,4 0-3-15,-5-3 1 16,11 2 0-16,-3 1 1 16,1 0-3-16,-4 0 1 15,1 2 2-15,-3 1 1 16,-6 2-1-16,1-3 0 16,-1 3-2-16,1 0 0 0,5-2 2 15,5-4 1-15,0 9-3 16,0-3 1-16,-5-2-2 15,0 4 0-15,-5 4 2 16,-1-6 1-16,-5 8 0 16,3-6 1-16,-8 6-5 15,0 0 1-15,3-2 4 16,-3 2 1-16,5-3-3 16,-5 3 0-16,0 0-1 15,3 0 1-15,0-3 0 16,2 3 0-16,-5 0-1 15,0 0 1-15,0 0 0 16,3-2 1-16,-3 2 0 0,0 0 0 16,0 0-2-16,2-3 1 15,-2 3-1-15,0 0 1 16,0 0 0-16,0 0 1 16,0-5 0-16,-2 2 0 15,-6 3-1-15,2-5 0 16,-2 2-2-16,0 1 1 15,3-1 0-15,-5 0 1 16,2 3-1-16,-3 0 0 16,0 3 0-16,1 0 1 15,-3-3-2-15,2 2 1 16,-5-2 1-16,0 3 0 0,-5-3 0 16,3 5 1-1,-1-5-2-15,-5 3 1 0,14 2 0 16,-6-2 0-16,8-1 0 15,-3 1 0-15,3 0-1 16,0-1 0-16,3-2 1 16,0 0 1-16,2 0-4 15,-2 0 1-15,2 0 1 16,3 0 1-16,0 0-1 16,8-2 1-16,0-1 1 15,3 0 1-15,-1 1-3 16,1 2 1-16,-3-3-1 15,5 3 1-15,-2 0 0 16,2-5 1-16,-5 5-3 16,-3 0 1-16,6-3 2 0,-3 3 0 15,2 0-1-15,3 0 0 16,3 0 1-16,-2 0 1 16,-1 0-4-16,-3 3 1 15,1 2 0-15,0-5 1 16,-4 3-1-16,1-6 0 15,-2 6 1-15,-6-3 1 16,8 2-1-16,0 4 0 16,-8 2 0-16,10-6 0 15,-5 6 0-15,3 0 0 16,0 0 0-16,-5 0 1 16,5 0-2-16,-5 5 0 15,-1-5 0-15,3 3 0 0,-5-3 3 16,6 2 0-16,-1 4-3 15,-2-7 1-15,-3 4-1 16,2 5 1-16,4 2 0 16,-4-4 1-16,1-1-2 15,-3-3 1-15,0-2 0 16,0 3 0-16,0-6 1 16,0 3 0-16,0-2 0 15,0-1 0-15,0-3-2 16,0 4 1-16,-3-1 1 15,1-2 0-15,-6-3-1 16,0 2 0-16,2 1 1 16,-1 2 0-16,-4-5-1 15,0 3 0-15,1 5 2 0,-3-5 0 16,7-3-2-16,1 0 1 16,0 5-1-16,2-5 0 15,0 2-1-15,-2-2 0 16,5 0 0-16,-3 0 1 15,3 6-13-15,0-6 0 16,0 0-18-16,8 0 1 16</inkml:trace>
  <inkml:trace contextRef="#ctx0" brushRef="#br0" timeOffset="5150.1587">14478 1590 6 0,'5'-10'3'0,"-2"17"4"0,-3-7-3 0,8 0 3 15,-3 0 0-15,-2 0-3 16,-3 0 1-16,2 0-5 15,-2 0 1-15,0 0-1 16,0 0 0-16,0 3 2 16,0 5 0-16,0 5-2 15,0-2 0-15,-2 5 0 16,-1-3 0-16,-2 3 0 16,2 5 0-16,-2 3 1 15,2 0 0-15,1-6 0 16,-1 9 0-16,-2-1 0 15,5 1 1-15,0-1-1 16,0-5 1-16,0 6-4 16,0-4 1-16,0 4 3 0,5 2 0 15,-5-3-2-15,0 6 1 16,-5-3-1-16,5 3 0 16,-6 0 1-16,6 2 0 15,-5 6 2-15,0-3 0 16,0 0-4-16,2 0 1 15,-5 3 2-15,5-6 1 16,-5 11-5-16,6-5 1 16,-6 5 0-16,2 2 1 15,-1 6 1-15,-4 6 0 16,0-7 0-16,-2-1 1 16,3-1-5-16,-1-5 1 0,0-5 6 15,1-1 1-15,2-4-5 16,0-9 1-1,3 1 0-15,-3-6 0 0,5-5-1 16,-2 0 1-16,2-6-14 16,0 1 1-16,-2-3-15 15,3 2 0-15</inkml:trace>
  <inkml:trace contextRef="#ctx0" brushRef="#br0" timeOffset="5886.5082">15944 1580 12 0,'5'-3'6'0,"-5"3"6"15,0 0-5-15,0 0-7 16,0 3 1 0,0 20-1-1,0-4 1-15,3 15-3 0,-1 6 0 16,6 2 8-16,0 9 1 16,-5 1-9-16,0 1 0 15,-3 0 5-15,-3 11 1 16,-5 5-4-16,5 5 1 15,1 10 0-15,2-12 0 16,0 7-2-16,5-5 0 16,3 3 1-16,-5-8 0 15,2 2 1-15,-5-15 1 16,0-1 2-16,0-7 0 16,0-3-3-16,0-8 1 15,-5-3-2-15,2 1 1 16,0-1-2-16,-2-7 1 0,2-1-4 15,1 1 0-15,2-6-19 16,0-8 0-16,2 0 17 16,9-15 1-16</inkml:trace>
  <inkml:trace contextRef="#ctx0" brushRef="#br0" timeOffset="6516.7459">17550 1603 11 0,'-3'-8'5'16,"3"11"4"-16,0-3-6 0,0 0-3 15,3 5 1-15,5 6 0 16,-3 5 0-16,3 2 1 16,0 19 1-16,-3 6-2 15,6 10 0-15,5-6-2 16,-3 4 0-16,0-4 3 15,3 6 1-15,-5 13-3 16,-9 6 0-16,-4-4 1 16,-9 12 0-16,-8 2 0 15,1 0 0-15,-3 3 1 16,0-6 1-16,5 0 2 16,-3-18 0-16,6-5-3 0,-3-6 0 15,6-5-2-15,-1-8 0 16,6-5 0-16,-3-6 0 15,5-5-3-15,-2-2 0 16,2-3-10-16,3 0 1 16,3-8-4-16,7-8 1 15</inkml:trace>
  <inkml:trace contextRef="#ctx0" brushRef="#br0" timeOffset="7221.5475">18960 1437 8 0,'11'-6'4'0,"15"20"4"0,-23-14-4 16,-1 0-1-16,6 0 1 15,0 2-2-15,-2 14 0 16,1-5-1-16,1 7 1 0,3 6-1 16,0 10 0-16,-1-4 2 15,3 20 0-15,1 3-2 16,-4 2 1-16,-2 14-2 16,-8 5 0-16,-8 19 2 15,-5 7 0-15,-6 4 0 16,4-7 1-16,-1-1-3 15,5 4 0-15,1-10 5 16,7-5 0-16,0-14-2 16,3-7 0-16,3-6-4 15,0-10 0-15,2-6 0 16,-3-5 1-16,1-5 0 16,2-11 0-16,-2-3-11 15,-3-2 1-15,3-5-10 0,5-3 0 16,5-8 16-16,8-21 0 15</inkml:trace>
  <inkml:trace contextRef="#ctx0" brushRef="#br0" timeOffset="27399.3118">14158 2162 8 0,'-5'0'4'0,"7"-3"7"0,-2 3-4 16,0 0-6-16,0 0 1 15,0 0-2-15,0 0 1 16,0 0 2-16,3 3 1 0,-3-3 1 16,8 2 0-16,0 4-2 15,2-6 0-15,4 2-2 16,-1 4 0-16,5-6 1 15,9 7 0-15,4-4-2 16,7 0 0-16,4-3-1 16,11-3 0-16,0 0 2 15,5-2 1-15,3 5-3 16,8-2 1-16,5-4 0 16,-3 4 0-16,-7-9 0 15,-6 6 0-15,-5 2-1 16,-3-2 1-16,-8 2 0 15,-10 3 1-15,0-5-1 16,-11 2 0-16,0 3 3 0,-2-2 0 16,-14 2-5-16,-8-6 1 15,-15 6 1-15,-6 0 1 16,-16 6-1-16,-7-6 1 16,-22 0 1-16,-5 0 1 15,-6 0-4-15,-2 10 1 16,-5-7 2-16,5 2 1 15,8-5-4-15,13 0 1 16,6 0 2-16,10 0 0 16,5 0-3-16,8 0 0 15,8 0 1-15,3 0 0 16,5 0-2-16,6 0 1 16,10 0 2-16,10 0 1 0,17 3-2 15,10 2 1-15,16-5-2 16,8-8 0-16,-1 3 0 15,9 2 1-15,5-2 2 16,8 5 0-16,-5 0-2 16,-3-5 0-16,0-1-1 15,-2 4 1-15,-9-4 2 16,1 4 0-16,-4 2-5 16,-12 0 1-16,-11 0 2 15,-5-6 0-15,-11 6 1 16,-8-2 0-16,-10-1-2 15,-8-2 0-15,-11 2 0 16,-11-5 0-16,-12 8 2 0,-12 0 1 16,-15 0-4-16,-16 0 0 15,-8 0 4-15,-2 3 0 16,-4 5-1-16,-7-3 0 16,5-5 1-16,19 3 0 15,7-1-2-15,9 4 0 16,13-6-2-16,10 2 1 15,14 4 0-15,2-6 0 16,11 2 2-16,10 4 1 16,11-1-2-16,24 3 1 15,15-3-2-15,17-2 0 16,4-3 0-16,12-3 0 16,5 6 2-16,4-3 1 0,-1 0-3 15,-14-3 1-15,-11 3 0 16,-12 0 1-16,-14 0 0 15,-6 0 0-15,-4 0-6 16,-14 0 0-16,0-5-30 16,-7 5 1-16,-25-3 31 15,-2-5 1-15</inkml:trace>
  <inkml:trace contextRef="#ctx0" brushRef="#br0" timeOffset="30283.2305">14184 3122 8 0,'0'-16'4'0,"14"14"6"16,-9 2-4-16,3-6 0 15,5 4 0-15,0 2-6 16,11-11 1-16,5 6 2 16,6 2 0-1,44-5-4-15,-5-2 1 16,3 2 0-16,-1 8 0 15,6-6-1-15,-7 4 0 16,-4 2 1-16,-5 0 0 16,-5 0-1-16,-5 0 1 15,-6 0 0-15,-10 0 0 16,-3 0 0-16,-6 0 0 16,-10-6 3-16,-2 4 1 15,-8 4-2-15,-11-2 0 16,-6-2-3-16,-7-4 0 15,-16 1 2-15,-8-3 0 0,-11 3 0 16,-7 0 0-16,-17 2-2 16,3 0 0-16,-5 3 2 15,0-2 1-15,-2 2-1 16,7 0 0-16,5 0-1 16,11 0 0-16,8 0 0 15,8 2 0-15,11 4-1 16,5-6 1-16,5 2 0 15,11 1 0-15,5 2 0 16,13 3 1-16,19 0 0 16,13-3 1-16,7 1-4 15,9-4 1-15,11 4 0 16,4-6 1-16,6 0 0 16,-13 0 1-16,0 0-1 0,-11 0 1 15,-7 0-2-15,-9-6 0 16,-10 6 1-16,-9 0 1 15,-4 0 0-15,-6 0 0 16,-2 0-2-16,-11 0 1 16,-11 0-1-16,-15-2 1 15,-14 2 1-15,-16 0 0 16,-15 0-1-16,-6 0 0 16,-15 0 5-16,-4 0 0 15,-1 0-4-15,7 2 1 16,13-2-3-16,13 0 0 15,9 6 3-15,12-6 0 16,12 0-2-16,4 2 0 0,9 1-2 16,10 0 0-16,3 2 2 15,15 0 1-15,22 6-1 16,21-3 0-16,16 0 1 16,10-6 0-16,11-2-2 15,8 0 1-15,-3-2-1 16,3 2 0-16,-8-11 2 15,-13 8 1-15,-14 1-3 16,-10-1 1-16,-8 3-2 16,-5-5 0-16,-11 2 5 15,-13 3 1-15,0-5-4 16,-16 2 0-16,-11 1 1 16,-18-4 1-16,-24 4-3 15,-8 2 1-15,-18 0 0 0,-11-6 1 16,-8 6 2-16,-8 6 0 15,0-6-3-15,14 0 0 16,7 0-3-16,16 0 1 16,6 5-18-16,10 3 0 15,-8 8 0-15,-3 2 0 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26T15:17:17.353"/>
    </inkml:context>
    <inkml:brush xml:id="br0">
      <inkml:brushProperty name="width" value="0.05292" units="cm"/>
      <inkml:brushProperty name="height" value="0.05292" units="cm"/>
      <inkml:brushProperty name="color" value="#FF0000"/>
    </inkml:brush>
  </inkml:definitions>
  <inkml:trace contextRef="#ctx0" brushRef="#br0">19722 12766 21 0,'26'5'10'0,"-12"14"7"0,-12-19-10 0,-2 0-2 16,0 0 0-16,0 0-2 16,-2 3 1-16,-9 2-6 15,-2 3 0-15,-6 5 3 16,-4 0 1-16,-14 8 2 15,-11-7 1-15,-13 4-3 16,-2 6 1-16,-1 0-1 16,3 0 0-16,6 5-6 15,2 8 1-15,8 2 6 16,-6 9 1-16,9 8-5 16,-3 5 0-16,5 7 1 15,11 1 0-15,8 3 0 16,16-6 1-16,10 0-2 15,14-11 0-15,10 1-1 16,8-3 1-16,16-6 1 0,18-7 0 16,11-11 0-16,-2-8 0 15,10-7-1-15,7-9 0 16,1-18 1-16,6-3 0 16,-17-5 1-16,-5-11 1 15,-11 0 2-15,-12-2 1 16,-9-11 1-16,-11-3 0 15,-12-2-2-15,-9 2 1 16,-15-13 0-16,-8 9 1 16,-14-7-3-16,-5 4 1 15,-5-3-5-15,-10 5 0 16,-4 2 0-16,-2 1 1 0,-5 2-5 16,2 11 0-16,1 6-16 15,5 4 1-15,-1 3-19 16,1 3 1-16</inkml:trace>
  <inkml:trace contextRef="#ctx0" brushRef="#br0" timeOffset="811.401">12404 12340 19 0,'-19'-16'9'0,"14"16"7"0,5 0-10 15,0 0-4-15,0 0 1 16,13 0-2-16,0 0 1 16,22-2 2-16,7-1 1 15,14-2-2-15,20-3 0 16,20 0-2-16,1-3 1 16,9 1-2-16,3-1 1 15,-1 0-2-15,3 4 1 16,-18-4 0-16,-6 3 0 0,-13 0-2 15,-10 0 1-15,2 3 0 16,-5 0 1-16,-6-3-14 16,-7 5 1-16,-11 0-9 15,-8 1 0-15</inkml:trace>
  <inkml:trace contextRef="#ctx0" brushRef="#br0" timeOffset="1352.1851">12184 13541 40 0,'-8'6'20'0,"13"-6"-1"0,-2 0-21 16,16 0 1-16,7 2 0 0,16-2 5 15,14-2 0-15,10-4-1 16,0 4 0-16,14 2-2 16,7 2 0-16,0-4 0 15,1 4 0-15,-9-2 1 16,-5 0 0-16,-8 0-2 16,0 6 0-16,-5-4 1 15,0 1 0-15,-13-3-3 16,-9 3 1-16,-7-3 1 15,-8 0 1-15,-3 0 2 16,-5 0 0-16,-6 0-5 16,-2 0 0-16,0 0 2 15,0 0 1-15,-5 0-7 16,2 0 0-16,-2-3-17 0,10-2 1 16,-2-9 1-16,5-4 0 15</inkml:trace>
  <inkml:trace contextRef="#ctx0" brushRef="#br0" timeOffset="2869.0461">15124 9057 14 0,'0'-6'7'0,"8"25"4"0,-3-9-7 0,-3 9-3 16,4 2 0-16,-1 6 1 15,0 2 1-15,-2 5 0 16,-3 3 1-16,0 0-4 15,0 6 1-15,-3-1 4 16,-5 3 0-16,0 2-2 16,1 9 0-16,1 5-2 15,-2-6 1-15,3-2-7 16,-3 0 1-16,0-5 3 16,5-8 0-16,3-3-17 0,0-3 0 15,3-2 7-15,5-8 1 16</inkml:trace>
  <inkml:trace contextRef="#ctx0" brushRef="#br0" timeOffset="3289.5074">16446 9004 29 0,'-26'-27'14'0,"26"27"-1"15,0 0-15-15,5 8 5 16,-5 8 0-16,3 11-4 16,0 18 1-16,5 13 0 15,-1 8 0-15,4 5-1 16,-6 6 0-16,6 0-4 0,-3-6 0 15,5-2-9-15,3-5 1 16,-3 2 4-16,6-8 0 16</inkml:trace>
  <inkml:trace contextRef="#ctx0" brushRef="#br0" timeOffset="3604.371">17716 9133 22 0,'0'-2'11'0,"16"52"1"15,-8-31-11-15,6 4 0 16,1 14 0-16,-1 16 1 16,4 6 0-16,-2 7-3 15,5 5 1-15,6 8-4 16,-1-12 1-16,3-7-14 16,6 1 0-16,2-8 13 15,0-10 0-15</inkml:trace>
  <inkml:trace contextRef="#ctx0" brushRef="#br0" timeOffset="3859.209">19696 8948 30 0,'0'8'15'0,"21"77"6"0,-16-40-15 0,6 16-7 15,4 10 0-15,1 16-3 16,3 9 0-16,5-4-8 16,2-4 0-16,-2-12-6 15,0-7 0-15</inkml:trace>
  <inkml:trace contextRef="#ctx0" brushRef="#br0" timeOffset="9924.6507">12181 11893 22 0,'-15'-32'11'0,"4"24"5"16,6 3-10-16,-1-3-3 16,-7 0 1-16,-8 6-4 15,-11-1 1-15,-2 8-3 16,-16 8 1-16,-6 11 1 16,-8 11 0-16,4 2-1 15,15 13 0-15,-3-5-2 16,3-3 1-16,13 1 2 0,19-6 1 15,5-3-1-15,3-5 1 16,13-5 1-16,10-6 1 16,17-4 0-16,12-12 0 15,1-7-3-15,5-11 1 16,-6-5 1-16,-2-5 1 16,0-12 2-16,-10-1 1 15,-9-9-5-15,-7-2 1 16,-6-3-7-16,-2 3 0 15,-11-1-3-15,0 4 1 16,-3-1-12-16,-10 6 1 16,5 5 7-16,-11 13 0 0</inkml:trace>
  <inkml:trace contextRef="#ctx0" brushRef="#br0" timeOffset="10404.4548">11591 13041 23 0,'-8'-5'11'0,"8"5"3"0,0 0-12 16,0 8-2-16,-5 18 1 15,-8 6 2-15,10 3 0 0,-2 12-1 16,-3 1 0-16,-3 2 6 16,9 6 0-16,-6-3-8 15,-3 2 1-15,-2 3-2 16,-5-2 1-16,7-3-17 15,-5 2 0-15,8-2-4 16,-2 5 1-16</inkml:trace>
  <inkml:trace contextRef="#ctx0" brushRef="#br0" timeOffset="11413.0974">15023 7988 27 0,'0'0'13'0,"-16"5"2"16,8 3-14-16,-10 3-2 16,-14 10 0-16,-10 5-1 15,-6 22 1-15,-5 7-2 16,3 14 1-16,5-3-1 15,2-2 1-15,17 2 3 0,15-8 1 16,9-8 0-16,4-13 0 16,9-2 5-16,8-11 1 15,2-8 3-15,10-14 0 16,-1-10-6-16,-4-10 0 16,-5-9-3-16,-2-10 0 15,-6-5-5-15,-5-8 0 16,-8-1-4-16,0-4 0 15,3 5-11-15,7-1 0 16,11 1-3-16,16-3 1 16</inkml:trace>
  <inkml:trace contextRef="#ctx0" brushRef="#br0" timeOffset="11712.2013">15949 7813 12 0,'11'-18'6'0,"23"20"4"16,-26 6-5-16,-3 0 0 16,3-3 0-16,3 3 1 15,-1 3 0-15,-2 2 1 16,-2 14 0-16,-1 4-5 15,-2 12 1-15,-3 18-2 16,0-6 1-16,-3 3-2 0,3 1 1 16,-5-4-1-1,2-2 0-15,0-5-16 0,-2-3 0 16,13-3-6-16,5-8 0 16</inkml:trace>
  <inkml:trace contextRef="#ctx0" brushRef="#br0" timeOffset="12236.0305">17177 8086 34 0,'-6'-27'17'0,"33"-5"1"15,-6 25-17-15,11-7 4 16,2-7 0-16,9 3-8 16,7-1 1-16,-3 6 0 15,1 5 1-15,-6 8-2 0,-7 3 0 16,-6 2 0-16,-5 3 0 16,-11 2-4-16,-5 12 0 15,-16-1 4-15,-19 5 1 16,-15 1 5-16,-11-4 1 15,14-4 2-15,7-6 1 16,3-2 0-16,8-3 0 16,7 0-8-16,6-3 0 15,16 6 1-15,16 2 1 16,18 3-3-16,9 2 0 0,4 9-14 16,14-4 1-16,-3 9-4 15,6-5 1-15</inkml:trace>
  <inkml:trace contextRef="#ctx0" brushRef="#br0" timeOffset="12807.1043">19161 7755 19 0,'5'-3'9'0,"17"3"6"0,-12-2-10 16,3 2-2-16,9-6 1 15,7 1-3-15,5 2 0 16,6 1-2-16,5 2 0 16,0 2 3-16,2 1 1 15,-4 2-6-15,-9 3 0 0,-5-2 4 16,-8 2 1-16,-5-1-3 15,-8 4 1-15,-16 2 0 16,-16 3 1-16,-10 3 2 16,-8 2 0-16,2-3-4 15,8 1 0-15,8 2-2 16,14 0 0-16,10 6 2 16,10 7 0-16,12 0 2 15,1 11 0-15,1 3 9 16,-5-3 1-16,-9 5 0 15,-7-2 1-15,-16 0-8 16,-19 10 1-16,-24 3-31 16,-18 5 0-16,-29 16-1 15,-27-11 0-15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09-23T14:54:25.748"/>
    </inkml:context>
    <inkml:brush xml:id="br0">
      <inkml:brushProperty name="width" value="0.05292" units="cm"/>
      <inkml:brushProperty name="height" value="0.05292" units="cm"/>
      <inkml:brushProperty name="color" value="#FF0000"/>
    </inkml:brush>
  </inkml:definitions>
  <inkml:trace contextRef="#ctx0" brushRef="#br0">3485 12004 5 0,'-8'-3'2'0,"5"1"2"0,-2-1-3 15,2 3-6-15,-2 0 0 16,-6 5 4-16,1 3 1 16</inkml:trace>
  <inkml:trace contextRef="#ctx0" brushRef="#br0" timeOffset="1966.311">3334 12091 5 0,'0'-2'2'0,"10"7"2"16,-10-5-2-16,8 0 1 15,0 0 0-15,11 8 2 16,-1-3 0-16,17-2 4 16,-12 0-4-16,-1-3 0 15,4 0 0-15,1 2 0 16,-1-2-3-16,8 0 0 15,-5-2 0-15,6-4 0 16,7 1-2-16,1 0 1 16,2 2-1-16,7 0 0 15,1 1 0-15,0-1 0 16,-5-2 0-16,5 0 1 16,-8-1-1-16,5 4 1 15,-5-4 1-15,11 4 1 16,2-1-4-16,-3-2 1 15,-2 2 0-15,0 0 1 16,0 3-2-16,0 0 1 0,-3 0 1 16,-2 3 0-1,2 2-1-15,14-2 0 0,-3 0 0 16,2 2 0-16,1-2 0 16,-4-1 0-16,4 1 1 15,5 5 0-15,5-3-2 16,3 0 1-16,-6 1 0 15,6-4 0-15,-6 1-1 16,1 5 1-16,2 0 1 16,13-3 1-16,-8-5-1 15,1 5 0-15,4-7-4 16,-2 4 1-16,6 1 1 16,4-3 1-16,-7-3 1 0,-3 3 1 15,-3-2-2-15,3 7 1 16,6-2-1-16,7 5 0 15,-13 0 1-15,5 0 0 16,-2-3-1-16,0-2 0 16,7 7 1-16,-2 1 1 15,0-6-4-15,-10 3 1 16,2 3 2-16,2-1 1 16,9-5-2-16,-9-2 0 15,-1 0-1-15,-4 2 1 16,-2-2 2-16,2 5 0 15,-5-6-2-15,11 1 0 0,-11-6 1 16,-3 1 0-16,1 4 0 16,-4-4 0-16,7 4 1 15,1-4 1-15,-4-6-3 16,-1 2 0-16,1-2 0 16,-4-2 1-16,-4 2-1 15,-3 0 0-15,8-3 1 16,-3 1 0-16,-5 4-1 15,-1-1 1-15,-4-1-1 16,-6 5 0-16,-7 0 2 16,-9 3 1-16,-2 6-6 15,-6-4 1-15,-2 4 2 16,-8-4 0-16,-3 1 4 16,0-3 0-16,-7 5-1 15,2-8 0-15,-1-4-4 0,-1-7 1 16,-6-15-2-16,0-13 1 15,0-19 0-15,0-13 0 16,0-5 1-16,0 4 1 16,0 1-1-16,0 6 1 15,0 1-1-15,0 4 1 16,0 2-1-16,0 6 0 16,0 7-1-16,0 6 1 15,-6-3 0-15,6 10 0 16,-7 9 1-16,4 5 1 15,-2 5-2-15,2 2 0 0,0 4 3 16,-2 2 0-16,-3 0-5 16,3 3 1-16,-8-1 1 15,2 4 0-15,-13-1 0 16,6 0 0-16,-9 1-1 16,-5-3 0-16,-10-3 3 15,-3 0 1-15,-5 0-5 16,-3-3 1-16,-3 1 2 15,-4 2 1-15,-17 0-2 16,3-3 1-16,-8 3-3 16,2 3 0-16,-12 2 2 15,-6 1 1-15,-8-4-1 16,0 4 0-16,0 2 0 16,-10 0 1-16,-6-3 1 15,3 0 0-15,-3 3-2 0,-2 0 0 16,-11 0 2-16,11 0 0 15,-6 3-2-15,6 2 0 16,-16 1 1-16,7 2 0 16,1-1-1-16,-3-1 0 15,3-1-1-15,7 0 0 16,-2 6 1-16,-2-8 0 16,-4 2-1-16,14 8 1 15,0-2 1-15,-8-6 1 16,6 3-2-16,12 0 0 15,3 5 1-15,3-5 0 16,-13 0-3-16,10 0 0 0,8 2 4 16,3 4 0-16,2-4-2 15,-5 1 0-15,6-6 0 16,7-5 0-16,8 3-1 16,-2-1 1-16,7 1 0 15,1 0 0-15,-6-1-1 16,6-4 0-16,7 2 1 15,9 0 1-15,-3 0-1 16,2 0 0-16,6-3 0 16,2-2 0-16,-2 5-2 15,15-5 1-15,-2-1 2 16,3-2 1-16,0 6-3 16,4 2 1-16,4 2 1 15,0 4 0-15,7-4-3 16,3 9 0-16,-2 5 2 15,7 5 1-15,3 5-2 0,0 3 0 16,6 11 2-16,-4 2 0 16,12 6-1-16,-1 0 0 15,3 10 0-15,0-5 0 16,0-3-1-16,0 0 1 16,-6-5-3-16,6 3 0 15,0-6-29-15,8 3 1 16,-5-8 4-16,-1-10 0 15</inkml:trace>
  <inkml:trace contextRef="#ctx0" brushRef="#br0" timeOffset="3271.7495">8840 11118 24 0,'-35'-11'12'0,"17"16"7"0,18-5-12 0,-3 0 0 15,3-2 0-15,0-3-8 16,0-6 1-16,3-8 0 15,5-12 1-15,2-9-2 16,17-10 1-16,7-14 2 16,11-10 1-16,8-11 0 15,0-15 0-15,16-16-2 16,21-17 1-16,16-4 0 16,5-25 1-16,21-10-2 15,21-13 0-15,9-13 0 16,31-17 1-1,220-245-1 1,-75 108 1-16,-44 37-2 0,0 37 0 16,-22 11-1-16,22 16 1 15,2 2-1-15,1 8 1 16,20 3 5-16,1 11 0 16,2 7-7-16,16 0 1 15,-13 22 1-15,-1 0 1 16,12 15-1-16,-17 16 0 15,1 14 0-15,-1 7 0 16,-23 14 0-16,5 8 0 16,-16 18-1-16,-10 8 0 15,-19 8 6-15,-16 13 0 16,-27 8-3-16,-4 9 0 0,-33 12-1 16,-18 8 1-16,-18 9-1 15,-22-4 1-15,-12 9-2 16,-25 7 0-16,-18 1 2 15,-11 10 0-15,-15-3-9 16,-6 6 1-16,-13-3-32 16,-16 5 0-16,-16-15 18 15,-13-3 0-15</inkml:trace>
  <inkml:trace contextRef="#ctx0" brushRef="#br0" timeOffset="4786.5911">19550 3024 22 0,'-3'-5'11'0,"3"10"7"0,0-5-11 15,0 0-6-15,0 0 1 16,0 0-3-16,0 0 1 15,0 0 3-15,3 3 1 16,0 5-4-16,2 8 1 16,-5 2 1-16,0 1 1 15,3 7 0-15,-3 9 1 16,0-6-2-16,0 5 1 16,0 3-2-16,0 3 0 15,0 5-1-15,-3-8 1 0,-2 0-1 16,-1 0 0-16,-2 3 1 15,-2-1 0-15,-1 4-3 16,1-4 0-16,-1-4-11 16,1 2 1-16,-1-11-7 15,3 1 0 1,3-9 8-16,-3-2 1 0</inkml:trace>
  <inkml:trace contextRef="#ctx0" brushRef="#br0" timeOffset="5073.2203">19878 3487 44 0,'-3'13'22'0,"6"9"5"0,-3-17-23 16,0 5-4-16,3 1 1 16,2 0-2-16,-2 2 1 15,-1 0-2-15,-2 3 1 16,6-3-15-16,-4 3 0 16,1-5-8-16,2-6 0 0,-2-5 18 15,-3-13 0-15</inkml:trace>
  <inkml:trace contextRef="#ctx0" brushRef="#br0" timeOffset="5252.7814">19965 3196 41 0,'-13'5'20'0,"24"-5"0"15,-11 0-21-15,0 0-12 16,8-5 0-16,2 0-13 16,4-3 0-16</inkml:trace>
  <inkml:trace contextRef="#ctx0" brushRef="#br0" timeOffset="5748.86">20185 3413 20 0,'-8'8'10'0,"8"37"0"0,5-37-9 16,-5 3 3-16,0-1 0 15,0 3-3-15,3 3 0 16,0 5-1-16,2-7 0 0,-2 2-1 15,5-1 1-15,-3-1 0 16,0-4 0-16,0 1 5 16,3-3 0-16,-5-3 1 15,2-2 1-15,-2-6-2 16,0-5 0-16,5-8-4 16,2 0 1-16,3-10-2 15,3 2 1-15,0-5-1 16,11-5 0-16,-4 7 0 15,6 3 0-15,-2-5 0 16,2 3 0-16,-5 7-1 16,2-2 0-16,-5 10 1 15,1 4 1-15,-6 7-1 16,2 2 1-16,-5 9-1 16,-2-1 0-16,-1 6 3 0,-2 3 0 15,-5 7-4-15,-3 1 0 16,0 2-1-16,0-5 0 15,0-3-17-15,0-5 1 16,5-1-6-16,-2-4 0 16</inkml:trace>
  <inkml:trace contextRef="#ctx0" brushRef="#br0" timeOffset="6153.4452">20852 3519 36 0,'0'0'18'0,"32"5"1"16,-25-2-18-16,4-6 0 16,2-2 0-16,6-3-2 15,-3-8 0-15,5 0 0 16,-3 3 1-16,-4-8 0 15,1 2 0-15,-4 6 1 16,-6-5 1-16,1 2-2 16,-6 2 0-1,-11 1 5 1,-5 13 1-16,3 0-7 0,0 8 1 16,-6 8 0-1,1 5 0-15,4 6-1 16,1 2 1-16,3 3 1 0,4 2 0 15,6-5-3-15,0-2 0 16,8-1-9-16,3-2 1 16,-1-8-7-16,4-6 0 15,2-2 3-15,-3-8 1 16</inkml:trace>
  <inkml:trace contextRef="#ctx0" brushRef="#br0" timeOffset="7430.3745">21521 3434 19 0,'0'-10'9'0,"0"10"5"0,0 0-10 0,5 2-2 16,-2 12 1-16,0 1-2 15,2 12 1-15,-2 10-2 16,-1 5 1-16,4 6 0 15,-4 5 0-15,1-3 4 16,-3 3 0-16,0-5-1 16,-3-6 0-16,1-8 0 15,2-7 0-15,0-6 0 16,-6-5 0-16,4-6-1 16,-1-12 0-16,-2-17-2 15,-6-76 0-15,6 18-1 16,5-23-1-16,0-14 1 15,3 0 0-15,4 14 0 16,4-1-1-16,2 16 1 16,1 11-1-16,4 16 1 15,1 5 0-15,7 14 0 16,3 9-1-16,3 12 1 16,-3 2-1-16,-3 21 0 15,1 6 1-15,-6 5 0 16,-8 10 0-16,-10 11 0 15,-6 11 1-15,-15 10 1 16,-9 6 2-16,-4-6 0 16,-1 0-5-16,0-5 1 0,0-8-2 15,11-11 1-15,3-7-18 16,-1-9 0-16,9-4-12 16,-1-14 1-16</inkml:trace>
  <inkml:trace contextRef="#ctx0" brushRef="#br0" timeOffset="7760.0871">22013 3289 39 0,'-29'50'19'0,"-13"3"6"16,31-32-19-16,1-2-6 0,-4 4 1 15,7 1-2-15,4 3 1 16,6-3-1-16,7-1 0 16,3-4 0-16,6-11 0 15,2-6 2-15,0-4 1 16,0-6 0-16,1-3 1 16,-4-2 6-16,-7-5 1 15,-9-4-7-15,-4-7 1 16,-6 3-5-16,-3-3 1 15,-2 2-12-15,-6-2 1 16,6 3-20-16,3-6 0 16,2 3 15-16,8-6 0 0</inkml:trace>
  <inkml:trace contextRef="#ctx0" brushRef="#br0" timeOffset="8060.3483">22431 3125 46 0,'-55'42'23'0,"-38"11"6"15,69-37-23-15,3 2-5 16,0-4 0-16,3 1-4 16,12 1 0-16,6 3 1 15,11 2 1-15,5 0-1 16,13 6 1-16,0-9 2 15,-5 6 1-15,-3-3-2 16,-3-2 0-16,-7 4 0 0,-11-4 0 16,-11 7 0-16,-7-2 0 15,-6-3-12-15,-5-5 0 16,0-13-21-16,5-6 0 16,3-5 30-16,2 0 1 15</inkml:trace>
  <inkml:trace contextRef="#ctx0" brushRef="#br0" timeOffset="8735.3475">23760 3106 36 0,'-11'5'18'0,"0"-7"7"16,6 2-18-16,0 0-5 15,-3 0 0-15,-3 0 0 0,1 0 0 16,-1 0-2-16,1 5 1 16,-1 3 0-16,-10 3 1 15,0 5-1-15,-3 10 0 16,3 8 1-16,-6-5 0 16,6 3-1-16,5 5 1 15,-2 3-2-15,4 0 1 16,9-6-1-16,5 0 0 15,5-2-1-15,1 0 1 16,10-6 0-16,5-10 0 16,5-2 0-16,17-7 0 15,9-7 0-15,9-7 1 16,-5-9-1-16,-3 2 0 0,-3-17-1 16,0-1 1-16,-7 0 3 15,-6-5 0-15,-6-8-1 16,-4 11 1-16,-11-9 0 15,-6 9 0-15,-4 5-1 16,-12-3 0-16,-4 11-1 16,-6 2 0-16,-11 4 0 15,-4 4 0-15,-6 6-1 16,-3 5 1-16,-5 5 0 16,3-2 0-16,2-1-9 15,8 1 1-15,8-3-13 16,3 0 0-16,5-5-16 15,3-11 1-15,-5-3 31 16,-4-26 1-16</inkml:trace>
  <inkml:trace contextRef="#ctx0" brushRef="#br0" timeOffset="10448.1882">17359 6673 27 0,'0'0'13'0,"11"34"4"16,-11-21-15-16,-3 11-1 15,3 16 0-15,-5 18-1 16,0 21 1-16,-6 22 3 16,-10 18 1-16,-6 16 3 15,1 21 0-15,-11 13 0 16,3 19 1-16,-6 16-6 15,5 26 0-15,-4 11 2 16,2 16 1-16,0 2-3 16,10 8 1-16,-5-8-3 0,17-2 0 15,1 2 0-15,6-15 1 16,8-3 0-16,8-1 0 16,6-7 0-16,1-3 0 15,9-5 1-15,0-8 0 16,3-16-2-16,-1-21 0 15,3-21-4-15,-5-13 1 16,2-9-3-16,-4-18 1 16,-1-8 0-16,3-10 0 15,-14-6-1-15,3-18 1 16,-2-16-11-16,-3-8 0 16,-8-22-4-16,-5-28 1 15,-9-45-7-15,-7-80 1 0</inkml:trace>
  <inkml:trace contextRef="#ctx0" brushRef="#br0" timeOffset="11123.0942">17539 6432 49 0,'-2'-21'24'0,"7"31"0"0,3-2-24 0,2-8 1 15,12 3 1-15,9 0-2 16,30-9 0-16,24 4 2 16,15-1 1-16,43 0 0 15,19 1 0-15,36-9-4 16,8 1 0-16,33-4 1 16,7-4 1-16,31-1-1 15,20 1 1-15,10-6-3 16,26 3 0-16,6 2 9 15,13-2 1-15,0-5-8 16,7 7 1-16,-20 3 2 16,-6 3 0-16,-23 5-3 15,-27 0 1-15,-16 11 2 16,-34-6 0-16,-21 8-2 0,-14 1 1 16,-26-4-3-16,-21 1 0 15,-16 2 1-15,-19 3 0 16,-18 0-13-16,-18-10 1 15,-17-1-11-15,-26-5 1 16,-21 0-11-16,-27-3 0 16</inkml:trace>
  <inkml:trace contextRef="#ctx0" brushRef="#br0" timeOffset="14443.026">17420 6578 1 0,'13'-11'0'0,"6"3"42"15,13-29-42-15,-64 74 3 16,35-37 1-16,-3 0 1 16,0-3 1-16,0 3 0 15,0 0 0-15,0-2-7 16,-3 2 0-16,-5 0-10 16,0 0 0-16,3 0-13 15,-3 2 1-15</inkml:trace>
  <inkml:trace contextRef="#ctx0" brushRef="#br0" timeOffset="15703.0723">4352 14938 9 0,'8'-10'4'0,"27"-11"2"0,-27 15-6 16,2 1 2-16,1-3 0 16,-3 3-1-16,8-3 1 15,-6 3-2-15,9-1 1 16,-3 1 6-16,2 0 0 16,1 2-8-16,7-8 1 15,6 4 2-15,5 1 1 16,56-4 2-1,10-4 0-15,-3 4-3 16,6-3 0-16,21 2 1 16,11-2 0-16,2-6-1 15,21 1 0-15,6-3 1 16,10 2 1-16,6-7-4 16,-3-1 1-16,2-2 2 15,-4 3 1-15,-12-1 1 16,-10 1 0-16,-5 2-1 15,-11 3 1-15,-23 2 1 16,-22 6 0-16,-5 0-5 16,-11-1 1-16,-7 7-3 15,-19-4 0-15,-11 6 3 0,0-1 0 16,-12 4-11-16,-4-4 0 16,0-1-19-16,11-20 1 15,6-21 4-15,10-28 0 16</inkml:trace>
  <inkml:trace contextRef="#ctx0" brushRef="#br0" timeOffset="16514.9147">22574 3289 27 0,'-16'-6'13'0,"16"4"2"15,0 2-14-15,6 0 6 16,4 8 1-16,3-6-5 0,17 6 0 16,4 0-3-16,8 3 1 15,1-6 0-15,-1 0 0 16,-2 1-2-16,-6-6 0 15,-2 2-3-15,-8 1 1 16,-3 0-16-16,-3-3 1 16,-4 5 1-16,-14-2 1 15</inkml:trace>
  <inkml:trace contextRef="#ctx0" brushRef="#br0" timeOffset="16692.6544">22617 3551 39 0,'10'10'19'0,"32"17"2"0,-26-17-20 0,11-2-2 15,5 0 0-15,2-3 1 16,6-5 1-16,-3-2-10 16,0-6 0-16,0-3-21 15,0-5 0-15</inkml:trace>
  <inkml:trace contextRef="#ctx0" brushRef="#br0" timeOffset="17023.9104">23585 2982 28 0,'-3'-3'14'0,"3"8"1"0,3 1-14 16,-3 2 4-16,5 0 0 15,1 10-1-15,1 3 1 16,4 6-1-16,8 15 1 16,4 0-3-16,6 3 0 15,6 8 0-15,7 19 1 16,3-11-3-16,-2-6 0 0,-4-5 0 15,1-12 0 1,-6-1-5-16,-2-11 1 0,-3-7-9 16,-8-6 1-16,-5-5-18 15,-8-6 0-15</inkml:trace>
  <inkml:trace contextRef="#ctx0" brushRef="#br0" timeOffset="17248.4876">23254 3577 46 0,'13'-2'23'0,"77"-1"1"0,-58 3-23 16,13-11-1-16,16-5 1 15,5-23 0-15,16 10 0 16,3-3-5-16,-11-5 1 15,-5 0-17-15,-6-6 1 16,-2 4-6-16,-11-1 1 16</inkml:trace>
  <inkml:trace contextRef="#ctx0" brushRef="#br0" timeOffset="17549.2842">23294 4088 2 0,'3'-3'1'0,"20"1"-1"0,-12-1-1 16</inkml:trace>
  <inkml:trace contextRef="#ctx0" brushRef="#br0" timeOffset="18224.7316">23638 3942 25 0,'0'-24'12'0,"8"35"7"0,-8-11-12 15,0 0 0-15,0 0 1 16,0 8-7-16,0-3 1 15,0-5-3-15,0 6 1 16,0 2 1-16,2-1 1 0,-2 7-1 16,0 7 1-16,0 3-2 15,0 2 1-15,0 3-3 16,0 21 1-16,0-5 3 16,0 6 0-16,0 2-1 15,0-8 1-15,0-3 1 16,0-5 0-16,8 0 3 15,-5-5 1-15,2 0-7 16,-2-6 1-16,0-2 1 16,-3-3 1-16,5-5-1 15,-5-3 0-15,0-5-2 16,0 3 1-16,0-6 1 16,0 3 0-16,0-3-2 15,0-5 0-15,0 0-1 0,0 8 1 16,0-8 0-16,0 0 1 15,0 0-2-15,0 0 0 16,0 0 2-16,0 0 0 16,0 0-2-16,0 0 0 15,0 0 2-15,0 0 0 16,0 0-1-16,0 0 1 16,0 0-3-16,0 0 1 15,0 0 0-15,0 0 1 16,0 0 1-16,0 0 1 15,0 0-2-15,0 0 0 16,0 0 1-16,0 0 0 0,0 0-3 16,0 0 0-16,0 0 2 15,0 0 0-15,0 0 0 16,0 0 0-16,0 0-6 16,0 0 1-16,0 0-8 15,0-5 0-15,0 2-22 16,-5-7 0-16,-6-4 28 15,-5-2 0-15</inkml:trace>
  <inkml:trace contextRef="#ctx0" brushRef="#br0" timeOffset="20462.0848">2545 15576 34 0,'-24'24'17'0,"6"37"6"15,7-48-18-15,-5 3-1 16,-2 0 1-16,-6 5-5 16,-5 0 0-16,0 3 2 15,-13 2 1-15,-11 1-3 0,-16-1 0 16,-10 1 4-1,-1-1 0-15,-2-5-3 0,-5-5 0 16,-8 0 5-16,-3-16 0 16,8-13-9-16,10-8 1 15,9-16 2-15,-6-19 1 16,11-7-1-16,-3-22 1 16,6-13-2-16,-6-16 0 15,8-18 0-15,8-8 1 16,6-19 2-16,2-2 0 15,2-9 0-15,9-7 1 16,5-6-3-16,-6 1 0 16,6-3 0-16,-3-9 0 15,6-9-3-15,-8-1 0 0,7-5 6 16,-2-5 0-16,3 2-3 16,-9-8 0-16,9 6-1 15,-1-8 1-15,6-6 0 16,0-5 0-16,10 1-1 15,1-12 0-15,5-2 0 16,5 8 1-16,5 5 0 16,5 3 0-16,6 5-1 15,5 5 1-15,6 11 0 16,7 11 0-16,3 13 0 16,11 5 1-16,0 18-2 15,12 4 1-15,20 4 0 16,7 11 0-16,3 22-1 15,8 10 1-15,0 18-3 16,8 19 1-16,-8 16 2 0,-8 21 0 16,2 10-4-16,-12 17 1 15,2 12 3-15,5 14 0 16,-8 5 0-16,-13 11 0 16,1 10 0-16,-12 9 1 15,-5 15-3-15,-13 11 1 16,-7 5 1-16,-7 2 0 15,-12 6 0-15,-6 16 1 16,-10-11-1-16,5 3 0 16,-8-8-1-16,5-5 1 15,-5-6 0-15,0-2 0 16,6-3 0-16,-6-8 0 0,0 0 0 16,0 0 0-16,0 1-1 15,5-4 1-15,-5 3 0 16,8 6 1-16,-2-9-2 15,2 1 1-15,0-1-1 16,2-2 0-16,-2 0 2 16,0-3 1-16,0 0-3 15,0 0 1-15,0 3 1 16,0-8 1-16,0 3 0 16,8-9 1-16,-8-2-3 15,3-5 1-15,5 0-3 16,-3-3 1-16,3-5-1 15,-5 2 1-15,0-5 4 0,2-2 0 16,-3-1-5-16,4-5 1 16,-6-8 3-16,0 3 1 15,0-10 1-15,0 1 1 16,-6 1-1-16,4-5 0 16,-9-6-2-16,-2-2 1 15,-6-5-2-15,1-1 0 16,-9-8-1-16,1 1 0 15,0-3 1-15,-4 0 0 16,-1 2-2-16,10 1 1 16,-3 2 0-16,5 2 0 15,11 1-1-15,-2 5 1 0,2 0 1 16,0 3 0-16,8 0-3 16,-8-1 0-16,8 4 2 15,0 2 0-15,0 2-3 16,8 4 0-16,8 2 4 15,-3 5 1-15,11 8-3 16,-6 8 0-16,6 6 0 16,-3 4 1-16,3 6 0 15,-3 6 0-15,3-7-1 16,2 1 1-16,-7 0 0 16,7 3 0-16,-2-3-1 15,-3-3 1-15,-2 1 0 16,-1-9 1-16,6 1 0 15,-13-1 0-15,5-5-1 0,-6-5 1 16,-2 0-2-16,0-3 0 16,0-3 0-16,-5-4 1 15,5-7 0-15,0 4 0 16,0-8 0-16,2-3 0 16,-2-6-1-16,11-9 1 15,4-4 1-15,-1-15 1 16,-4-17-3-16,6-7 1 15,-3-8 0-15,0 3 0 16,-2-9-1-16,-6 6 1 16,3 16 0-16,-8 5 0 15,0 10 4-15,-6 4 0 16,-2 1-3-16,0 12 1 0,0 2-13 16,0 0 1-16,6-2-34 15,4-6 1-15,1-13 31 16,-3-13 0-16</inkml:trace>
  <inkml:trace contextRef="#ctx0" brushRef="#br0" timeOffset="22953.1188">22058 6339 25 0,'-10'-2'12'0,"10"-4"5"0,0 6-12 15,-3-2 1-15,-2 4 1 16,2-2-2-16,-5 3 1 16,3 0-2-16,-3-1 0 15,0 1-4-15,3 0 1 16,-3 2 0-16,-3-2 1 15,9-3-1-15,-6-3 0 16,0 0 0-16,-3 1-3 16,1 2 1-16,-4 0 1 15,-4 0 1-15,-3 0 4 16,-1 0 0-16,1 0-5 16,-3 2 1-16,1-2 0 15,-4 0 0-15,3 0-1 16,3-2 0-16,-3-1 1 15,3 0 0-15,-8 1-1 16,5 2 0-16,-2 0-1 16,2 0 0-16,0-3 0 15,-5 3 1-15,0-3 1 16,3 3 0-16,-4-2-2 0,1 2 0 16,-2 2 1-16,-1-2 1 15,-3 0-2-15,4 3 0 16,2-3 2-16,2 0 0 15,-2 3-1-15,5 2 0 16,-5 0 1-16,5-7 0 16,-2 2-1-16,2 0 1 15,3 5-1-15,-3-2 1 16,-2 5-1-16,-1 0 0 16,-2-1-2-16,0-1 1 15,2-1 1-15,-2-2 1 16,0 5 0-16,3-6 0 15,-3 6-2-15,0-5 1 0,5-1 0 16,0 6 1-16,-2-2-2 16,-1-1 1-1,-10 0 0 1,5 1 1-16,1-4 0 16,-1 1 0-16,5 0-1 15,-4-3 0-15,1-3-1 16,-1 0 0-16,-1 1 1 15,-2 7 1-15,-3-2 0 16,5-1 0-16,0 1-1 16,6-1 1-16,-4 1 0 15,1 0 0-15,6-1-2 16,1-2 1-16,1 0-1 0,0 0 1 16,0 3 0-16,0-3 0 15,0 0 1-15,-3 0 0 16,3 0-2-16,-1 0 1 15,1 0 1-15,0 0 0 16,0 0-2-16,0 0 0 16,-6 5 1-16,3 1 1 15,3-4-1-15,0 1 0 16,0 0-1-16,0-1 1 16,2 1 0-16,3 0 1 15,-5 2-3-15,3 0 1 16,-1 0 2-16,3 1 0 15,-2 2-2-15,-1-3 1 0,-2 0 0 16,5 3 0-16,-2 0 0 16,-1-3 1-16,-2 1-1 15,0-1 1-15,0 0-2 16,-3-2 1-16,-5 2 0 16,-3-2 1-16,0 2-2 15,1 0 1-15,-1 1 1 16,0-4 0-16,6 4-2 15,-6-1 0-15,5-2 1 16,4 2 0-16,-1 0 0 16,-3 0 0-16,3 1-2 15,-5 2 1-15,-2 0 2 16,-4 2 1-16,-10 1-3 16,3-1 1-16,-6-2 1 0,3 3 1 15,0-1-3-15,-2 1 0 16,10 0 0-16,-3-1 1 15,6-4 0-15,2-1 1 16,0-3-1-16,0 4 0 16,1-1-1-16,-1 0 1 15,0 1 0-15,3-1 1 16,0-2-1-16,5 2 0 16,0-5 0-16,3 2 0 15,0 1 0-15,0 2 0 16,0-2 0-16,2 0 1 15,6-6-2-15,-3 6 1 0,3-6 1 16,-1 6 0-16,-1-3-2 16,-1 0 1-16,-3 0-1 15,-2 2 1-15,0 1 0 16,-3 5 0-16,-5-5 0 16,0-1 0-16,2 4 0 15,-2-1 1-15,0-3-1 16,5 4 1-16,3-6-1 15,3 5 0-15,4-5-1 16,4 3 1-16,-1-1-3 16,3-2 0-16,3 0-5 15,0 3 0-15,2-3-1 16,0 5 0-16,-2-10 0 16,5 10 0-16,0-5-9 0,0 3 1 15,0-6 5-15,-2-2 0 16</inkml:trace>
  <inkml:trace contextRef="#ctx0" brushRef="#br0" timeOffset="23300.1688">17666 6837 24 0,'-2'-3'12'0,"4"-2"1"0,-2 5-12 0,0 0 0 15,3 5 1-15,7 0-2 16,-2 6 0-16,6 5 1 15,4-8 0-15,3 2-2 16,0 4 0-16,-2-4 1 16,-3-2 0-16,0 0-4 15,-6 3 1-15,-4-3-17 16,-9 2 1-16,-5 1 16 16,-13 2 1-16</inkml:trace>
  <inkml:trace contextRef="#ctx0" brushRef="#br0" timeOffset="23449.145">17653 6969 25 0,'-5'-3'12'0,"10"6"7"0,-5-3-13 15,3 0-6-15,-1-3 0 16,6-2 0-16,5 0 0 16,14-3-20-16,5-8 1 15,2 0 8-15,0-8 1 16</inkml:trace>
  <inkml:trace contextRef="#ctx0" brushRef="#br0" timeOffset="25475.4588">11398 14798 16 0,'24'-16'8'0,"66"-2"6"0,-64 15-8 15,19-7-3-15,16-6 0 16,24-6-2-16,8-1 1 16,12-9 3-16,12 0 0 15,10-5-6-15,2 3 0 16,1-1 7-16,5 9 0 16,5-3-2-16,-13-6 0 15,0 9-2-15,0-6 0 16,-2 6 2-16,-17 7 0 15,-7 6 0-15,-11 0 0 16,-8-3 0-16,-6 3 1 16,-12 2-1-16,-11 6 0 0,-11 2-8 15,-10 0 0-15,-3 3 8 16,-8-2 0-16,-2-1-6 16,-9 3 0-16,-2 0-13 15,0-2 1-15,0 2-16 16,-5-3 1-16,-3-10 16 15,-3-1 1-15</inkml:trace>
  <inkml:trace contextRef="#ctx0" brushRef="#br0" timeOffset="26376.8859">23008 4053 26 0,'24'0'13'0,"32"8"2"0,-27-5-14 0,10-3 2 15,6 5 1-15,8 1-2 16,3-4 1-16,5 4 1 16,2 1 0-16,14 9 0 15,5 0 0-15,0 5-2 16,-8 1 1-16,-5 4-5 16,0 3 0-16,-11 0 3 15,3-5 1-15,-8 0-3 16,-8-6 1-16,-6 4-12 15,-4-9 0-15,-9-5-13 16,-13 2 1-16,-13-2 18 16,-21-5 1-16</inkml:trace>
  <inkml:trace contextRef="#ctx0" brushRef="#br0" timeOffset="26602.3294">23098 4548 41 0,'-10'-10'20'0,"39"7"3"0,-8-8-21 15,18 1 2-15,14-11 1 16,11-3-4-16,5-8 0 16,13-5-3-16,0 0 1 15,-3-3-11-15,3 3 1 16,-10 0-13-16,-6 0 1 0,-11 3 12 15,-7 10 0-15</inkml:trace>
  <inkml:trace contextRef="#ctx0" brushRef="#br0" timeOffset="27427.4524">23262 5030 25 0,'3'-14'12'0,"21"-1"5"16,-14 12-14-16,9 0-1 15,2-2 1-15,3-3-1 16,7 5 1-16,1 1-6 16,5-1 1-16,-2-5 1 15,4 6 1-15,4-1-1 16,-6 3 1-16,5 5-2 15,-5 3 1-15,-5 3 2 16,0 2 0-16,-9 0 3 0,-1 6 0 16,-9-1-3-1,-5 3 0-15,-6 6-1 0,-4-1 0 16,-9 6 1-16,-10 0 0 16,-8-3 0-16,-3 3 0 15,-2-3 0-15,-6 0 1 16,-5 3 0-16,0-9 0 15,-5-1-1-15,5-7 1 16,-3-4-1-16,3-6 0 16,3-5-1-16,2-5 1 15,8 0-1-15,9-1 0 16,1-1 0-16,9-7 0 16,5 4 1-16,8-1 1 15,11 1-3-15,7 2 0 0,6 0 1 16,11 0 1-16,7 5 1 15,8 3 0-15,6 0-4 16,13 0 1-16,-1 8 0 16,6-5 0-16,1 5 0 15,-7-6 0-15,-9 6-16 16,-7 3 0-16,-4 5-7 16,-14 5 0-16</inkml:trace>
  <inkml:trace contextRef="#ctx0" brushRef="#br0" timeOffset="29664.3974">2598 16063 29 0,'-39'5'14'0,"9"0"1"0,22-5-15 15,6 0-1-15,-14 0 0 16,-8-5 4-16,3 0 1 16,-3 0 0-16,3 2 1 15,-11-2-3-15,3 5 0 16,3 0 0-16,-3 0 0 16,-3-3-1-16,-11-2 1 15,6-1-1-15,-8-2 0 16,0-2-1-16,-7-3 1 15,1-3-1-15,4-3 0 0,-4-7 3 16,-2 7 1-16,1-10-6 16,-7-3 1-16,1 6 1 15,-5-11 0-15,-1-5 0 16,3-9 0-16,0 4 0 16,6-6 1-16,-6-5 0 15,0-11 0-15,-10 0-1 16,2-10 0-16,5-6 0 15,4-2 1-15,4-6-1 16,3-13 1-16,0 3-2 16,3-11 0-16,-3 0 1 15,13-5 1-15,-2-5 0 16,8-11 0-16,7 3-2 16,1 0 1-16,7-17 1 0,3-4 0 15,8 2-1-15,6-13 0 16,2 8 0-16,8-8 0 15,2 0 0-15,-2 5 0 16,8 3-1-16,-3 3 1 16,3-4-1-16,3 9 1 15,-1-3-1-15,6-5 0 16,-3-2 0-16,3-9 1 16,0 3-1-16,5-16 0 15,0 11 1-15,3 5 1 16,-6 15-2-16,-7-4 0 15,-1 10 0-15,-2 13 1 16,-3 3 1-16,1 8 0 16,-1-5-3-16,11 8 0 0,2-9 3 15,8 11 0-15,-4 3-1 16,12 3 0-16,0 7-1 16,-2-2 1-16,2-5 1 15,3 10 0-15,0 0-2 16,8 11 0-16,0 7 1 15,0 11 1-15,0 9-2 16,0 1 1-16,0 4-1 16,-3 4 1-16,-2 9 0 15,10 10 0-15,-3 3-1 16,9 8 0-16,-3 3 2 16,0 12 0-16,-6 9-1 15,-10 18 0-15,5 14 0 0,-13 12 0 16,-10 14 0-16,-1 21 0 15,-7 19 0-15,-3 7 0 16,-6 14-1-16,-2 18 1 16,-2 3 0-16,-6 5 0 15,-6 13-1-15,-2 1 0 16,-2-6 3-16,-9 5 0 16,1-13 1-16,-6-15 1 15,5-14-3-15,1-13 1 16,2-8 1-16,5-16 0 15,3-11-5-15,1-10 1 16,4-6 0-16,-2-10 1 0,2-8-5 16,0-7 1-16,-2-4-11 15,2-5 0-15,-2-2-14 16,5-1 0-16</inkml:trace>
  <inkml:trace contextRef="#ctx0" brushRef="#br0" timeOffset="31465.4803">4151 13473 22 0,'-10'-8'11'0,"10"10"2"0,0-2-10 16,0 0-3-16,0 0 1 16,0 3-1-16,8 2 1 15,2-2 0-15,6 2 1 16,37 0-2 0,11-2 0-16,7-3-1 15,6-5 1-15,2 0 0 16,0-6 1-16,14-5 2 15,13 3 1-15,-3 2-4 16,-8 1 0-16,-5-1 1 16,6 0 0-16,-4 6 3 15,-12 3 1-15,-4 2-2 16,-12 2 0-16,-9 1-2 16,-4-1 0-16,-9 1-1 15,-5-3 0-15,-8 0 0 16,5 0 0-16,-7 0-1 15,-11 0 1-15,2 0 1 16,-7 0 0-16,-1 0 1 0,-2 0 0 16,0 3 2-16,-2-3 1 15,-4 0-4-15,1 0 0 16,-3 0-3-16,0 0 1 16,0-3-7-16,0 3 1 15,0 0-19-15,0 0 1 16,0 0 12-16,-3 5 0 15</inkml:trace>
  <inkml:trace contextRef="#ctx0" brushRef="#br0" timeOffset="35714.5569">17465 6636 13 0,'-21'-3'6'0,"18"-5"3"16,-2 8-6-16,2-2-1 16,1 2 0-16,-4-3-1 15,4 0 1-15,-1 3-3 0,-2 0 0 16,2 0 2-16,1 0 1 16,2 0 1-16,0 0 0 15,-6 0-3-15,6-2 1 16,0 2 0-16,0 0 0 15,0 0-2-15,8 2 0 16,0 4 1-16,-3-1 0 16,3 3-1-16,0 2 1 15,3 4 1-15,2-4 1 16,-2 1-2-16,2 2 0 16,-2-5 2-16,-1 5 0 15,1-2-1-15,-1-1 0 0,1 1-1 16,-1-1 1-16,1 4-1 15,0-4 1-15,-1 1-1 16,6 2 1-16,-3 0-2 16,1-2 0-16,-4-1 0 15,1 4 1-15,-1 4 1 16,1-5 0-16,5 1-1 16,-11-4 0-16,3 1-1 15,0-3 1-15,2 0 2 16,1 0 0-16,2-3-2 15,1 6 0-15,1-1 0 16,-1 1 0-16,-1 2-1 16,3-2 1-16,-3-1 1 15,0 3 0-15,3-2-2 16,-5-1 1-16,2 1 1 0,0 0 0 16,-2-1-2-16,5 1 1 15,-6-3 0-15,1 0 1 16,-1 0-1-16,-4 0 1 15,4 0-2-15,1-1 1 16,-3 1 0-16,2-5 1 16,1 8-2-16,-1-1 0 15,1 1 1-15,-3-3 0 16,-3 2 0-16,6-2 0 16,-3 3 0-16,0-3 1 15,-3 0-1-15,3-3 1 0,0 0-3 16,-3 6 1-16,3-3 2 15,0 0 1-15,-3 2 0 16,3-4 1-16,0-1-2 16,-2 0 0-16,1 3-6 15,1 0 1-15,-2-3 8 16,2 6 0-16,0-6-5 16,2 6 1-16,-5-3 1 15,3 0 1-15,0 2-3 16,-5 4 1-16,0-9-1 15,5 3 1-15,-1 0 0 16,4-3 0-16,0 3 0 16,-1-3 0-16,-4 3 0 15,4 0 0-15,-2 3 0 0,0-3 0 16,3 0-1-16,-1-1 1 16,-5 4 1-16,6-3 1 15,0 0-2-15,-1 0 1 16,1 0-1-16,-3 2 1 15,0-2-1-15,-3-2 0 16,3-1 0-16,0 0 1 16,-3 0-1-16,3 1 0 15,0-1 0-15,-3-2 0 16,3 2 1-16,0-2 1 16,-3-1-3-16,3-2 1 15,0 6-1-15,-2-1 0 16,2 0 1-16,-1-2 0 0,4-1 0 15,-6-2 0-15,3 3-1 16,0-3 1-16,-2 0 0 16,4 3 1-16,1-1 0 15,-1 4 1-15,1-4-3 16,-1 1 0-16,-2 0 2 16,0-1 0-16,-2 1-1 15,2 2 0-15,-1-2-2 16,-1 2 1-16,2-2 1 15,0 7 1-15,-3-7-1 16,3 5 1-16,0 0-1 16,-3-3 1-16,3 3-3 15,0 3 1-15,3-3 1 16,-6 2 1-16,3 1 0 16,2-1 0-16,4-2-3 0,1 6 0 15,-1-6 2-15,-4 5 1 16,1-3-1-16,-1 4 1 15,1-4-2-15,2 1 0 16,-2 2 1-16,-1-2 1 16,1-6-1-16,0 0 1 15,-1 0-2-15,1 6 1 16,-1-3 0-16,1 0 1 16,0-3-2-16,-1 3 1 15,1 0 0-15,-1-3 1 16,1 1-2-16,-3-1 0 0,2 3 1 15,-2-3 0-15,-2 0 1 16,4 3 0-16,1-2-1 16,-1 2 0-16,1 0 0 15,-3-3 0-15,2 0 1 16,1 0 1-16,-3 1-3 16,-3-1 1-16,3 0 0 15,0 1 0-15,-3-1-2 16,3 0 1-16,3 3 1 15,0 0 1-15,-1 0 1 16,1 0 0-16,-1 0-2 16,1 0 1-16,-1 0-3 15,-2 0 1-15,6 0 1 16,-4 2 0-16,1 1 0 0,2 2 1 16,3-2-1-16,-3 4 1 15,6 1-1-15,-3 0 0 16,2 3-1-16,1-9 1 15,-4 1 0-15,4-1 1 16,-1 1-1-16,-2 2 0 16,0 1 0-16,0-1 0 15,3-3 0-15,-1 1 0 16,-2 2 0-16,0 0 0 16,-3-2 1-16,6 0 0 15,-3 2-2-15,-1-5 0 16,7 5 2-1,-1 0 0-15,-5 0 0 16,2-2 0-16,-5 0-1 16,6-4 1-16,-1 1 0 15,-2 0 0-15,0 3-2 16,0 0 0-16,0-1-1 16,0 1 1-16,0-1 5 15,-3 4 0-15,5 1-8 16,-2-1 1-16,0 1 4 15,0 1 1-15,0-2-2 16,-3 1 1-16,6 4-3 16,-6 0 1-16,0-1 3 15,3-2 0-15,-3 2-2 16,0 4 0-16,3-7-1 16,-2 1 1-16,-1 0 0 0,3 0 1 15,-3 0-1-15,0-3 1 16,3 3-3-16,-3 0 0 15,0 2 3-15,-2-4 0 16,5-1-1-16,-3 0 1 16,0 0-1-16,3 1 0 15,5-4 0-15,-5 1 0 16,3-1 0-16,-1-2 0 16,-4 3 0-16,-1-1 0 15,3 1 0-15,-3 0 0 16,0-1 0-16,3 1 0 15,-3-1 0-15,0 1 1 0,6 0-1 16,-6 2 1-16,3-3-4 16,-3 1 1-16,1 2 4 15,1 0 1-15,1 1-3 16,0 2 1-16,-3-3-2 16,1 0 0-16,1 3 2 15,-1 0 0-15,-1 0-2 16,3-3 0-16,-3 0 1 15,6 6 1-15,-6-6 0 16,0 5 0-16,3 1-2 16,-3-1 1-16,0-2-1 15,9-3 1-15,-1 1 2 16,-3 2 1-16,1-1-3 16,2 1 0-16,-5 3 1 0,5-1 0 15,-3-2-3-15,1 0 1 16,-3 3 2-16,0-3 1 15,-3-3 1-15,0 3 0 16,-2-1-6-16,-1-1 0 16,1-1 4-16,0 3 1 15,-1 0-4-15,-2-3 0 16,3 0 2-16,-1-2 1 16,-2 5-1-16,3-6 0 15,-6 3 0-15,3-2 1 16,0 5 0-16,2-8 0 15,-4 5-2-15,2-5 1 16,0 3 1-16,-3-3 0 16,3-1 2-16,0 1 1 0,-3 0-7 15,3 0 1-15,0 3 3 16,-3-3 1-16,6 5-3 16,-1-2 1-16,1-1 3 15,0 1 1-15,-1-1-7 16,1 1 0-16,10-3 4 15,-5 0 1-15,0 2-3 16,0 1 1-16,-3 0-1 16,0-1 0-16,3-2 2 15,-3 3 1-15,0-3-2 16,3 2 0-16,-3 1-1 16,-2-1 1-16,2 1-2 0,-2 0 1 15,5-1 2-15,-3-2 1 16,-2 0-1-16,2 3 0 15,3-4-3-15,-6 4 0 16,3-3 2-16,1 3 0 16,2-9 0-16,-3 9 0 15,-3-1 1-15,1 1 1 16,0 0-1-16,-1-1 0 16,1 3-1-16,-1-2 1 15,1 2-3-15,-1 0 1 16,1-2 1-16,0 0 0 15,-1-1 0-15,1 3 0 0,-1 1-1 16,1-1 1-16,2 3 0 16,3 2 1-16,0-2-1 15,2-3 0-15,1 3-1 16,-3-3 1-16,2 6 0 16,-4-3 0-16,1-3 0 15,1 0 0-15,0 3-1 16,-3-3 0-16,1 1 4 15,2-1 0-15,-3 0-4 16,0 3 1-16,3-3-1 16,-3-2 0-16,0-1 2 15,3 6 0-15,-3-8-2 16,1 11 0-16,2 2 10 16,-3-5 0-16,0 0-16 0,3-3 1 15,-3 5 5 1,0-2 0-16,6-3 2 0,-1 6 1 15,-2 0-3-15,3-1 0 16,2-2 4-16,3 2 0 16,-6 1-3-16,3 2 1 15,1-2-1-15,-1-3 0 16,-3-3-2-16,-4 0 0 16,-4-2-15-16,1-1 0 15,-3-7-12-15,-6-11 0 16,-4-19 19-16,-9-12 0 15</inkml:trace>
  <inkml:trace contextRef="#ctx0" brushRef="#br0" timeOffset="36931.7898">21971 6231 10 0,'-8'-3'5'0,"16"-2"2"0,-8 5-5 0,3 8 3 16,5-5 0-16,-3 2-6 16,3 0 0-16,0 3 2 15,2 3 0-15,1 5-2 16,2 5 1-16,0 0-3 15,3 11 1-15,-3 2 4 16,1 11 1-16,2 5-3 16,-3 19 1-16,5 16-1 15,3 7 0-15,1 12-1 16,1 15 1-16,1 2 1 16,-3 9 0-16,6 2-2 15,-3 8 1-15,-3-2-3 16,-3-6 0-16,-4 11 9 15,-4-5 0-15,3-11-2 16,-2 5 1-16,5-10-3 0,0-3 1 16,5-5-4-16,0-9 1 15,-2 4-2-15,-1-9 1 16,-5-7 2-16,-2 8 1 16,-3-9 2-16,-8 9 1 15,-5-3 4-15,-1 2 0 16,-2-5-7-16,-2-5 1 15,-3 3-3-15,2-8 0 16,0-6 0-16,3-2 1 16,6-8-5-16,-6-1 1 15,0-7-1-15,3-10 0 16,-3-9-8-16,0-13 1 0,-3-13-12 16,1-19 1-16</inkml:trace>
  <inkml:trace contextRef="#ctx0" brushRef="#br0" timeOffset="37636.6769">21987 6379 14 0,'-24'-16'7'0,"-32"37"3"0,35-15-7 0,-8 2 3 15,-13 5 1-15,-3 0-4 16,-5-2 0-16,-14-1-3 16,1 6 1-16,-11-3 1 15,-8 3 1-15,-6 3-4 16,-4-3 1-16,-14 2-4 16,-11-2 1-16,-2 3 7 15,-10 4 0-15,-20 9-2 16,4 2 0-16,-3 4 3 15,-14-4 0-15,4 6-4 16,4-9 0-16,1 1 0 16,-6 8 0-16,13-8-1 0,1 2 1 15,-6-2-1-15,11-3 1 16,5 3-3-16,0-3 1 16,3-3 1-16,10 3 1 15,14-8-1-15,4 1 1 16,6-7-2-16,11 4 1 15,8-3-3-15,21-6 1 16,10 1-18-16,14-3 1 16,12-5 3-16,22 2 0 15</inkml:trace>
  <inkml:trace contextRef="#ctx0" brushRef="#br0" timeOffset="38102.2668">21942 6152 28 0,'-29'7'14'0,"-37"62"-1"0,42-53-14 15,-19 3 2-15,-7 7 0 16,-11 6-1-16,-18 5 0 16,-16 5-1-16,-8 11 1 15,-6 8 0-15,-18 3 1 16,-16 2 1-16,-5-3 0 15,-21 6-2-15,-3 2 0 16,-6 3 1-16,-12 1 0 16,15-4 2-16,-5 8 0 15,6-12-2-15,23-1 0 16,11-3 0-16,7-10 0 16,14-8-2-16,24-5 1 0,18-6-8 15,19-5 1-15,16-8-16 16,18-2 1-16,21-6 17 15,25-13 0-15</inkml:trace>
  <inkml:trace contextRef="#ctx0" brushRef="#br0" timeOffset="38447.479">22034 6578 22 0,'-37'13'11'0,"-68"66"0"0,70-58-11 16,-18 8 1-16,-13 14 0 15,-19 7 0-15,-18 21 0 16,-10 11-4-16,-7 16 1 15,-17 13 4-15,-19 6 1 16,-3 20 2-16,0-10 1 16,-2-2-2-16,15-1 1 15,14-13-5-15,18-13 1 16,22-21-5-16,18-14 0 16,15-10-13-16,12-13 0 15,23-13 4-15,13-17 1 0</inkml:trace>
  <inkml:trace contextRef="#ctx0" brushRef="#br0" timeOffset="38822.236">22024 6517 24 0,'-40'34'12'0,"-37"98"0"15,51-84-12-15,-16 15 0 0,-6 25 1 16,-5 20 0-16,-5 19 0 16,-8 16-2-16,0 19 1 15,-6-4 3-15,-5 4 0 16,6 2 3-16,0-8 0 15,7-8-4-15,1-8 0 16,10-13-1-16,8-8 0 16,5-16-2-16,14-15 0 15,-1-9-1-15,6-15 0 16,5-11-8-16,5-11 1 16,4-8-8-16,4-10 0 15,-2-24 10-15,10-24 1 16</inkml:trace>
  <inkml:trace contextRef="#ctx0" brushRef="#br0" timeOffset="39167.6205">21773 7125 23 0,'-14'95'11'0,"-12"99"2"16,21-118-11-16,-6 30 0 15,0 16 0-15,3 23 0 16,-2 17 1-16,-3 18 2 0,-9 8 0 16,4-3-3-16,-1-3 1 15,6 1 2-15,0-14 1 16,5-2-6-16,5-14 1 15,3-15-3-15,3-19 1 16,0-5-2-16,5-16 1 16,0-16-6-16,-3-13 0 15,3-11-1-15,-6-13 0 16,4-21-12-16,-6-11 1 16</inkml:trace>
  <inkml:trace contextRef="#ctx0" brushRef="#br0" timeOffset="39544.5263">22050 7578 23 0,'6'13'11'0,"-4"82"2"16,1-58-11-16,5 29 2 16,0 35 1-16,-3 34-6 15,3 18 0-15,-5 32 6 16,2 6 0-16,-5 10 0 16,0 3 0-16,0 2 0 0,-5 3 1 15,2-13-3-15,0-8 1 16,3-21-3-16,0-14 1 15,3-18-4-15,0-8 1 16,2-11-6-16,-2-18 0 16,-3-10-3-16,0-20 0 15,-3-15-2-15,-5-18 0 16,-3-27-5-16,-2-32 0 16</inkml:trace>
  <inkml:trace contextRef="#ctx0" brushRef="#br0" timeOffset="40115.6169">21934 6469 13 0,'-3'-8'6'0,"6"-16"2"0,2 19-7 15,-5-8-3-15,0-6 1 16,0 6 1-16,0 0 0 16,0 0 1-16,0 5 0 15,0-3 5-15,-5 3 1 16,2 3-2-16,3 0 0 16,-2 5-3-16,2 0 1 15,0 0-4-15,0 0 0 16,0-3 1-16,0 3 0 15,0 0 0-15,0 0 0 0,0 0 0 16,0 0 0-16,2 3 0 16,6 2 0-16,-8-5 0 15,0 5 0-15,3 0 0 16,-3-5 0-16,0 0-4 16,0 0 0-16,3-2-1 15,2-4 1-15,-3-1-5 16,6-4 1-16,3-8 0 15,-6 4 0-15,3-9 7 16,0 0 1-16</inkml:trace>
  <inkml:trace contextRef="#ctx0" brushRef="#br0" timeOffset="40549.0982">22101 6080 13 0,'2'5'6'0,"6"14"9"0,-8-11-7 16,3 13-5-16,5 5 0 15,0 12-2-15,-3 9 0 16,3 14 2-16,3 18 1 16,7 35-4-16,-7 8 0 15,2 29 2-15,5 13 0 16,4 13-3-16,1 8 1 31,33 133 7-31,-3-51 1 16,-6-32-8-16,-9-20 1 15,-1-14 4-15,-3-3 1 0,-5-7 1 16,-2-9 1-16,4-7-2 16,6-14 1-16,6-10-5 15,-6-19 1-15,5 1-3 16,0-9 1-16,6 0 1 16,-6 1 0-16,-5 7-2 15,0 8 1-15,-5-2 0 16,-8-3 1-16,-3-3-4 15,-2-10 1-15,-6-8-1 16,-3-17 1-16,1-7-5 16,-3-8 1-16,-3-21-7 15,1-8 0-15,-4-18-9 16,-2-14 0-16,-8-26-2 16,-5-25 1-16</inkml:trace>
  <inkml:trace contextRef="#ctx0" brushRef="#br0" timeOffset="41149.9258">22072 10684 33 0,'-14'32'16'0,"6"-24"1"0,14-3-16 0,-1 3 3 16,6 0 1-16,4 5-3 15,9 0 0-15,8 3-3 16,13 8 0-16,3 2 2 16,-1 9 0-16,11 2 2 15,-2 5 0-15,5-2-2 16,5 10 1-16,5-2 0 15,6-1 0-15,0 4-1 16,-3-1 0-16,0 3 4 16,5 5 1-16,-2 0-3 15,-3 8 1-15,0 0 0 16,-8 6 1-16,-2 2-3 16,-1 0 1-16,1-8-3 15,7-2 1-15,-4-3-1 16,12 2 1-16,-2-5-1 0,-1 3 0 15,6 3-1-15,3 2 0 16,2 5-1-16,3 9 1 16,-2-9 5-16,-1 8 1 15,6 3-3-15,2-5 1 16,-3 0-4-16,4-3 1 16,-9-5-1-16,-5-3 0 15,-5 0-1-15,-6-8 1 16,-7 6-6-16,-6-9 1 15,-11-7-5-15,-15-8 1 16,-8-9-6-16,-5-12 1 0,-9-16-3 16,-10-22 0-16,-10-29 3 15,-20-28 0-15</inkml:trace>
  <inkml:trace contextRef="#ctx0" brushRef="#br0" timeOffset="42021.0369">22439 6072 24 0,'-18'-8'12'16,"7"8"6"-16,11 0-13 0,0 0-2 15,0 0 1-15,0 0-7 16,5 11 1-16,1 7 2 16,4 17 1-16,1 15 2 15,5 27 0-15,0 13 0 16,10 34 0-16,6 14-1 16,13 34 0-16,10 23-5 15,20 30 1-15,7 11 1 16,2 15 1-16,9-7 0 15,5 4 1-15,10 6 2 0,-2-13 1 16,-3-3-1-16,3-10 1 16,0-6 1-16,0-13 0 15,-11-16 0-15,0-10 0 16,8-11-4-16,-2-8 1 16,5-11 0-16,-11-2 1 15,-5 0 2-15,-5 0 0 16,-9-3 1-16,-9 11 1 15,-4 5-1-15,-10 2 0 16,-3-10-4-16,-5-2 0 16,3 5-2-16,-6-17 0 15,-7 1-1-15,-4-5 0 0,-2-3-2 16,-2-8 0-16,-1-8-3 16,-2-5 0-16,0-11 1 15,5-8 1-15,0-18-7 16,-5-19 1-16,0-18-6 15,2-16 0-15,-5-27 7 16,1-34 1-16,-7-35-12 16,1-44 1-16,-16-40 12 15,-8-43 0-15</inkml:trace>
  <inkml:trace contextRef="#ctx0" brushRef="#br0" timeOffset="42846.54">22429 6681 23 0,'-11'-16'11'0,"8"13"3"0,3 3-11 16,0 0 1-16,3 11 0 15,5 7-4-15,5 14 1 16,8 21 0-16,3 24 0 15,13 44-1-15,11 43 1 16,13 43-4-16,5 42 0 16,-3 18 2-16,6 16 0 15,-5 3 3-15,2 7 0 16,8-10 4-16,0-15 0 16,8-14-4-16,-8-11 1 0,3-18 0 15,0-11 1-15,7-7-1 16,9-9 1-16,5-5 1 15,-6-2 0-15,1-1 0 16,-3-7 1-16,-5-6-5 16,-3-21 0-16,-6-8-4 15,-4-10 1-15,-6-19-5 16,-5-11 0-16,0-10-3 16,2-13 0-16,3-8-5 15,0-11 1-15,3 0-3 16,-11-16 1-16,-7 6 11 15,-12-14 0-15</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26T15:18:15.650"/>
    </inkml:context>
    <inkml:brush xml:id="br0">
      <inkml:brushProperty name="width" value="0.05292" units="cm"/>
      <inkml:brushProperty name="height" value="0.05292" units="cm"/>
      <inkml:brushProperty name="color" value="#FF0000"/>
    </inkml:brush>
  </inkml:definitions>
  <inkml:trace contextRef="#ctx0" brushRef="#br0">6101 1175 6 0,'-13'-21'3'0,"-8"13"3"16,13 2-3-16,-3 4-1 15,-2-6 1-15,3 5-2 16,-6-5 0-16,-3-2-1 15,1-6 1-15,-9 10 0 16,1 4 0-16,-9-6 5 16,6 5 0-16,-5 3-7 15,-9 0 0-15,4 0 5 16,-11 3 0-16,5 2-2 0,-8-2 0 16,-3-1-3-16,-2 12 1 15,-3-6 2-15,-2 5 1 16,2 3-1-16,-11 2 0 15,17 1-2-15,-4 5 1 16,4 2-2-16,13-5 1 16,-3 6 0-16,0 4 1 15,8 4-1-15,-6 2 0 16,14 0-1-16,-3-3 1 16,6 3 0-16,7 3 1 15,-2-3 0-15,8 0 0 16,-6 8-3-16,17 5 1 0,-3-2 1 15,2 5 0-15,3-6-1 16,3 1 1-16,4-3 0 16,1-3 1-16,3 3-1 15,2-2 1-15,8-9 0 16,-2 3 0-16,5 0 0 16,5 3 0-16,3-11 1 15,2-3 0-15,6 1-3 16,-6-3 1-16,0-11 1 15,3 0 1-15,-2-2-1 16,7-3 1-16,-2-6 0 16,2 4 0-16,3-6 0 15,5 0 0-15,-10 0 0 0,3 0 0 16,1-8-4-16,-9 0 1 16,7-3 3-16,-2-5 0 15,2-10 0-15,1-1 0 16,2-4-2-16,0-6 1 15,15-11-1-15,-4 6 1 16,-3-3 3-16,-3 5 0 16,-8 0-2-16,-2-5 1 15,-8-5 2-15,-6 5 0 16,-7-8-4-16,-1 0 0 16,-7 0 0-16,0-10 0 15,-6-3-3-15,-2-6 1 16,-6 9-12-16,-2-9 1 0,-14 11 3 15,8 6 1-15,-7 5-17 16,2 13 1-16,-5 5 12 16,2 13 1-16</inkml:trace>
  <inkml:trace contextRef="#ctx0" brushRef="#br0" timeOffset="3962.351">5122 2974 12 0,'0'0'6'0,"6"3"2"0,-6-3-5 16,0 2-3-16,0 9 0 16,-6-1-2-16,6 6 1 15,0 3 1-15,0 5 1 16,6 2 0-16,-1 11 1 15,-5 0 3-15,5 5 1 16,-2 3-1-16,2 3 1 0,-5 5-4 16,0 3 0-16,0 7 0 15,0 11 1-15,-5 11-5 16,2-1 1-16,3 12 1 16,0 4 0-16,0 6 0 15,-5 5 0-15,5 3 1 16,-5 8 0-16,-9-1 0 15,4 1 1-15,-6 2-1 16,-3 6 1-16,1 2-5 16,-1 1 1-16,3 4 1 15,-2 6 1-15,-1-5 1 16,-4 5 0-16,4 7-1 16,-2-9 1-16,5-6 2 15,0-3 0-15,6-2-2 0,-1-3 0 16,6-6-1-16,-3 1 0 15,-3-3 0-15,9 0 1 16,-6 3-1-16,0-6 0 16,0 1 1-16,5-9 0 15,-2 1-1-15,-3-4 1 16,5-9 0-16,3-9 0 16,-8 3-2-16,8-5 0 15,-2-6 3-15,-6 3 1 16,0 0-3-16,0-5 0 15,0 5 1-15,-3-8 1 16,3-5-2-16,8-3 0 16,-8-8 2-16,8-5 0 0,0-5-2 15,0-6 0-15,0-2 0 16,0-3 0-16,0-3 0 16,0-2 1-16,0-1-2 15,8-4 1-15,-8-3-1 16,8 7 0-16,-8-12-2 15,3 0 1-15,-3-1 5 16,8-7 0-16,-8-6-1 16,0 0 0-16,0-5-2 15,0 8 1-15,0-3 2 16,0-5 0-16,0 6-4 16,0-6 0-16,0 0-1 15,0 8 0-15,5-6 0 16,3 6 1-16,-3-2 2 0,9 1 1 15,-4-1-3-15,1-1 0 16,7 6 0-16,6-1 0 16,3-2 1-16,2 0 0 15,5 0 0-15,3 5 1 16,5 1-1-16,3 4 0 16,6-7 1-16,-4-3 0 15,12-3 0-15,-4-3 0 16,6-4-2-16,-8-1 0 15,0-5 1-15,-11 3 0 16,-5 2 0-16,0 1 0 16,-5-1 1-16,-6-2 1 15,-4 5-3-15,-4-6 1 0,-5 6 5 16,-2-2 1-16,0-1-2 16,-4 3 1-16,-4 0-3 15,2-2 0-15,-5-1-1 16,0-2 0-16,-5-1-1 15,2-2 0-15,1 0-3 16,-3-2 1-16,2-3 2 16,-2-1 1-16,2-2-3 15,-2-7 0-15,5-6 4 16,-6-8 0-16,1-8-2 16,5-6 0-16,-8-7 1 15,8-3 0-15,0-8-2 16,0-5 1-16,-3-5 0 15,6-6 0-15,-3-5 0 0,8-8 0 16,-3-5-1-16,1-5 1 16,2-9-2-16,-3-10 0 15,-2 8 6-15,2-10 0 16,-5 10-4-16,0-3 0 16,0 11 0-16,0 2 0 15,-5 3 1-15,2 1 0 16,-5-1-2-16,3-8 1 15,-6 3 0-15,11-8 1 16,-8-3-2-16,8-5 1 16,8 5 0-16,3 3 1 15,-3 14 1-15,0 7 1 16,-3 5-2-16,-3 0 0 0,1-2-1 16,5-16 0-16,0-5-1 15,11-14 0-15,4-10-1 16,-2 0 1-16,11 2 0 15,-3 14 1-15,-2-1-1 16,-3 9 0-16,-3 5 2 16,-3 7 0-16,-4 4-2 15,-4 5 1-15,6-3 0 16,-3 5 1-16,0 3-2 16,1-2 0-16,2 7-1 15,-6 3 1-15,3 8 1 16,-7 8 0-16,2 5-3 15,0 8 1-15,-8 8 6 0,0 8 0 16,0 3-6-16,0 2 0 16,0 11 3-16,0-3 0 15,0 8-2-15,0 5 0 16,0 1-2-16,0 2 1 16,0 0 0-16,0 5 0 15,0-2-2-15,0 5 1 16,0 0 2-16,0 0 0 15,0 0 2-15,0 0 0 16,0 0-2-16,5 5 0 16,-5-5 1-16,0 0 0 15,2 3-1-15,-2-3 1 0,0 0 1 16,-2 0 1-16,-3-3-4 16,-3 3 1-16,-6-8 3 15,-2 0 0-15,-10-2-2 16,-8-1 0-16,-9-2 5 15,-2 5 0-15,-8 5-8 16,-10-5 0-16,2 1 6 16,0-1 1-16,6 5-5 15,-1 0 1-15,3 1 0 16,0-1 1-16,3 0-3 16,5 3 1-16,3 3-1 15,2 0 0-15,0 2-23 16,9 3 1-16,7 2-3 15,8-12 1-15</inkml:trace>
  <inkml:trace contextRef="#ctx0" brushRef="#br0" timeOffset="5182.2804">4813 9795 19 0,'0'-8'9'0,"0"11"3"0,0-6-9 16,5 0 1-16,-5 3 0 15,3 6-3-15,5-4 0 16,0 6 1-16,2 11 0 16,1 12-2-16,-3 22 0 15,2 27 0-15,-4 20 1 16,-4 22-1-16,6 18 1 0,3 16-1 15,2 22 1-15,0 7-1 16,3 3 1-16,3 2-1 16,-4-5 1-16,4 6 1 15,-1-6 1-15,-7-13 0 16,5-16 0-16,0-2 0 16,-6-1 1-16,1-18-1 15,2-3 1-15,-5-10-2 16,-3 0 0-16,1-6 0 15,-4 3 0 1,-2 61-3 0,8-29 1-16,-8-24-2 15,0-19 1-15,0-26-14 16,0-18 1-16,0-14-15 0,0-15 1 16,-8-27 26-16,-10-22 0 15</inkml:trace>
  <inkml:trace contextRef="#ctx0" brushRef="#br0" timeOffset="6020.1922">5075 9718 28 0,'0'-10'14'0,"10"-1"-1"15,-2 8-14-15,3 6 2 16,-1 0 1-16,9-6 2 16,2 6 0-16,6 2-3 15,12-2 1-15,14-1-3 0,11 6 0 16,-4 0 1-16,9 0 0 16,-5-3 0-16,-3 6 0 15,-8-6 0-15,-8 0 0 16,0 3-2-16,-11 0 0 15,-5 3 4-15,-5 0 0 16,0-1 2-16,-6 6 0 16,-5 8-2-16,3 8 0 15,0 20-1-15,-5 25 0 16,-11 26-1-16,0 32 0 16,-8 21 0-16,-5 16 0 15,-1 19 0-15,6 2 0 16,8 8-1-16,-2-2 0 0,4-12 0 15,-4-1 1-15,4 4-3 16,-2 3 1-16,8 8 1 16,-8-2 0-16,0-6 1 15,0-13 0-15,0-16 2 16,0-19 0-16,6-12-2 16,-4-25 0-16,4-13-1 15,-4-15 0-15,1-11 2 16,2-9 1-16,-5-9-3 15,3-9 1-15,2-8 0 16,-2-2 0-16,-3-5 0 16,0 2 1-16,8-8-2 15,-8-3 0-15,0-4 2 16,0-1 0-16,0-3 1 0,0-2 1 16,0 0 2-16,0-5 0 15,-8 2-5-15,-3-5 0 16,-7 3 1-16,-6 0 0 15,-11-3-2-15,-10 2 1 16,-7 1-6-16,-20 5 1 16,1 0-8-16,-6-3 0 15,5-5-14-15,-2-13 1 16</inkml:trace>
  <inkml:trace contextRef="#ctx0" brushRef="#br0" timeOffset="8031.1976">11663 2540 21 0,'-5'-11'10'0,"10"14"3"16,0 5-12-16,-2-5 4 15,2 5 1-15,-5 7-3 0,0 12 0 16,-5 18 0-16,2 16 0 15,-2 8-4-15,-6 10 1 16,-5 19 2-16,3 10 0 16,-11 14-2-16,-5 21 0 15,-3 10 0-15,-2 17 0 16,-3 7-1-16,-5 5 0 16,-3-4 2-16,10 10 0 15,-2-14-1-15,3-12 0 16,13-19 1-16,2-11 1 15,6-10 0-15,10-19 0 16,-2-13-2-16,5-11 1 0,0-15 2 16,5-12 0-16,-2-12-3 15,10-3 1-15,-2-5-3 16,7-8 1-16,1 0 1 16,-1-1 0-16,9-7 0 15,7 0 1-15,9 0 2 16,7 0 0-16,0 2-6 15,11 1 0-15,10-1 3 16,9 4 1-16,10-1-2 16,-3-3 0-16,3-2 1 15,-3-8 0-15,-2 3-1 16,-3-1 1-16,-19-4 3 16,9 1 0-16,-14-1 0 15,-8-4 0-15,-7-2 3 0,-12-2 1 16,-1-1-5-16,-7-7 1 15,1-9-3-15,3-13 1 16,-4-18-1-16,7-21 0 16,1-17-1-16,1-23 0 15,-5-19 3-15,-6-12 0 16,-3-22-2-16,-5-19 1 16,-5-18-1-16,-5-11 1 15,-8-10 0-15,-14 10 0 16,6 9 1-16,-6 9 0 15,-2 25-1-15,-8 18 0 16,3 16-3-16,-3 24 1 0,-3 19-18 16,13 18 1-16,3 21-18 15,11 13 1-15,5 32 29 16,5 16 0-16</inkml:trace>
  <inkml:trace contextRef="#ctx0" brushRef="#br0" timeOffset="9157.4574">11411 6218 20 0,'0'0'10'0,"22"2"1"15,-12 4-9-15,6 2 4 16,18-8 0-16,4-3-3 16,12 0 0-16,5 1-3 15,14-1 1-15,-5 0-2 16,4 1 0-16,1 2 1 15,-5-11 1-15,-9 3 1 16,-2 0 0-16,-8 3-3 0,-2 2 1 16,-6 1 6-16,-3 2 0 15,-5 0-3-15,-5 0 1 16,-6 0-6-16,1 2 0 16,-1 6 3-16,-2 5 1 15,0 3-3-15,3 6 0 16,-9 4 1-16,9 14 1 15,-14 5-3-15,6 8 1 16,-1 15 3-16,-2 9 0 16,0 5-2-16,-3 8 1 0,1 8-5 15,-6 10 1-15,0 6 8 16,0 0 1-16,0 2-5 16,2 9 1-16,1-4-2 15,5 4 1-15,0 2-2 16,-3 2 0-16,3 1 2 15,11 0 0-15,-3 5-3 16,2 5 1-16,6-5 3 16,-3 5 1-16,5 8-2 15,-2 3 0-15,5 3-1 16,3 7 0-16,0-8 0 16,0 11 1-16,-6-2 0 15,-5 2 0-15,-5-3-1 16,-3 11 0-16,-7 5 5 15,-1 9 1-15,-2-4-3 0,-3-2 1 16,8-5-2-16,2-6 0 16,3-5-4-16,6-10 0 15,-6 4 2-15,3 1 1 16,-5 0-1-16,-9-6 0 16,-4 1 0-16,-6-6 1 15,-3 3 0-15,0-16 0 16,1-14-1-16,-1-7 0 15,3-19-1-15,3-10 1 16,5-13-3-16,0-12 0 16,0-15-16-16,0-5 0 15,0-6-9-15,-8-23 0 16,5-32 19-16,-12-48 1 0</inkml:trace>
  <inkml:trace contextRef="#ctx0" brushRef="#br0" timeOffset="9833.7345">11210 6355 21 0,'8'35'10'0,"8"49"0"0,-11-52-10 16,1 16 1-16,2 21 0 0,0 15 1 15,-3 17 1-15,3 23 0 16,10 6 0-16,-10 21 0 16,8 18 1-16,-5 0-1 15,2 11 1-15,6 11-4 16,2 18 0-16,0 5 1 16,3 19 1-16,-3 13-4 15,8 18 1-15,0 1 0 16,-5 15 1-16,-6 12 4 15,-7 6 0-15,2 4 1 16,-2-8 0-16,-3 7-1 0,-6-4 0 16,9-6 3-16,-8-8 0 15,2-13-2-15,-5-22 0 16,5-20-6-16,-2-30 0 16,5-10-1-16,2-29 1 15,-2-27-19-15,3-7 1 16,2-22-17-16,3-18 1 15</inkml:trace>
  <inkml:trace contextRef="#ctx0" brushRef="#br0" timeOffset="12850.6379">4979 455 17 0,'-7'-5'8'0,"4"5"17"0,3 0-9 0,0 0-14 16,0 0 1-16,0 0-3 15,5 16 0-15,11 5 0 16,0 13 0-16,2 9 2 16,6 2 0-16,-3 13-2 15,3-3 0-15,-3 17-2 16,3-11 0-16,-5-1 5 15,-1-4 0-15,-2-6-4 16,-3-10 0-16,3 0-1 16,-5-14 1-16,-3-7 1 15,0-1 0-15,-3-10 3 16,-5 0 0-16,-5-13-5 16,-3-6 0-16,-3-15 3 0,-5-19 1 15,-2-8-3-15,-1-19 0 16,1-4 0-16,-6-22 1 15,5 0 2-15,9 0 0 16,-1 8-4-16,6 5 0 16,5 6 0-16,8 15 1 15,2 12 1-15,6 1 1 16,0 14-2-16,5 11 0 16,1 15 0-16,1 3 1 15,4 19 0-15,-3 5 0 16,-6 10-1-16,-7 11 0 15,-3 6 2-15,-3 4 1 0,-10 19-1 16,-3-2 0-16,-3-3 1 16,-5-8 0-16,-2-11 3 15,-1-5 1-15,9-3 1 16,-1-7 0-16,3-9-10 16,3-2 0-16,0-5 3 15,10 5 0-15,0-14 8 16,6 9 0-16,5 5-7 15,5-6 0-15,3 6 2 16,-6 3 0-16,11-3-3 16,-2 2 1-16,7 1 1 15,-8 7 0-15,6-7-2 16,-5 12 1-16,-1-9-1 16,-5 4 0-16,-5-2-1 15,-5-6 0-15,-3 1-5 0,0-1 1 16,-6-2-16-16,-2-5 1 15,-2-3-15-15,-6-16 0 16</inkml:trace>
  <inkml:trace contextRef="#ctx0" brushRef="#br0" timeOffset="13285.9419">5884 579 28 0,'-21'8'14'0,"5"6"15"0,14-6-15 0,-6-3-11 15,-8 0 1-15,5 8-2 16,-7-2 0-16,-6 7-3 16,0 6 1-16,-5 5-1 15,8 3 1-15,-6 5 0 16,6 8 0-16,3 0-4 15,10-3 0-15,2-12 3 16,12-7 0-16,2-4 0 16,10-11 0-16,9-8 2 15,-1-13 0-15,9-1 0 16,-1-12 0-16,8-1-3 16,-5 4 1-16,0-12 3 15,-10 9 0-15,-1-1 3 0,-2 6 1 16,-13 5-3-16,-1-2 0 15,-10-1 1-15,-2 1 0 16,-9-1-5-16,-8 3 1 16,-2 0-9-16,8 1 0 15,-11 4-14-15,6 0 1 16,-1 3-2-16,9 6 1 16</inkml:trace>
  <inkml:trace contextRef="#ctx0" brushRef="#br0" timeOffset="13841.5532">6281 474 19 0,'-10'2'9'0,"-6"49"12"16,16-49-9-16,-8 6-6 15,0-5 0-15,3 2-3 16,-9 3 1-16,6-5-3 16,3 5 1-16,0-1-3 15,-3 9 0-15,8 3 2 16,-3-1 0-16,3 19-2 16,0-5 0-16,3-3 2 15,-3 0 0-15,8-5-2 16,2 0 1-16,-2-11 2 0,8 3 0 15,-5-8 1-15,7-8 1 16,-10 3 1-16,3-3 0 16,2-3-2-16,-2-2 0 15,-9 2-5-15,6 3 1 16,-2-3 2-16,-4-2 1 16,6 10-3-16,0-2 1 15,3 0-2-15,7 10 0 16,1-2 0-16,4-3 1 15,1 2 2-15,5-2 1 16,1-8-1-16,4-8 1 0,-2-8 4 16,-6-2 1-16,3-11-3 15,-10-3 1-15,-1 0-4 16,-5 0 1-16,-7 3-1 16,-1 3 0-16,-5 2-15 15,0-10 1-15,-5 4-17 16,2-1 1-16,0-6 5 15,-2 2 1-15</inkml:trace>
  <inkml:trace contextRef="#ctx0" brushRef="#br0" timeOffset="18031.2449">18375 2815 15 0,'-18'-21'7'0,"28"-3"9"0,-10 24-9 0,0 0-2 15,6 0 1-15,-4-2-6 16,1-1 0-16,-3 0 0 16,0 3 0-16,5 6 0 15,-2 4 1-15,0 9-2 16,2 2 1-16,-5 8 0 15,0 16 1-15,0 3 2 16,-8 10 0-16,0 21-1 16,-3 6 0-16,-2 7-2 15,-5 14 0-15,-4 8 3 16,-1 10 0-16,1 3-2 0,1 19 0 16,0 7-1-16,0 6 0 15,0 26 0-15,-3 8 0 16,3 11-1-16,0 16 1 15,2-3 0-15,-2 10 0 16,2-5-1-16,-2 1 0 16,5-14 2-16,-2-16 1 15,5-11 0-15,-3-17 1 16,5-12 0-16,1-10 0 16,-1-8-2-16,0 2 0 15,-2 4-1-15,0-9 0 16,-3 0 2-16,6 3 1 15,-1-3-5-15,0-5 1 0,6-8 2 16,-3 3 1-16,5-11-2 16,-2-2 0-16,0-3 3 15,-3-3 0-15,0-3-8 16,3-2 1-16,-3-5 8 16,5-3 0-16,-2 5-4 15,5 0 0-15,0-2 0 16,5-14 1-16,6-7-1 15,-1-3 1-15,1-14-2 16,2-2 0-16,-2-3 1 16,-1-2 1-16,1-8-1 15,-1-9 0-15,-2-4 0 0,-2-6 1 16,-1-5-1-16,0 0 1 16,1-3-1-16,-1-2 0 15,0-4-1-15,-2 4 0 16,-1-3 3-16,6 3 1 15,-5-1-2-15,2-2 0 16,-2-3-6-16,0 3 1 16,2 3 5-16,-2 2 0 15,-1 6-2-15,6-3 1 16,0-1 1-16,-3 7 1 16,6 1-3-16,0 1 1 15,-1-3-1-15,1 6 0 16,-1-1 2-16,1 1 0 0,-1-3-1 15,1 10 0-15,0-2-2 16,-1-1 1-16,1-4 1 16,-1 2 1-16,1-8-1 15,0-2 1-15,-1-1-1 16,1-5 1-16,-3-2 0 16,0-3 1-16,2 0-2 15,-5 0 1-15,6 2-3 16,0-2 0-16,4 3 2 15,7-3 0-15,1-3 0 16,1 0 1-16,8 1-2 16,8-1 1-16,2-5 1 15,8 3 1-15,-2-1-2 16,10 1 1-16,0 0-3 0,11-6 0 16,-5 3 5-16,-1-3 0 15,1 3-4-15,-6 0 0 16,3 0-1-16,5 6 0 15,3-4 4-15,-1 1 0 16,-4 2-2-16,-1-5 0 16,-2-2-4-16,-10-1 1 15,-9 0 2-15,-8 1 1 16,-5-1 4-16,-7 0 1 16,-7 1-4-16,1-1 1 15,-5-2 0-15,-6-6 0 16,3-5-2-16,-8-8 1 15,0-10 0-15,-3-11 0 0,-2-18-3 16,0-4 1-16,-3-7 2 16,-3-13 1-16,-2-11-1 15,3-16 1-15,2-7-2 16,5-17 0-16,3-7-1 16,3-1 0-16,-1-5 0 15,4 6 1-15,-4 7-1 16,-2-5 1-16,-2 0 2 15,-4-15 0-15,4-9-2 16,-1-21 0-16,3 3 0 16,5-16 0-16,3 13 5 15,0 13 0-15,-5 17-4 16,-3 1 1-16,0 7-2 0,-8-4 0 16,3-12-1-16,-1-6 1 15,6-24-4-15,6-8 0 16,-1-2 3-16,11-11 1 15,0 8-1-15,2-3 1 16,1 19-4-16,-6 2 1 16,0 9 9-16,-5 20 0 15,-5 6-9-15,2 16 1 16,-2 0-1-16,-1 8 1 16,-2 7 4-16,0 6 1 15,0 3-4-15,-2 18 1 16,-6 16 1-16,-8 10 0 15,0 14-1-15,0 11 0 0,-2 9-3 16,4 4 1-16,-2 10-16 16,3 3 1-16,0 3-21 15,-13 18 1-15,-17 18 35 16,-31 1 0-16</inkml:trace>
  <inkml:trace contextRef="#ctx0" brushRef="#br0" timeOffset="20703.5459">18291 12478 14 0,'-22'-11'7'0,"-33"-29"5"15,44 25-6-15,-5-12 3 16,-5 1 1-16,5-6-5 16,-2-5 1-16,5-13-9 15,-3-6 0-15,10-18 4 16,-1-16 0-16,7-11-3 15,0 4 1-15,2 4 0 16,3 8 1-16,-2 14 1 0,0 7 0 16,2 4 0-16,0 1 1 15,3 9-4-15,0 0 1 16,3 10 4-16,-1 8 1 16,1 3-4-16,5 0 1 15,5 3-1-15,5 2 0 16,1 0 2-16,2 0 0 15,0 6-2-15,3-1 0 16,0 3 2-16,2 0 1 16,0 3-5-16,6 3 0 15,2-4 2-15,9-4 0 16,2-1-2-16,5-10 0 0,-5 8 0 16,-6 0 0-16,-10 0 4 15,-5 8 0-15,-3 2 0 16,-8 6 0-16,-2-1 0 15,-6-2 0-15,-2 6-1 16,-1-4 1-16,1 4-1 16,-8-3 0-16,2-1-1 15,-2 6 1-15,-1-2-1 16,3-1 1-16,-5 3-3 16,3 3 1-16,0 2 1 15,5 3 1-15,2 5-2 16,4 11 1-16,1 5-2 15,1 11 0-15,5 5 4 16,1 8 0-16,4 10-3 0,-2 24 1 16,8 3 1-16,-3 16 0 15,-3 5-2-15,1 14 1 16,-4-4-1-16,7 6 1 16,-7 6-1-16,6 12 0 15,-2 6 2-15,2 0 0 16,3 10-2-16,-3 1 1 15,-8-14 3-15,-5-8 0 16,-5-2-2-16,-6-4 1 16,-5-9 1-16,-8-6 1 15,0-13-3-15,-3-11 0 0,1-13-8 16,4-18 0-16,-1-14-10 16,4-13 0-16,-2-8 0 15,2-18 1-15,-8-19 7 16,-2-29 0-16</inkml:trace>
  <inkml:trace contextRef="#ctx0" brushRef="#br0" timeOffset="21169.0527">18055 12311 27 0,'-5'11'13'0,"5"-9"3"0,5 6-14 15,0 5 4-15,6 6 0 16,0 2-8-16,7 8 0 0,3 8 4 16,8 14 1-16,6 12-3 15,-3 16 1-15,-3 14-1 16,-8 2 0-16,-8 19 2 15,-2 18 1-15,-3 14-2 16,-14 7 0-16,4 14-1 16,-6-11 1-16,-3-10-2 15,1-17 0-15,-1-31-11 16,6-26 0-16,-3-17-14 16,-3-28 0-16</inkml:trace>
  <inkml:trace contextRef="#ctx0" brushRef="#br0" timeOffset="23587.1445">7813 2283 5 0,'-29'8'2'0,"-16"13"3"0,32-15-3 16,-16-1 1-16,-14 3 1 15,-2 0-2-15,-8-8 1 16,1 0-3-16,-9-3 0 15,-3-2 6-15,-15-3 0 16,-3-5-4-16,-8-11 0 16,5 3 1-16,6-6 1 15,7 1-4-15,1-8 0 16,2 7-1-16,6 1 1 16,10-1 3-16,5-5 0 15,14 11-4-15,2-5 1 0,21 7 0 16,9-13 0-1,68-31-1 1,13 10 1-16,24 0-1 16,6 0 1-16,7 8-3 15,6 6 1-15,8-1 4 16,2 5 0-16,-2-2-2 16,-1 11 1-16,6 0 0 15,-10-1 0-15,-14 9-2 16,-5 2 1-16,-6 5 0 15,-2-2 0-15,-5 10-1 16,-17 6 0-16,-10 2 1 16,-5 6 1-16,-8 13 0 15,-8-3 1-15,3 10-7 16,-16 14 1-16,-11 3 5 0,-11 5 1 16,-4 8-2-16,-12 8 0 15,-12-16 1-15,-11-6 0 16,-22 3-1-16,-9 3 1 15,-15-8 0-15,-7-2 1 16,-5 10-3-16,-8-8 1 16,-11 0-1-16,0-3 0 15,8-8 4-15,-10-5 1 16,-3-5-3-16,0-5 0 16,5-6 1-16,3 3 0 15,10-8-2-15,8 0 1 16,6 0 0-16,18 0 0 15,13-3-1-15,6 0 1 0,8-5-1 16,5 0 0-16,5 8 1 16,13-8 1-16,1 0-1 15,-4 0 0-15,4 0 0 16,2 0 1-16,8-5-1 16,-8 2 0-16,8 3-2 15,-3 0 1-15,3 0 1 16,0 0 0-16,0 8-3 15,-8-8 1-15,8-5 4 16,0 2 0-16,0 3-5 16,0 0 1-16,0 0 0 15,0 0 1-15,0 0 0 16,0-5 0-16,0 0 0 16,0 5 0-16,0 0-1 0,0 0 1 15,0-6-19-15,8 4 0 16,3 4 0-16,5 4 0 15</inkml:trace>
  <inkml:trace contextRef="#ctx0" brushRef="#br0" timeOffset="24772.0787">7096 3455 11 0,'-55'-60'5'0,"23"-73"4"15,40 99-6-15,0-8-6 16,15-3 1-16,12 0-3 16,10-8 1-16,8 10 6 15,13 6 0-15,11 11-2 16,2-1 0-16,3 12 0 0,-3 4 1 15,-2 6 0-15,-11 10 1 16,-5 6-3-16,-8 12 1 16,-11-1-4-16,-12 9 0 15,-7 14-2-15,-12 8 1 16</inkml:trace>
  <inkml:trace contextRef="#ctx0" brushRef="#br0" timeOffset="24982.8275">7562 4741 9 0,'8'-8'4'0,"-3"3"-2"15,-5 5-6-15,0 0-1 16,0 0 1-16</inkml:trace>
  <inkml:trace contextRef="#ctx0" brushRef="#br0" timeOffset="25298.7603">7570 5972 25 0,'-32'-14'12'0,"32"9"1"0,0 5-13 15,0 0-2-15,0 0 1 0,0 3-12 16,0 2 1-16,0 6 2 16,-3 12 0-16</inkml:trace>
  <inkml:trace contextRef="#ctx0" brushRef="#br0" timeOffset="25585.3354">7538 7408 22 0,'-3'-13'11'0,"-2"26"-3"0,5-13-10 15,0 0-10-15,5 3 0 16,-2 2 5-16,-3 6 1 15</inkml:trace>
  <inkml:trace contextRef="#ctx0" brushRef="#br0" timeOffset="25958.8926">7345 8485 35 0,'-19'-18'17'0,"19"20"3"0,0-2-19 16,0 0-4-16,0 0 1 16,0 0-7-16,0 0 1 15,0 0 0-15,0 0 1 16,8 3 6-16,-8 0 0 16,6-1-7-16,-1 1 0 15,3 0 0-15,0 2 1 16,0-3 6-16,0 1 1 15</inkml:trace>
  <inkml:trace contextRef="#ctx0" brushRef="#br0" timeOffset="26243.8798">7615 9133 25 0,'0'-2'12'0,"5"7"8"16,-5-5-14-16,3-3-14 15,-3 3 1-15,0 0-3 16,0 0 0-16,0 0-4 0,0 0 1 16</inkml:trace>
  <inkml:trace contextRef="#ctx0" brushRef="#br0" timeOffset="28330.2292">7996 9903 14 0,'-6'-8'7'0,"6"-5"6"15,0 13-6-15,0-5-4 16,0 5 1-16,0-5 0 16,-8-1 0-16,8-2-4 15,-2 3 0-15,-6-3-2 16,8-2 1-16,-3-4 0 0,-5 1 0 16,0 0 1-16,-2-3 0 15,-6-3 2-15,-5 4 0 16,0-1 2-16,-6 2 0 15,1 4-2-15,-1-6 0 16,1 11-2-16,-3-3 0 16,0 3-1-16,-3-1 1 15,5 4-2-15,-7-4 1 16,5 6 1-16,-6 0 0 16,-7 3-1-16,-3 2 0 15,0 3 1-15,0 0 0 0,3-3 0 16,-6 9 0-16,6-1 0 15,-3 5 1-15,10 4-1 16,-2 4 1-16,3 0-3 16,0 1 1-16,7 7 1 15,1 6 1-15,-1 5-1 16,1 0 0-16,7-3-2 16,3 1 0-16,6-1 4 15,7 0 0-15,3 6-2 16,3-11 1-16,7 3-2 15,6-3 1-15,-5 0 4 16,13 0 0-16,2 2-3 16,1-4 0-16,2-9-1 15,5 6 0-15,3-3-1 16,-2 0 1-16,10-8 1 0,7 1 1 16,1-9-4-16,6-5 1 15,-7-3 1-15,4-2 0 16,-3-3-1-16,-3-11 0 15,-5 1 3-15,-5 2 0 16,8-6-2-16,-9 6 0 16,-4-2 3-16,2-1 0 15,-11-2-2-15,1 0 0 16,4-6 1-16,-10 1 1 16,3-3-2-16,-3-1 0 15,-5-7 3-15,3 0 0 0,-3-8-5 16,-6-5 0-16,6-3 0 15,3-3 1-15,-1-2-3 16,1-3 0-16,-1 5 1 16,-2 3 1-16,-3-2 2 15,-2 2 1-15,-3 5-1 16,-5 3 0-16,-1 3 4 16,-2 5 1-16,0 5-3 15,0 3 1-15,0 7-5 16,0-1 1-16,0-1 0 15,0 5 1-15,0 8-5 16,0-5 0-16,0 3 4 16,0 3 0-16,0-1 0 15,0 0 0-15,0-2-2 0,0 2 0 16,-2 6 4-16,2-6 1 16,0 3-3-16,0-2 0 15,0-1 0-15,0 3 1 16,0-3 1-16,0 3 1 15,0 0-4-15,0 0 1 16,0 0 0-16,-3 0 1 16,-2 0 0-16,2 0 1 15,-5 0-2-15,-3 3 0 16,-2-3-2-16,-5 3 0 16,-3-1-3-16,-3 1 0 15,3 2-7-15,-11 3 0 16,11 0-22-16,-14 5 0 0</inkml:trace>
  <inkml:trace contextRef="#ctx0" brushRef="#br0" timeOffset="29650.2461">3450 10372 0 0,'-10'-14'0'0,"-41"25"13"16,-12-3-13-1,71-5 9-15,-77 7 1 16,-10-5-2-16,4 3 0 15,-4 0-2-15,2-8 0 16,11 0-1-16,-3-13 0 16,9 0-1-16,-1-6 0 15,0-12-5-15,5-6 0 16,6-3 6-16,13 0 0 16,8 1-5-16,5 4 0 15,14 1-3-15,20-1 0 16,24 1 6-16,11 2 0 15,19 0-10-15,13 6 1 0,13 7 0 16,8 9 1-16,-3-1 1 16,-5 6 1-16,-11 8 4 15,6-3 1-15,-11 8-2 16,-11 0 0-16,-12 2 1 16,-9 1 0-16,-13-3 0 15,-2 0 1-15,-9 2 4 16,-18 1 0-16,-11 2-6 15,-15 3 0-15,-8 0-2 16,-9 0 1-16,-2 2-12 16,-8-2 0-16,-7 5-8 15,4 3 0-15,-5 13 19 16,6 0 1-16</inkml:trace>
  <inkml:trace contextRef="#ctx0" brushRef="#br0" timeOffset="30823.1834">7623 11404 35 0,'-3'-8'17'0,"8"13"9"16,-2-2-18-16,2-1-2 15,-5-2 1-15,0 0-1 16,-5 0 0-16,5-2-6 16,0-1 1-16,0 3-9 15,-3 0 1-15,3 0-2 16,0 0 1-16,8 0-6 16,3 0 1-16,-1 3-12 15,4-1 0-15,4 6 24 16,-5 11 1-16</inkml:trace>
  <inkml:trace contextRef="#ctx0" brushRef="#br0" timeOffset="31093.2027">7641 12599 47 0,'-40'-26'23'0,"40"29"2"0,0-3-24 0,0 0-9 16,0 0 0-16,0 0-3 15,8-3 0-15,3 0-7 16,-3 1 1-16,8-1 6 15,2 6 1-15</inkml:trace>
  <inkml:trace contextRef="#ctx0" brushRef="#br0" timeOffset="31318.9249">7646 13809 35 0,'-18'5'17'0,"18"-13"-16"0,13 8-18 15,0-8 0-15,19-11 0 16</inkml:trace>
  <inkml:trace contextRef="#ctx0" brushRef="#br0" timeOffset="31768.926">14248 2455 26 0,'24'-31'13'0,"7"31"7"0,-20 0-12 15,0-6-10-15,-1 4 0 16,1 2-3-16,5 0 1 16,-1 2-21-16,7 14 0 15,-1 3 24-15,-3 10 0 16</inkml:trace>
  <inkml:trace contextRef="#ctx0" brushRef="#br0" timeOffset="32008.5568">14174 4384 25 0,'10'-16'12'0,"9"8"1"0,-19 6-13 16,5-1 0-16,-2 0 1 16,2 1-26-16,-5 2 1 15</inkml:trace>
  <inkml:trace contextRef="#ctx0" brushRef="#br0" timeOffset="32370.64">14362 5583 40 0,'-11'-37'20'16,"6"37"9"-16,5 0-20 0,0 0-7 16,0 0 0-16,0 0 1 15,0 0 0-15,0 0-3 16,0 0 1-16,0 0-1 16,0 0 0-16,0 0-1 15,0 0 0-15,0 0-3 16,0 0 0-16,0 0-6 15,0 0 0-15,8 2-11 16,0-2 0-16,7 8 3 16,7 3 0-16</inkml:trace>
  <inkml:trace contextRef="#ctx0" brushRef="#br0" timeOffset="34050.0386">14481 6286 25 0,'0'-2'12'0,"5"-3"9"0,0 7-13 16,-2-2-8-16,-3-2 1 15,5-1 0-15,-2 0 1 16,-1 1-3-16,-2-1 1 16,0 3 5-16,6-3 1 15,-6-2-3-15,0-3 1 0,-6 3-3 16,1-8 0-16,-3-1-1 15,0 1 1-15,-2 3-1 16,-4-6 0-16,-4 2 1 16,2 4 1-16,-5 2-3 15,-6-3 1-15,1 6-1 16,-3 0 1-16,-3-1-2 16,-2 4 1-16,-3 2 1 15,0 2 1-15,0 1-1 16,2 2 1-16,1 3-2 15,-3-2 0-15,2 7 2 16,1-8 0-16,-8 6-4 0,10-1 1 16,0 6 4-16,0 3 1 15,1-1-2-15,-1 3 0 16,11-2-3-16,0-3 0 16,-1 5 1-16,1 0 1 15,0 3 0-15,3-3 1 16,-1 0 0-16,3 6 0 15,-2-1-2-15,4 3 1 16,1 0 0-16,5 0 1 16,0 1-2-16,6 1 0 15,2 1-1-15,2 2 1 16,6-2 4-16,0 0 0 16,8-6 0-16,-5 1 0 0,10-3-4 15,0-6 0-15,3 6 2 16,2 0 0-16,11-8 0 15,0 2 1-15,0-2-3 16,6-3 0-16,-1-2 4 16,0-3 1-16,1 0-8 15,-1 0 1-15,0-3 4 16,1 0 0-16,-4 1-2 16,1-6 0-16,5 0 2 15,-5 2 0-15,2-2-1 16,0-2 1-16,-5-1 1 15,6-2 1-15,-4-1-3 16,-7 1 1-16,0 0 1 16,-8 0 0-16,-6-3 0 15,3-3 1-15,-2 0 2 0,-6-2 0 16,0-5-5-16,1-1 1 16,4-7-2-16,1-3 0 15,2-8 0-15,-8 0 0 16,-5 7 4-16,5 1 0 15,-5 5-6-15,0 1 0 16,-5-1 5-16,-1 0 1 16,-2 3-5-16,0 0 1 15,-2 2 3-15,-1 3 1 16,-2-7-6-16,2 1 1 16,-5 4 3-16,3-1 0 15,-6 1-1-15,-4-3 0 0,-7 5 0 16,-1-5 0-16,-7 7 1 15,-1-2 1-15,-4 3-5 16,1-3 1-16,-6 3 2 16,6 3 1-16,-3-1-1 15,2 3 1-15,4-3-1 16,-1-4 0-16,3 1-1 16,5 4 0-16,3 2 1 15,0-3 1-15,2 6-1 16,6 0 1-16,0 2-3 15,5 0 1-15,0 1 0 16,5 2 1-16,-2-3-1 16,2 3 1-16,1 0 0 0,-1 0 1 15,3 0-2-15,0 0 1 16,0-3 1-16,0 3 0 16,0 0-2-16,0 0 1 15,0 0-1-15,0 0 1 16,0 0 1-16,0 0 0 15,0 0-2-15,0-2 1 16,0 2 0-16,0 2 1 16,0-2-2-16,0 0 1 15,0 0-8-15,0 0 0 16,0 0-10-16,0 0 0 16,0 0-17-16,0 11 0 15</inkml:trace>
  <inkml:trace contextRef="#ctx0" brushRef="#br0" timeOffset="36661.7028">804 10372 18 0,'-8'0'9'0,"16"-3"0"0,-8 3-9 0,0 5 5 15,0-7 1-15,0 2 0 16,0 0 1-16,6 5 0 16,-6-5 1-16,0 0-2 15,0 0 0-15,2-3-7 16,-2-2 1-16,0 0 1 15,0-1 1-15,0-4-2 16,3-3 1-16,2-3-2 16,-2-5 1-16,5-1 3 15,0 1 0-15,0-11-3 16,2 1 1-16,-2-6 1 16,3 0 0-16,5-3-1 15,-6 6 1-15,1-3-5 16,2 5 1-16,-2 5 2 15,-3 1 0-15,2 5 1 0,-2 7 0 16,-5 1-5-16,2 3 0 16,-2 2 2-16,5 2 0 15,-3 6 0-15,0 3 1 16,0 8 0-16,6 5 1 16,0 5-2-16,2 3 0 15,0 2 1-15,3 3 1 16,-5-2 0-16,4-1 1 15,1 0 0-15,-5 4 1 16,7-9-5-16,-7 3 1 16,2-6 2-16,-2-2 0 0,-3-3 2 15,2-2 0-15,-4-3-2 16,-4 0 1-16,1-3-1 16,2-2 0-16,-5-3 1 15,0 0 1-15,0 0-1 16,0 0 1-16,0 0 1 15,0 0 1-15,0 0-7 16,0 0 0-16,3 5 4 16,-3-5 1-16,0 0-2 15,0 0 0-15,0 0 0 16,0 0 1-16,0 0-3 16,0 0 1-16,0 0 0 15,0 0 1-15,0 0 1 16,0 0 1-16,0 0-2 0,0 0 0 15,0 0 0-15,0 0 0 16,0 0 0-16,5 2 0 16,-5-2-3-16,0 0 0 15,0 0-16-15,0-2 1 16,-5 2-6-16,2-13 0 16</inkml:trace>
  <inkml:trace contextRef="#ctx0" brushRef="#br0" timeOffset="37352.9124">1371 9856 21 0,'0'2'10'0,"7"-7"5"16,-7 5-10-16,0-3 3 15,0 3 1-15,8-2-2 16,-8-1 1-16,0 0-5 15,0 1 1-15,-8-3-1 0,8-1 1 16,-7-2-3-16,-4 0 1 16,-5 3-2-16,-2 2 0 15,-1 1 2-15,-5-1 0 16,-5 3-4-16,-8 5 0 16,-5 1 4-16,-9-1 1 15,-1 3-2-15,-1 5 0 16,0 3 1-16,8 0 0 15,5-5-3-15,6-1 1 16,7-2-2-16,3 3 0 16,11-1-2-16,8 3 1 0,10 3 6 15,8 5 1-15,14-2-7 16,10 0 0-16,13 2 5 16,-5-5 0-16,8-3-2 15,0-3 0-15,-3 1 1 16,-10 0 1-16,0 2-2 15,-11 0 0-15,0 0-2 16,-5 3 1-16,-14-3 1 16,-2 3 1-16,-8 5 2 15,-10 6 0-15,-25 13 1 16,-20-3 1-16,-14 2-1 16,-3 4 1-16,-7 2-4 15,0-6 1-15,2-7-3 16,3 0 0-16,5-8-23 15,8 2 1-15,14-10-18 16,4 10 1-16</inkml:trace>
  <inkml:trace contextRef="#ctx0" brushRef="#br0" timeOffset="38883.8427">9509 6400 15 0,'19'-5'7'0,"-17"10"7"0,-2-5-7 15,0 0 0-15,0 0 1 16,-2 0-6-16,-9 0 1 15,-10-2-2-15,-3 2 1 16,-16-3 2-16,6 3 1 16,-14 3-4-16,-2 2 1 15,-3 3-2-15,-2 5 0 16,10-5 1-16,2 0 0 16,14 0-5-16,5 2 0 0,14 4 5 15,5 4 1-15,18 1-4 16,8 2 1-16,5 0 2 15,6 0 0-15,0 8-2 16,0-2 0-16,-3 5 0 16,-5-9 1-16,-6-1 3 15,-7-9 0-15,-3-3 6 16,-8 4 1-16,-8-1-8 16,-3 0 1-16,-7 3-6 15,-9-6 1-15,-5 4 3 16,1-6 1-16,-9 0-4 15,8 0 1-15,-2-1-12 16,2 1 0-16,6 0-10 16,4 3 0-16,9 0 11 0,3 7 1 15</inkml:trace>
  <inkml:trace contextRef="#ctx0" brushRef="#br0" timeOffset="40537.5963">15912 2852 15 0,'-3'-5'7'0,"11"15"7"0,-8-10-9 0,0 0-4 15,3-5 1-15,5 10-3 16,-8-5 1-16,5 0 0 16,0 3 1-16,-5 2-1 15,-10 6 0-15,-1-3 1 16,-15 5 1-16,2 0-3 15,0 3 0-15,3 3 1 16,0-6 1-16,5 0-1 16,5 6 0-16,9-9-1 15,4 6 1-15,14 5 2 16,5 3 0-16,11 0-2 16,0 2 0-16,10-7 0 15,-7 7 0-15,-6 1 0 0,-3-9 1 16,-5 1-1-16,-5 2 1 15,-5-5 1-15,-6 0 1 16,-7 0-2-16,-6 2 0 16,-6 1-1-16,-4-3 1 15,-3 2-11-15,-3 1 0 16,-5 5-9-16,-3 7 1 16</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21T14:50:00.851"/>
    </inkml:context>
    <inkml:brush xml:id="br0">
      <inkml:brushProperty name="width" value="0.05292" units="cm"/>
      <inkml:brushProperty name="height" value="0.05292" units="cm"/>
      <inkml:brushProperty name="color" value="#FF0000"/>
    </inkml:brush>
  </inkml:definitions>
  <inkml:trace contextRef="#ctx0" brushRef="#br0">15042 429 19 0,'-16'2'9'0,"10"-2"11"0,4 0-10 16,-4 8-5-16,1-8 1 15,-3 3-1-15,-2 2 0 16,-4 3-1-16,-1-5 1 15,-1 13-3-15,-3-6 1 16,-5 1-1-16,3 5 0 16,0-6 5-16,2 3 1 15,-2-2-10-15,-3 10 0 16,6 3 3-16,-3 2 0 16,0 17-3-16,2 4 1 15,1 6 0-15,2-8 1 16,5 6-1-16,11-6 0 15,0-8 1-15,0 2 1 0,11-7-2 16,2 0 1-16,3-6 0 16,8 1 0-16,-1 2 0 15,4-5 0-15,-3-8-6 16,0-6 1-16,2-2-1 16,-5 0 1-16,0-5-9 15,-5-3 0-15,3-8-13 16,-1-3 1-16</inkml:trace>
  <inkml:trace contextRef="#ctx0" brushRef="#br0" timeOffset="465.5582">15370 889 22 0,'-3'0'11'0,"6"3"6"0,-3-3-10 15,-3 5-4-15,-5-2 0 16,0-1 0-16,-8 11 1 16,0-5-4-16,0 3 0 15,-2-3 0-15,-1 10 1 16,6 1-2-16,3 5 1 15,2-6 0-15,5 9 0 16,3-9 1-16,8 3 0 0,5 3-3 16,11-16 1-16,8 0 0 15,5-8 0-15,0-8-2 16,3-2 1-16,-6-12 2 16,-2 1 1-16,-1-5-2 15,-4-6 0-15,-11 11 2 16,0-6 1-16,-11 9 6 15,0 2 1-15,-5-2-4 16,-8 7 1-16,-2-2-6 16,-9 10 1-16,3 3-6 15,-5 3 0-15,3-3-13 16,-1 5 1-16,9-2-6 16,7 5 0-16</inkml:trace>
  <inkml:trace contextRef="#ctx0" brushRef="#br0" timeOffset="931.0253">15843 767 22 0,'-47'27'11'0,"-6"10"8"0,42-21-11 15,1-6-8-15,-4 14 1 16,1-5-3-16,-3 10 1 16,8-6 0-16,6 4 0 0,2-3 2 15,8-6 0-15,5 1-3 16,3-1 1-16,7-10 1 16,7 0 0-16,1-8-1 15,1-8 0-15,0 0 1 16,0-2 1-16,-6-6 1 15,0-3 1-15,-4 1-3 16,-9 2 1-16,0 5-1 16,3-2 0-16,-11 8 0 15,3-3 0-15,0-5 4 16,-5-1 0-16,-1 1-5 16,4 3 1-16,-4 2 0 15,6 5 1-15,-5 3-1 16,5 0 0-16,-3 11 1 15,3 5 0-15,0-1-5 16,-3 7 1-16,3 4-10 0,0-2 1 16,3 2-6-16,-6-7 0 15</inkml:trace>
  <inkml:trace contextRef="#ctx0" brushRef="#br0" timeOffset="1351.6576">16367 802 24 0,'-13'26'12'15,"16"9"5"-15,-6-22-11 0,0 0-6 16,-2 6 0-16,2-1 0 15,3 6 0-15,0-11 0 16,0 3 1-16,0 0-2 16,3-6 0-16,2-7 2 15,1 2 0-15,1-10-1 16,7-6 1-16,2-7 0 16,-1-1 0-16,7-7 1 15,-4 0 1-15,1 7-2 16,2 0 0-16,-8 6-1 15,0 5 1-15,3 6-2 0,-3 4 0 16,-2 6 2-16,0 8 0 16,-1 3-2-16,-2 7 1 15,-3-2-1-15,3-6 0 16,-5 1-12-16,5-8 1 16,0-4-9-16,-3-9 1 15</inkml:trace>
  <inkml:trace contextRef="#ctx0" brushRef="#br0" timeOffset="1622.2686">16981 238 28 0,'-3'0'14'0,"-5"16"7"0,8-5-13 0,0-3-7 16,0 10 1-16,0 8 1 15,8 1 0-15,-5 15 0 16,5 3 0-16,0 6-2 16,-3-4 1-16,0-5-3 15,6 6 0-15,-6 2 2 16,3-15 1-16,0-1-12 16,-3-7 1-16,1-6-13 15,-4-5 1-15,-2 2 8 16,0-10 0-16</inkml:trace>
  <inkml:trace contextRef="#ctx0" brushRef="#br0" timeOffset="1833.7015">16738 601 38 0,'-3'-3'19'0,"24"6"6"0,-8 5-20 15,14-8-4-15,-1 7 1 16,6-4-2-16,5 5 0 16,-3 5-7-16,1-7 0 15,2 9-23-15,-5-7 0 16,2 0 23-16,-5-8 0 16</inkml:trace>
  <inkml:trace contextRef="#ctx0" brushRef="#br0" timeOffset="2506.9503">14711 1482 13 0,'-19'-19'6'0,"9"19"12"0,10 0-6 15,0 0-8-15,0 3 0 16,0-3-3-16,2 0 1 0,9 0-2 16,5 5 1-16,10-5 4 15,17 3 1-15,7 5-8 16,11-6 1-16,2-4 5 15,25 2 1-15,7-8-4 16,13 5 0-16,3-5 0 16,8-2 1-16,8 2-3 15,3 0 1-15,-3-11 0 16,11 1 1 0,71-17-2-1,-29 9 1-15,-30-1 0 16,-17 1 0-16,-22 10-1 15,-19-3 0-15,-15 12 5 0,-8-4 1 16,-6 11-4-16,-10 0 0 16,-5 0 1-16,-6 0 0 15,-5-5-2-15,-10 5 0 16,-6-3-1-16,-2 3 0 16,-1-5 0-16,-5 2 0 15,-2 3-15-15,-1 0 1 16,-2-11-15-16,-2 4 1 15</inkml:trace>
  <inkml:trace contextRef="#ctx0" brushRef="#br0" timeOffset="3332.9576">16155 1670 28 0,'-10'5'14'0,"-6"3"8"0,11-6-14 16,-1 6-5-16,-4 0 1 15,-6 0-1-15,3 11 1 16,-6-1-3-16,-2 1 0 15,5-1-1-15,-5 6 0 16,0-5 2-16,0 7 1 16,2 1-2-16,-2-6 0 15,2 5-4-15,6 6 1 16,5 2 5-16,3-5 0 0,5 3-3 16,5-5 0-16,3-1 1 15,3-7 1-15,2-1-5 16,3-2 1-16,8-3 4 15,0-5 0-15,2 0-4 16,-2 0 1-16,5-8 2 16,-5 0 0-16,0 0-1 15,2-5 1-15,-2-1-2 16,-3-7 1-16,8 0 1 16,-5-3 0-16,0-8-2 15,-6 3 0-15,1 3 1 16,-3-6 1-16,-6 5-2 15,1 3 0-15,-3-2 0 16,0 2 1-16,-3-10 1 16,0 4 1-16,-2-4-2 15,-3 7 1-15,-3-4 4 0,-2 7 0 16,2 2-5-16,-7-1 0 16,-9-4 1-16,3 3 1 15,-5 6 0-15,0-4 1 16,0 4 0-16,-6 7 1 15,4-5-5-15,1 8 0 16,1-5 3-16,3 13 0 16,2 0-8-16,-3 2 1 15,9-4-13-15,-1 2 0 16,3 0-21-16,8 2 0 16</inkml:trace>
  <inkml:trace contextRef="#ctx0" brushRef="#br0" timeOffset="4429.6951">6361 2982 1 0,'-43'-3'0'0</inkml:trace>
  <inkml:trace contextRef="#ctx0" brushRef="#br0" timeOffset="5555.672">661 2728 10 0,'-15'-16'5'0,"15"19"3"0,0-3-5 0,0 0 5 15,0 2 0-15,8 1-6 16,2 2 1-16,6 6-3 16,-5-3 0-16,4 0 0 15,1 2 1-15,-5 1 1 16,-3 2 1-1,10 0-3 1,-2 1 1-16,-5 4 1 16,-1-7 1-16,4 4 2 15,-4-4 1-15,-2 5-4 16,-3-5 1-16,1-4 0 16,4-4 1-16,-10 2 1 15,8 3 1-15,3-8 0 0,13-8 0 16,21-15-6-16,15-25 1 15,22-23-9-15,30-17 0 16,23-33-34-16,-1-4 0 16,7-15 39-16,-28 5 1 15</inkml:trace>
  <inkml:trace contextRef="#ctx0" brushRef="#br0" timeOffset="9323.4574">18830 1042 7 0,'0'0'3'0,"11"14"12"0,-8-12-5 16,2 6-5-16,0-8 0 15,6 3-1-15,-1-3 0 16,6 0-2-16,-3-3 0 16,1-5 2-16,2 0 1 15,-3-2-6-15,0-6 1 16,3-3-1-16,-6 4 0 16,-4-4 3-16,2 8 0 15,0 1-1-15,-6 2 0 0,1-5 0 16,2 7 0-16,-2-2-1 15,-3-5 0-15,0 8-1 16,3-3 1-16,-3 3 2 16,0 2 1-16,0-2-5 15,0 5 1-15,0 0 2 16,0 0 1-16,5 5-3 16,0-2 0-16,3 2 0 15,3 6 0-15,-1-3 2 16,1 2 0-16,-1 1-2 15,1 2 1-15,0-5-3 16,-1 2 0-16,-2 1-7 16,-3-3 0-16,3 0-7 15,-5 0 0-15,2 0 11 16,-5-6 1-16</inkml:trace>
  <inkml:trace contextRef="#ctx0" brushRef="#br0" timeOffset="9580.7163">19039 651 40 0,'-10'0'20'0,"10"10"7"0,0-10-19 0,0 0-8 16,0 0 0-16,0 0-9 16,2 8 1-16,6-8-12 15,3 0 0-15,2 0 1 16,0 0 1-16</inkml:trace>
  <inkml:trace contextRef="#ctx0" brushRef="#br0" timeOffset="10960.3134">18632 1296 28 0,'-16'8'14'0,"8"11"7"0,8-16-14 0,0 2-4 16,0-3 1-16,0-2-5 16,8 0 0-16,3 0 2 15,2 6 1-15,8-12-6 16,11 4 0-16,0-3 9 15,7 5 0-15,4-3-2 16,2 3 0-16,-3 0-6 16,3 0 1-16,2 0 6 15,-2 0 1-15,8 0-7 16,0 0 1-16,0 0 1 16,-3 0 0-16,-5 3 0 0,-2-3 1 15,-4 5-3-15,-4-5 0 16,-3 8 4-16,-3-8 1 15,-5 8-5-15,-3-6 1 16,-3 1 0-16,-2 5 0 16,0 0-8-16,-3 0 0 15,-2 0-18-15,-1 0 1 16,-2 2 20-16,-5 1 1 16</inkml:trace>
  <inkml:trace contextRef="#ctx0" brushRef="#br0" timeOffset="11666.3485">19116 1685 21 0,'0'0'10'0,"-3"0"8"16,3 0-12-16,0 0-3 16,-5 0 1-16,3-2 0 15,-1 2 0-15,-5 0-2 0,0 0 0 16,-3 0 0-16,1 2 0 15,-3 6-3-15,-6 8 1 16,-2 3-1-16,-3-9 1 16,0 17 1-16,-5-3 0 15,5-3-3-15,-2 3 1 16,5 2 2-16,5 0 0 16,0-4-4-16,11 4 0 15,-1 1 5-15,12 4 1 16,-1-4-3-16,11-6 1 15,0-3-1-15,5-2 0 16,5-5-1-16,1-3 1 0,-1-3 0 16,1-10 0-16,2 2 0 15,0-2 1-15,-5 0-1 16,0-9 1-16,2 6-2 16,1-5 1-16,2-5 0 15,-8 2 1-15,-3 0-2 16,-4-5 1-16,-4 5 1 15,-2 0 1-15,-3 0 1 16,-5 3 0-16,-5-3 2 16,-6 5 1-16,1 4-5 15,-1-4 0-15,1-2 2 16,-6 5 0-16,3 2-2 16,-6-1 0-16,6-1-6 15,2 2 1-15,1 4-3 16,-1-1 0-16,1-2-6 0,2 5 0 15,2-3-13-15,-2 3 0 16,6-8 24-16,-4-10 0 16</inkml:trace>
  <inkml:trace contextRef="#ctx0" brushRef="#br0" timeOffset="12866.1124">6482 4633 6 0,'0'0'3'0,"0"0"1"0,0 0-4 16,8 0-1-16,-2 0 1 16,7-3-5-16,-3 1 1 15,1-1 3-15,2 0 0 16</inkml:trace>
  <inkml:trace contextRef="#ctx0" brushRef="#br0" timeOffset="17686.1128">11602 4506 12 0,'-24'13'6'0,"-34"-10"8"15,50-3-6-15,0 0-5 16,-10-6 0-16,7 1-1 16,-8-3 1-16,-4-2-4 15,-9-4 0-15,0-1 11 16,-2-4 0-16,5-2-8 0,-3-8 1 15,11-6-2-15,-3-12 1 16,13-4-2-16,3-4 0 16,11-11-2-16,5 0 1 15,13 2 0-15,8-5 0 16,6-2 0-16,7 5 0 16,11 5 2-16,0 5 1 15,-3 11-3-15,3 3 0 16,0 5 0-16,5 13 1 15,3 11-4-15,-5 10 0 16,-6 16 2-16,0 14 1 16,-8 18 1-16,1 8 0 15,-9 16-5-15,-5 5 0 16,-18 0 4-16,-11-3 1 0,0 3 0 16,-19-5 0-16,1-3 1 15,-9-8 1-15,-12-2 6 16,-4-11 1-16,-2-8-7 15,-5-8 0-15,5-2-9 16,-16-12 0-16,8-9-20 16,0-19 1-16,11 5 24 15,-3-8 0-15</inkml:trace>
  <inkml:trace contextRef="#ctx0" brushRef="#br0" timeOffset="19698.5586">11388 4413 18 0,'0'-8'9'0,"0"19"4"0,0-11-10 16,0 8-1-16,0-8 1 0,0 5-3 15,-8 0 0-15,8 1 1 16,-8 2 0-16,2 2 1 16,-9 3 0-16,-1-2-1 15,0 0 0-15,-5-3 1 16,-3 2 0-16,3 1-1 15,-3-1 0-15,-13 1-1 16,2 2 1-16,-4-2 4 16,-4 2 0-16,-9-5-4 15,-7 2 1-15,1 1-4 16,0 0 0-16,-6 2 4 16,-4 0 0-16,-6 0-3 15,-11 6 1-15,5-3 0 16,-2 2 1-16,-5 1-1 15,-8 2 1-15,-8 0-2 0,7-2 1 16,-1-1 0-16,-7 1 0 16,-1-1 0-16,-4 6 0 15,6 0 0-15,-6-6 0 16,4-2 0-16,-12 0 1 16,11 0-1-16,0-3 1 15,1 0-5-15,-1-2 1 16,0 0 9-16,5 2 0 15,4 0-9-15,-1-2 0 16,-3-1 4-16,1-2 1 16,4-3-3-16,14-2 1 0,-2-3 0 15,2 0 1-15,-6-3-1 16,9 1 0-16,0-1 0 16,7-2 0-16,1 2 1 15,5 1 1-15,-1-1 0 16,1-2 1-16,0-1-3 15,0 1 0-15,0-3-1 16,10 0 1-16,-5 0 0 16,-2 0 0-16,-6 0-1 15,-2 3 1-15,-1 2 0 16,1 1 1-16,2-1-1 16,-5 0 0-16,2 3-1 15,-4-2 0-15,2-1 1 16,-11 3 1-16,11 3-1 0,-5-1 0 15,-1 1-1-15,-5 0 1 16,3-3 1-16,-5 2 0 16,13-2-2-16,-3 0 0 15,9-2 1-15,1-1 1 16,-1-2 1-16,-1 0 0 16,-3 5-4-16,9 0 0 15,-6 0 1-15,-2-6 1 16,-3-2-1-16,-6 0 0 15,1 3 2-15,-1 2 0 16,4-2 0-16,-4 5 0 16,1 0-1-16,5 3 1 15,-13-3-4-15,-3 8 1 0,0 2 0 16,-14 6 0-16,-1 3 2 16,-9 2 0-16,5 3 1 15,1 5 0-15,2 10-3 16,3-4 1-16,5 2 0 15,8 8 1-15,3 2 1 16,7 4 0-16,1-1-1 16,2 8 0-16,-5 6 0 15,3 7 0-15,7 3 1 16,9 6 0-16,2-4 0 16,8 4 0-16,11 7-3 15,-3 11 0-15,-3-3 1 16,9 6 1-16,1-1 0 15,-7 6 1-15,3-8-1 0,-3 5 0 16,3-5-1-16,5-5 1 16,0 5 0-16,8-3 1 15,2 0-1-15,3-13 1 16,1-5-3-16,1 5 0 16,4-3 3-16,-6 6 0 15,3-8 0-15,-3-1 0 16,6-4 0-16,7-14 0 15,-2 0-2-15,7-5 1 16,-1-3-2-16,7-2 1 16,0-3 1-16,2-5 1 15,6 5-2-15,-5-3 0 16,2-2 2-16,-5-1 1 0,0-2-2 16,3-5 0-16,-3 0 0 15,5 2 1-15,-2-2 0 16,-3 0 0-16,8-6 1 15,-6 1 1-15,6-1-6 16,-3 1 0-16,1-1 2 16,7 3 0-16,-5-2 2 15,-5 2 0-15,4 5-1 16,4-5 0-16,-6 6 0 16,1-1 1-16,7 0-2 15,-5-2 1-15,-6 3 0 16,6-1 1-16,-5-2-1 15,5-3 0-15,-8 8 2 16,0-8 1-16,-8 3-2 0,5-6 0 16,-5 1 0-16,1-4 0 15,-12 1-1-15,3-5 0 16,-2-6-1-16,-9-2 1 16,-2-3 0-16,-13-3 0 15,-11 0 0-15,0-5 0 16,-11-5 2-16,1-6 1 15,-9 1-2-15,-4-6 0 16,-4 0-3-16,9 0 1 16,10-2 1-16,5-1 1 15,6 6-2-15,8-6 0 16,15 1 1-16,6-6 0 16,13-3-1-16,14-7 1 0,7-6 0 15,21-5 0-15,19 3-2 16,3-6 1-16,18-4 0 15,0 9 0-15,5 9-1 16,11 10 1-16,0 3 2 16,-3 5 0-16,-2 8-2 15,-19 8 0-15,0 8 2 16,-7 3 0-16,-6 2 2 16,-11 0 0-16,-16 11-5 15,-10 8 1-15,-24 7 2 16,-2 14 1-16,-22 8-2 15,-13 8 0-15,-8 2-8 16,-18 3 1-16,-3 0-29 16,-14 3 1-16,-15 8 33 15,-13-8 0 1</inkml:trace>
  <inkml:trace contextRef="#ctx0" brushRef="#br0" timeOffset="34817.0989">9022 6043 30 0,'-16'-13'15'0,"22"8"7"0,4 2-15 16,4-5-8-16,1 0 1 15,9 0 1-15,3 0 1 16,-6-5-5-16,11 0 1 16,-1 2 4-16,4 6 1 15,-1 0-1-15,3-1 0 16,-2-4-1-16,-1 4 1 15,3-2-2-15,5-2 0 16,-10-1-3-16,0 1 1 16,-8 4-11-16,-3 1 1 15,-5-3-14-15,2 0 1 16</inkml:trace>
  <inkml:trace contextRef="#ctx0" brushRef="#br0" timeOffset="35118.4309">10726 5884 43 0,'-24'8'21'0,"-5"35"-19"0,29-35-21 15,0 2-4-15,-5-18 0 16</inkml:trace>
  <inkml:trace contextRef="#ctx0" brushRef="#br0" timeOffset="37563.5908">14142 6030 18 0,'-24'10'9'0,"3"1"6"0,13-11-9 0,-3 0-3 15,4-3 1-15,-4-2-3 16,-2 0 1-16,-1-3-1 16,-7 0 0-16,-5-5 3 15,-1-6 1-15,-10-10 2 16,0-3 0-16,0-2-5 15,6-14 0-15,7-10-2 16,0-16 0-16,8-11 1 16,3-10 1-16,2-13-2 15,9 4 1-15,2 1 1 16,2 8 0-16,9 8-2 16,10 2 0-16,11 6 0 0,7 5 1 15,4 10-3-15,4 14 1 16,1 13 0-16,-3 10 0 15,0 17-1-15,0 12 0 16,0 19-1-16,0 17 0 16,-3 9 3-16,1 14 0 15,-9 8 1-15,3 5 0 16,-11 11-2-16,1 5 0 16,-11-6 2-16,-11-4 1 15,-10 4 4-15,-11-2 0 0,-16-5 0 16,-5-6 0-16,0-7-7 15,-5-11 1-15,10-16-13 16,-10 3 0-16,-1-14-17 16,1-2 0-16,-6 0 20 15,-2 5 1-15</inkml:trace>
  <inkml:trace contextRef="#ctx0" brushRef="#br0" timeOffset="39184.03">13896 5995 29 0,'0'0'14'0,"-5"0"7"0,5 0-15 16,0 6-3-16,0-6 0 15,0 0-1-15,-3 2 0 16,-10 1-2-16,2 2 0 16,-10 3 3-16,0 0 0 15,-6 0 0-15,1 0 1 16,-1 0-3-16,1 3 0 0,-11-1-2 15,3 3 1-15,-6-2-1 16,-2 2 1-16,-3-2 0 16,-14-1 0-16,4 1-1 15,-1 5 1-15,1 0-1 16,-4-3 0-16,-4 3 1 16,-3-8 1-16,2-6-1 15,-7 6 1-15,2-2 0 16,-2 2 1-16,-3 0-1 15,-11-6 1-15,11 6-2 16,-11-3 0-16,11 3 4 16,-3 3 1-16,3-6-4 15,-5 0 1-15,-6 3-1 16,6-5 0-16,7 2 1 16,-2 1 1-16,3-1-2 0,-6 3 0 15,-5-5 1-15,5-1 0 31,-31-2-4-31,13-2 1 16,13-4 1-16,5-2 1 16,5 0-2-16,1 3 1 15,8 2 0-15,4-7 0 16,-4 7-1-16,10-5 1 16,0 6 0-16,-8-4 1 15,6 4-1-15,-6-1 1 16,8-5-2-16,-8 0 1 0,5-5 0 15,1 10 0-15,2-7-1 16,-5 7 0-16,2 0 0 16,-10 1 0-16,2 2 0 15,-7 0 1-15,0-6-2 16,2 6 1-16,5-2 0 16,-7 2 1-16,-6 2 1 15,-5-2 0-15,3 0-1 16,7-5 0-16,-2 8 0 15,0-1 1-15,0 1-1 16,-5-3 1-16,2-5-1 16,0 0 0-16,3-6-2 15,0 8 1-15,-3 1 1 16,-2 2 0-16,0-3 2 16,-1 0 1-16,3 1-1 0,-2 2 0 15,2 0-3-15,-5 2 1 16,-2-4 0-16,4 2 1 15,6-3-1-15,-2 3 1 16,4 0-1-16,1-3 1 16,-6 1-1-16,-5-4 1 15,10 1-1-15,4 0 1 16,-6 2-2-16,2 1 0 16,-5-4 4-16,-5-2 0 15,-2 3-8-15,4 0 1 16,1 2 6-16,-6 3 1 0,-7 3-3 15,-9-1 0-15,6 1-1 16,-3 5 0-16,0 0 0 16,-16 0 1-16,9 8 0 15,-1-3 1-15,-3 8-2 16,-7-2 1-16,-6 7 0 16,16-2 1-16,-8-3-2 15,9 3 1-15,-12 0 0 16,9 2 1-16,5-5-4 15,5-2 1-15,0-3 4 16,0-3 0-16,11 0-1 16,5-2 0-16,5-3-3 15,11 0 1-15,-3-3 2 16,5 0 0-16,6-2 1 0,-3 0 0 16,16-1-4-16,-8 1 0 15,14 2 2-15,4-2 1 16,4-1-3-16,1-2 1 15,12 3 2-15,2 0 0 16,-2-3-1-16,7 2 1 16,-2-2-1-16,7 0 1 15,1 3-2-15,-3-3 0 16,6 0 2-16,-6 5 0 16,8 3-2-16,-3 3 0 15,-2 10-1-15,2 11 1 16,-5 2 2-16,0 11 0 15,0 5-1-15,-2 1 0 0,2-1 0 16,0 6 1-16,0-1-1 16,-5-5 0-16,-3 9 1 15,8 1 0-15,-3-9 0 16,3-1 0-16,0-8-1 16,0-2 1-16,0-6 0 15,6-7 0-15,-6-6-3 16,8-5 1-16,0-3-4 15,0-2 1-15,0-3-8 16,0-3 1-16,-3-2-9 16,3-9 0-16,3 1-7 15,-3-6 1-15</inkml:trace>
  <inkml:trace contextRef="#ctx0" brushRef="#br0" timeOffset="40100.0598">3784 8268 20 0,'-16'16'10'0,"-3"11"3"15,14-17-10-15,0-2 0 16,-9 3 1-16,-4 5-2 16,7-1 0-16,-7 1 6 15,2-2 0-15,-8 1-7 16,-2-4 0-16,4-6 0 16,-9 1 1-16,2-4-2 0,-6-2 0 15,6-2 1-15,-5-1 1 16,5-13-1-16,-3-5 0 15,5-3 0-15,-2-5 1 16,5-3-2-16,-2-10 1 16,7-8 0-16,1-14 0 15,18 6-3-15,0-11 1 16,0-2 0-16,16-3 1 16,-3 7 0-16,3 4 1 15,8 2-4-15,5 3 0 16,8 10 6-16,3 6 0 15,-1 0-3-15,4 7 0 16,7 11-1-16,-5 3 1 0,0 13 0 16,2 3 0-16,6 0-1 15,0 7 1-15,5 6 0 16,-5 5 1-16,-5 6-1 16,-3 2 1-16,5 6-2 15,-5 4 1-15,-2 12 0 16,-12-4 1-16,9 9-2 15,-11 0 0-15,5 5 1 16,-10-1 0-16,-5 1 3 16,-9 0 1-16,1-2-1 15,-3 4 0-15,-3-2 0 16,-5-11 1-16,-5 3-1 16,-3-2 1-16,-3-9-5 15,-4 1 1-15,-7-4-2 0,-1-4 1 16,-12-3 0-16,-10-3 0 15,-8-5 1-15,-8-1 1 16,-2 4-2-16,2-6 1 16,-10 0-5-16,-3 3 0 15,-3 3-3-15,-3-1 1 16,9 1-13-16,0 2 0 16,2 5 1-16,3 4 0 15</inkml:trace>
  <inkml:trace contextRef="#ctx0" brushRef="#br0" timeOffset="53297.6501">9316 5861 14 0,'-11'-3'7'0,"3"13"5"16,8-10-7-16,0-2-3 16,0 2 1-16,0 0 0 15,0 0 0-15,0 0-3 16,0-3 0-16,8 3 1 15,3 0 0-15,7 3 0 16,6 2 1-16,5-2-1 16,14-1 1-16,2-4-2 0,5 2 0 15,-2 0 1 1,5 0 0-16,10 0-1 0,8-3 1 16,1 3-2-16,7 3 0 15,1-1 2-15,7 1 0 16,8 0 0-16,0-3 0 15,-10 0-2-15,2-3 0 16,-7 0 8-16,-11 3 1 16,-9-2-10-16,-7-1 0 15,0 6 3-15,-13-3 1 16,-14 2-2-16,1-2 0 16,-9-2 0-16,-2 2 1 0,-5-3-1 15,-3 6 0-15,2-6 0 16,-4 3 0-16,-4-3-2 15,-2 3 0-15,0-2-11 16,0 7 1-16,-5-5-10 16,-3 3 0-16</inkml:trace>
  <inkml:trace contextRef="#ctx0" brushRef="#br0" timeOffset="54392.6735">6837 7191 14 0,'2'-31'7'0,"30"44"4"0,-13-16-7 15,2-2-5-15,3 0 0 16,5-3 5-16,5 0 0 16,11-3-4-16,0 1 0 15,0 2 0-15,3 0 1 16,5 2 2-16,-6 4 1 16,-4-1-4-16,-6 0 1 0,-8 1 0 15,3-1 0-15,-11 3-4 16,3 0 1-16,-6 0-21 15,1 0 1-15</inkml:trace>
  <inkml:trace contextRef="#ctx0" brushRef="#br0" timeOffset="55550.3644">16018 1712 24 0,'-27'-8'12'0,"9"0"14"0,15 8-13 16,-2 0-7-16,2 0 0 15,3 5 3-15,0-2 1 16,3 5-6-16,5 8 1 15,0 2-2-15,8 3 1 16,2 1-1-16,6-1 0 16,8 5-5-16,5-2 1 15,10 5 1-15,14 6 1 16,-5-1-1-16,2 3 1 16,-5-5-2-16,-8-6 0 15,-5 1-1-15,2-1 1 16,-10-13-18-16,-8 3 1 0,-3-5-5 15,-8-3 0-15,-5-3 5 16,-8-5 0-16</inkml:trace>
  <inkml:trace contextRef="#ctx0" brushRef="#br0" timeOffset="55780.6463">16044 2305 40 0,'-29'5'20'0,"27"-10"8"16,2 5-20-16,10-8 0 15,1-14 0-15,5-9-5 16,10-9 0-16,1-5-3 16,2-3 0-16,13 1 1 15,-5 10 0-15,0-3-10 16,-5 3 1-16,0 8-16 0,-3 5 1 15,-3-2-5-15,3 7 1 16</inkml:trace>
  <inkml:trace contextRef="#ctx0" brushRef="#br0" timeOffset="56676.6335">16002 2794 27 0,'-8'3'13'0,"11"5"11"0,-3-8-15 15,0 0-9-15,0 0 1 16,5-6 1-16,0 1 0 15,6 0 0-15,-1-14 1 16,1 3-3-16,5-2 0 16,-3-1 0-16,0 1 1 15,3-6 0-15,-3 5 1 0,1-2-2 16,2 8 0-16,-3 2-2 16,-3 3 1-16,1 1 1 15,0 4 0-15,-4-2 0 16,-4 2 0-16,0 0 3 15,2 3 0-15,-5 0-4 16,3 6 1-16,-1 2 3 16,1 5 1-16,2 5-4 15,-2 1 1-15,2 7 0 16,-2-5 0-16,0 3-1 16,2 0 1-16,-3-3-1 15,-2-2 0-15,8-1 0 0,-5 3 0 16,0 1 0-16,5 1 0 15,2-1-2-15,-7 1 1 16,5-1 5-16,0-4 1 16,-3-2-6-16,3-3 0 15,-5-2 1-15,2-1 0 16,-5-2-2-16,0 0 0 16,0 0-2-16,0-5 0 15,3 2 1-15,-3 0 0 16,0 1-6-16,0 2 1 15,0-6-5-15,0 4 0 16,0-1-4-16,-8 0 0 16,-3 3 13-16,-2-8 1 0</inkml:trace>
  <inkml:trace contextRef="#ctx0" brushRef="#br0" timeOffset="57051.5456">16055 3117 19 0,'-11'0'9'0,"1"0"11"16,10 0-11-16,0 0-8 16,0 0 1-16,5 0 4 15,6 0 0-15,-1 0-4 16,6 0 0-16,0 0 0 0,5 0 1 15,6-3-4-15,-4 0 1 16,17-4 1-16,-6 1 1 16,6 4-2-16,2-9 0 15,1 6 3-15,2 2 0 16,-3 3 1-16,-2-5 0 16,-3 2-3-16,0 3 1 15,-11-5-4-15,1 2 0 16,-11 1 0-16,2-1 0 15,-5 0-10-15,-5 1 0 16,6 2-19-16,-6-8 1 16,-3-11 27-16,-5-7 1 15</inkml:trace>
  <inkml:trace contextRef="#ctx0" brushRef="#br0" timeOffset="58177.8162">4008 8170 29 0,'6'-5'14'0,"-14"5"3"15,8 0-15-15,0 0 7 16,0 0 0-16,0 0-4 15,0 0 0-15,0 0-4 16,0 0 1-16,0 5-3 0,0-5 0 16,0 0 9-16,0 0 0 15,0 0-6-15,-6 0 0 16,6 3 0-16,-2-3 1 16,-1 3-4-16,-2-3 1 15,5 0-1-15,0 0 1 16,0 2-1-16,0-2 0 15,0 0-3-15,0 0 1 16,0 0-19-16,0 0 0 16,0 0-7-16,18-10 0 15</inkml:trace>
  <inkml:trace contextRef="#ctx0" brushRef="#br0" timeOffset="58690.3642">12636 5927 55 0,'-29'-27'27'0,"0"32"1"0,29-2-29 15,0-3 2-15,0 0 0 16,0 0-1-16,0 0 1 0,0 0-1 16,0 0 1-1,-2 5 0 1,2-2 1-16,0 0-1 15,-3-3 0-15,3 2-7 16,0-2 0-16,5 3-17 16,6 2 0-16,7 1-7 15,6-17 1-15</inkml:trace>
  <inkml:trace contextRef="#ctx0" brushRef="#br0" timeOffset="62577.1504">13954 5461 14 0,'8'3'7'0,"0"-17"8"0,-8 14-7 0,0 0-7 16,3 0 0-16,-3 0 0 15,10-2 0-15,-7 2-6 16,2 0 0-16,-5 0 4 16,3 0 0-16,-3 0-6 15,0 0 0-15,2 2-4 16,-2-2 1-16</inkml:trace>
  <inkml:trace contextRef="#ctx0" brushRef="#br0" timeOffset="62983.2018">12335 5995 16 0,'5'-13'8'0,"-2"16"1"0,-3-3-9 0,0 0 4 16,2 3 0-16,-2-3-1 15,0 0 1-15,0 0-4 16,6 0 0-16,-4 0 2 16,-2 0 0-16,0 0-2 15,0 0 0-15,0 0-9 16,8-3 1-16,-8 3-6 16,0-5 0-16,-8 2 11 15,6 3 0-15</inkml:trace>
  <inkml:trace contextRef="#ctx0" brushRef="#br0" timeOffset="64108.613">10057 6030 31 0,'0'-5'15'0,"10"18"0"0,-2-11-16 0,-5-2 2 16,8 0 1-16,-9 0-3 16,3 0 1-16,1 0-1 15,-6 0 1-15,2 3 5 16,-2-3 1-16,0 0-4 16,0 0 1-16,0 0-4 15,0 0 0-15,6 0 1 16,-4 3 1-16,-2-3-2 15,0 0 1-15,0 0 0 16,0 0 1-16,3 2-2 0,-3-2 1 16,0 0 0-16,0 0 0 15,0 0 1-15,0 0 0 16,0 0 0-16,5 3 1 16,-2-3-3-16,2 0 0 15,-2 0 0-15,-3 0 0 16,0-3 1-16,8 3 0 15,-8 0 1-15,2-2 0 16,-2-1-1-16,8 3 0 16,-8-5-1-16,6 2 1 15,-1 0-1-15,-2 1 1 16,-1-1 1-16,1 1 1 0,-3 2-3 16,5-3 1-16,-2 0 0 15,2 3 0-15,-2-2-1 16,-1 2 1-16,4-3 2 15,-4 3 0-15,-2-3-5 16,8 1 1-16,-8-1 1 16,11 3 1-16,-8-3 0 15,-3 3 1-15,0 0-1 16,2-2 0-16,-2 2-1 16,0 0 1-16,3-3-1 15,2 3 1-15,-5 0 1 16,3 0 1-16,-3 0-7 15,0 0 0-15,0 0 2 16,0 0 0-16,0 0 2 0,0 0 1 16,0 0-1-16,0 0 1 15,0 0 0-15,0 0 1 16,0 0-1-16,0 0 0 16,0 0-1-16,0 0 1 15,0 0 0-15,0 0 1 16,0 0-2-16,0 0 0 15,0 0 1-15,5 0 0 16,-2 0-1-16,-1 0 0 16,-2 0-1-16,0 0 1 15,6 0-2-15,-4 0 1 16,-2 0 4-16,0 0 1 0,0 0-3 16,0 0 0-16,0 0-2 15,0 0 0-15,0 0 1 16,0 0 1-16,0 0-3 15,0 3 0-15,0-3 4 16,8 2 0-16,-8-2-2 16,0 0 1-16,0 6-1 15,0-6 0-15,6 5-9 16,-1 0 1-16,-3 1 2 16,-2-1 1-16,0-5 2 15,0 5 1-15</inkml:trace>
  <inkml:trace contextRef="#ctx0" brushRef="#br0" timeOffset="64737.4874">10149 6046 20 0,'0'-3'10'0,"0"3"4"16,0 0-11-16,0 0 0 15,0 0 0-15,0-3-2 16,0 3 1-16,0 0-5 15,0-2 0-15,0-1 7 16,0 3 1-16,0-3-7 0,0 3 0 16,0 0 0-16,0 0 0 15,0 0 3-15,0 0 1 16,0 0-1-16,0 0 0 16,0 0-1-16,0-2 0 15,0 2 1-15,0 0 0 16,0 0-1-16,0 0 1 15,0 0-2-15,0 0 0 16,6-3 2-16,-6 3 0 16,0 0-2-16,0 0 0 15,0 0 0-15,0 0 0 16,0 0-6-16,0 0 0 16,5 3-10-16,-5-3 0 0,0 5 15 15,0 3 0-15</inkml:trace>
  <inkml:trace contextRef="#ctx0" brushRef="#br0" timeOffset="65203.033">8726 7067 30 0,'-19'-8'15'0,"19"13"0"0,0-5-16 15,0 0 1-15,0 0 0 16,0 0 4-16,0 0 0 15,8 3-4-15,-2 0 1 16,-4 2-1-16,1-2 1 16,-3-3 2-16,0 0 0 15,0 0-1-15,0 0 0 16,0 0 1-16,0 0 0 16,0 0-5-16,0 0 1 0,0 0 1 15,0 0 1-15,0 0-3 16,0 0 1-16,0 0 1 15,0 0 1-15,0 0-2 16,0 0 1-16,0 0-1 16,0 0 1-16,0 0-13 15,0 0 1-15,0 0-14 16,0 0 0-16</inkml:trace>
  <inkml:trace contextRef="#ctx0" brushRef="#br0" timeOffset="66420.2694">15960 2672 35 0,'-32'-8'17'0,"24"8"6"0,8 0-18 15,0 0-3-15,3 3 0 0,2 2-1 16,11 6 1-16,5 7 1 16,8 6 0-16,0 3-2 15,3-9 1-15,0 3-2 16,-1 1 0-16,4-1-1 16,4 2 1-16,-4-4 0 15,-3 0 0-15,-9-4-1 16,-1 1 0-16,-4-2-11 15,-5-4 1-15,-5 3-5 16,-10 8 1-16,-17 3-4 16,-5 3 0-16</inkml:trace>
  <inkml:trace contextRef="#ctx0" brushRef="#br0" timeOffset="66629.3452">15833 3223 21 0,'-59'5'10'0,"28"11"13"0,31-16-11 15,0-6-8-15,5-1 0 16,11-1 4-16,16-14 0 16,15-17-6-16,6-6 1 15,0-3-3-15,0 3 0 16,0-5-1-16,2 8 0 16,-2 2-6-16,0-2 0 15,-2 7-7-15,-9 6 0 16,-5 3-11-16,-5 2 0 15</inkml:trace>
  <inkml:trace contextRef="#ctx0" brushRef="#br0" timeOffset="67289.3512">16195 3725 25 0,'-10'-16'12'0,"10"38"7"0,0-22-14 15,0-6-5-15,0 4 1 16,0 2-1-16,0-3 1 16,0 0-1-16,0-2 0 15,10-3 0-15,-2-8 0 16,0 0 1-16,8 1 1 15,5-4 0-15,0 6 0 0,0-3-4 16,3 5 1-16,5 6 1 16,3 0 1-16,2 2-4 15,3 0 1-15,-5 3-2 16,0 3 1-16,-6 2-1 16,1 6 0-16,-6 0 3 15,-8 4 1-15,-5 9 0 16,-8 3 1-16,-5-6 5 15,-6 5 0-15,1-5 1 16,-3 1 0-16,2-6-3 16,0-6 1-16,3 1-3 15,3-6 1-15,0 3-4 16,2-3 1-16,3-5-1 16,8 8 1-16,5 5-1 15,6 1 1-15,5-4 0 0,0 6 1 16,5-3-9-16,10-2 0 15,6 2-14-15,6-2 0 16,-9-1 10-16,-10-18 0 16</inkml:trace>
  <inkml:trace contextRef="#ctx0" brushRef="#br0" timeOffset="68236.2">3794 8178 5 0,'3'-24'2'0,"2"22"8"15,-5 2-2-15,0 0 3 0,3 0 0 16,2-3-5-16,-2 1 1 15,-3-1-8-15,8 0 1 16,-6 1 2-16,-2 2 0 16,0 0 0-16,0 0 1 15,0 0-3-15,0 0 0 16,0 0 0-16,0 0 0 16,0 0 1-16,0 0 0 15,0 0-3-15,0 0 1 16,0 0 1-16,0 2 1 15,8-2 0-15,-3 3 0 16,1 0-3-16,7 2 1 16,5 0-2-16,-2-2 1 0,11-3 0 15,-1-3 0-15,3 0-3 16,8-2 0-16,6-3-10 16,2-2 1-16,0-1 6 15,18-5 0-15</inkml:trace>
  <inkml:trace contextRef="#ctx0" brushRef="#br0" timeOffset="69315.5776">12636 5816 44 0,'-18'-16'22'0,"18"21"3"0,0-5-22 0,0 0 5 16,0 0 1-16,0 0-8 15,0 0 1-15,0 5-3 16,0-5 0-16,0 0 0 16,0 0 1-16,8 6 1 15,-8-6 0-15,3 5-1 16,-3-5 1-16,0 0-1 16,0 0 1-16,0 0-1 15,0 0 0-15,0 0-1 16,0 0 0-16,0 0 1 15,0 0 1-15,0 0-1 0,0 0 0 16,2-3 0-16,-2 3 1 16,0 0 2-16,0 0 0 15,0 0-3-15,0 0 1 16,0 0-3-16,0 0 0 16,0 0 2-16,0 0 1 15,0 0 1-15,5-2 1 16,-5 2-6-16,0 0 1 15,0 0 2-15,0 0 1 16,0 0 1-16,-5 0 1 16,3 0-5-16,-9 0 1 15,3 2-5-15,-5 1 1 0,0 2-1 16,-9-2 0 0,-28 2 8-1,-3 3 0-15,8-5-2 16,-2-1 0-16,2 4 0 15,5-1 1-15,8 0 0 16,6-2 0-16,5-3-2 16,-1 2 0-16,12-4-1 15,10 2 1-15,5 0 2 16,14 0 0-16,15 2-4 16,8-4 1-16,9-3 4 15,7-1 0-15,3-2-2 16,0 3 0-16,-1-6-1 15,4 9 1-15,-1-6 0 16,-4 0 0-16,-12 3 1 0,-10-1 0 16,-8 4 0-16,-7-1 1 15,-12-5 0-15,-2 5 0 16,-16 1-2-16,-18-1 0 16,-3 3 2-16,-14 5 0 15,-4 1 0-15,-12-1 1 16,6 0-3-16,1 1 1 15,-1-1-2-15,0 0 0 16,5 0-4-16,14 1 1 16,10-9-24-16,3 6 1 15,15-3 0-15,14-11 1 0</inkml:trace>
  <inkml:trace contextRef="#ctx0" brushRef="#br0" timeOffset="71735.5016">12848 5948 17 0,'0'8'8'0,"0"-3"6"0,0-5-9 0,0 0-1 15,0 0 1-15,5 0-4 16,3 0 0-16,-2 0-1 16,7 0 0-16,-8 3 0 15,3-3 0-15,-8 2-5 16,8-2 0-16,-8 0-13 16,-8-2 1-16,-2 2 13 15,-14 2 0-15</inkml:trace>
  <inkml:trace contextRef="#ctx0" brushRef="#br0" timeOffset="72649.4691">10163 6003 24 0,'-35'3'12'16,"17"-16"10"-16,12 13-11 0,4 0-4 15,-4-3 0-15,6 1-5 16,-5 2 0-16,3-3-1 16,2 0 0-16,-3 3-1 15,3 0 1-15,0 0 0 16,0 0 1-16,-8 0-1 15,8 0 0-15,0-2 1 16,0 2 0-16,0 0-3 16,8-3 0-16,-5-2 1 15,4 5 1-15,-1-3-3 16,4 3 1-16,1-3 2 0,-3 1 0 16,10-1-3-16,-4 3 1 15,4-3 2-15,-5 1 0 16,11 2 0-16,-5 0 0 15,-1-3-3-15,6-2 1 16,-3 0 0-16,-2 2 1 16,-6 0 2-16,0 1 0 15,-5 2-3-15,0-3 0 16,3 0 3-16,-6 3 0 16,-5 0-1-16,3 0 1 15,-3 0 0-15,0 0 0 16,0 0-4-16,5-2 1 15,-5 2 2-15,0 0 1 0,0 0-3 16,0 0 0-16,0 0 1 16,0 0 0-16,0 0-2 15,0 0 0-15,0 0 3 16,0 0 0-16,0 0 0 16,0 0 0-16,3-3-2 15,-3 3 1-15,0 0-3 16,0 0 0-16,0 0 0 15,7 0 1-15,1 0 2 16,-5 3 0-16,5-3-2 16,-3 5 1-16,-5-5 1 15,0 0 1-15,0 0-2 16,0 0 1-16,0 0-1 16,0 0 0-16,0 0-2 0,0 0 1 15,0 0-10-15,6 3 1 16,-1-3-12-16,3 2 1 15,2 6 15-15,-7-10 0 16</inkml:trace>
  <inkml:trace contextRef="#ctx0" brushRef="#br0" timeOffset="74811.0946">10599 5866 5 0,'-2'-8'2'0,"-4"11"5"15,6-3-2-15,-2 0-1 0,-4 0 0 16,1 2-1-16,0-2 1 15,-3 3-7-15,5-3 0 16,-5 2 6-16,6 4 1 16,-4-6-2-16,4 0 0 15,-4 0 0-15,4 0 0 16,-4 0-3-16,6-3 1 16,-5 6 3-16,2-6 0 15,1 0-3-15,2 1 0 16,-8 10 1-16,8-11 0 15,-3 3-2-15,-2 0 1 16,2-3 1-16,3 1 0 0,0 2-2 16,0-3 0-16,0 3-1 15,0 5 1-15,0-5 0 16,0-2 1-16,0 2-2 16,3-3 1-16,2 8-3 15,-5-5 0-15,3-2 3 16,-3 2 1-16,0 0-4 15,8 0 0-15,-8 0 2 16,5-5 0-16,0 2-3 16,-5 3 0-16,8-3 0 15,0 1 1-15</inkml:trace>
  <inkml:trace contextRef="#ctx0" brushRef="#br0" timeOffset="75442.136">10525 5905 6 0,'-5'3'3'0,"-3"-8"3"16,8 5-3-16,0 0 3 15,0 0 0-15,0-3-2 0,0 3 0 16,0 0-4-16,0 0 0 16,0 0 3-16,0 0 0 15,0-2-5-15,0 2 1 16,0 0 3-16,8-6 0 16,-8 6-2-16,5 0 0 15,0-2-1-15,-5 2 1 16,6 0-1-16,-4 2 1 15,6-2-3-15,-2 0 1 16,-1-2-3-16,0-1 0 16,-2 0 0-16,-3 6 0 15,0-3-4-15,0 0 1 16</inkml:trace>
  <inkml:trace contextRef="#ctx0" brushRef="#br0" timeOffset="75847.9546">8959 6858 25 0,'-13'-11'12'0,"13"9"3"0,0 2-13 15,0 0-2-15,0-3 0 16,0 6-6-16,0-3 0 0,0 0-15 16,0 0 1-16</inkml:trace>
  <inkml:trace contextRef="#ctx0" brushRef="#br0" timeOffset="76899.2217">16155 3609 28 0,'-13'-3'14'0,"13"3"2"16,0 0-14-16,8 0 7 15,-3 0 0-15,11-2-8 16,5 2 1-16,3 0 0 15,5 5 0-15,-2 3 0 16,5 2 0-16,5 6-1 16,0 8 1-16,5-3-3 15,-2 3 1-15,-1 0 0 0,-2 2 0 16,0 1-1 0,-5-6 0-16,-5 0 2 0,-6 0 1 15,-3-2-10-15,-4 2 1 16,-6-2-7-16,-8-4 0 15,-3 1-10-15,-16 0 1 16</inkml:trace>
  <inkml:trace contextRef="#ctx0" brushRef="#br0" timeOffset="77110.8246">16185 4048 29 0,'-8'-16'14'0,"26"6"12"0,-10 2-15 0,0 0-6 16,18-11 0-16,6-5-5 16,3 3 0-16,2-5-1 15,-3 5 0-15,0-3-2 16,3 3 1-16,-5 0-16 16,0-6 0-16,2 9-5 15,1-4 1-15</inkml:trace>
  <inkml:trace contextRef="#ctx0" brushRef="#br0" timeOffset="77844.5007">16132 4474 20 0,'-3'-3'10'0,"3"3"3"0,0 0-10 16,0 0-2-16,3-5 0 15,-3 5 2-15,10-2 0 0,-2-6-4 16,0-3 1-16,8 0 0 16,2 1 1-16,6-6-2 15,5 5 1-15,-2-2-1 16,5 3 1-16,5-6 0 16,-3 2 0-16,-2 1-1 15,0 3 0-15,-9-4 1 16,-1 6 0-16,-4 1 0 15,-5 4 0-15,-2 3 0 16,-3 3 0-16,-8 4 1 16,-3 7 1-16,-7 4 2 15,-6 6 1-15,0 0 2 0,-5 0 0 16,-1 2-4-16,1-2 1 16,3-6-4-16,5-4 1 15,5-1-2-15,5-5 1 16,3 0 0-16,11-6 1 15,4-2-2-15,12-2 0 16,-3-1 1-16,0 0 0 16,2 3 1-16,0-2 0 15,4 2-3-15,-1 0 0 16,-6 5 2-16,-4 0 0 16,-3 1 0-16,0 2 1 15,-14 2-1-15,6 3 0 16,-16 6 1-16,0 5 1 0,-7 5 2 15,-7 8 0-15,-4-3-5 16,-6-2 1-16,0 0-1 16,6-6 1-16,0-2-9 15,4-3 1-15,6-5-17 16,1 0 0-16,9 3 15 16,6-6 0-16</inkml:trace>
  <inkml:trace contextRef="#ctx0" brushRef="#br0" timeOffset="78386.8667">7768 7210 22 0,'0'0'11'0,"11"3"-12"0,-6-1-12 16,-2-4 4-16,2-1 0 15</inkml:trace>
  <inkml:trace contextRef="#ctx0" brushRef="#br0" timeOffset="79111.6582">3717 8305 23 0,'-18'8'11'0,"10"-13"5"0,8 5-11 16,0-3 1-16,0 3 1 15,0 0-6-15,0 0 1 16,0 0 1-16,0 0 0 16,0 0 1-16,0 0 0 15,0 0-3-15,0 0 0 16,0 0-1-16,0 0 0 15,-3-2 0-15,3 2 0 16,0 0-1-16,0 0 1 0,0 0 0 16,0 0 1-16,3 2-1 15,-3-2 1-15,0 0-1 16,0 0 0-16,5-2-1 16,-5 2 1-16,0 0-1 15,0 0 1-15,3 5-1 16,-3-5 1-16,5 0 0 15,-5 0 1-15,0 0-1 16,0 0 1-16,0 0-2 16,3 0 1-16,-3-3-2 15,0 3 0-15,0 0-10 16,0 0 0-16,8 0-7 16,2 0 0-16,9-2 10 15,-3-6 0-15</inkml:trace>
  <inkml:trace contextRef="#ctx0" brushRef="#br0" timeOffset="80035.1201">12480 5990 23 0,'-8'-8'11'0,"14"14"0"15,-6-6-12-15,0 0 2 16,0 0 0-16,0 0 2 16,0 0 1-16,0 0-3 15,0 0 0-15,0 0 5 0,-6 0 1 16,4 0-5-16,-1 0 1 15,-5 0-2-15,8 0 0 16,-2 0-1-16,-4 0 1 16,6 0-2-16,0 0 1 15,-2 0 0-15,2 0 0 16,0 0 1-16,-3 0 1 16,3 0-2-16,-5 0 1 15,5 0-2-15,0 0 1 16,0 0-1-16,0 0 0 15,0 0-10-15,0 0 0 16,10 0-15-16,17-3 0 16</inkml:trace>
  <inkml:trace contextRef="#ctx0" brushRef="#br0" timeOffset="95559.3255">16269 4437 12 0,'-32'-8'6'16,"32"8"13"-16,0 0-6 0,0 0-8 16,0 0 1-16,0 0-2 15,8 8 1-15,6-3-7 16,-1 6 0-16,5 5 3 16,4 8 0-16,1 5-2 15,6 2 1-15,1 1 1 16,1 0 1-16,1-3-2 15,-5-2 0-15,-1-6-5 16,-5-3 1-16,-5 1-13 16,-5-3 1-16,-6 5 2 15,-10 3 1-15</inkml:trace>
  <inkml:trace contextRef="#ctx0" brushRef="#br0" timeOffset="95725.059">16227 4879 25 0,'-11'-19'12'0,"25"-7"14"0,-7 15-14 16,23-7-4-16,4-6 1 16,8-5-8-16,3-3 0 15,-2 3-4-15,-6 3 0 16,0 2-17-16,-8 8 0 16,-5 8-4-16,-3 8 1 15</inkml:trace>
  <inkml:trace contextRef="#ctx0" brushRef="#br0" timeOffset="96114.8792">16364 5175 19 0,'0'-2'9'0,"8"-4"7"16,-8 6-10-16,0 0-3 15,0 0 1-15,0 0-4 16,0 6 1-16,-5 7-1 16,0 5 1-16,-6 6 0 15,-5 3 0-15,0 4-1 0,1 4 0 16,1-1-2-16,6-2 1 15,8-3 3-15,8-5 1 16,6 0-4-16,4-3 1 16,6-5 2-16,5-6 0 15,3-2-2-15,0-3 1 16,-3-2-4-16,-3 2 1 16,1-10-22-16,-4 0 1 15,-1 0 16-15,-4-1 1 16</inkml:trace>
  <inkml:trace contextRef="#ctx0" brushRef="#br0" timeOffset="96340.8615">16642 5252 26 0,'-16'11'13'0,"1"18"5"16,12-16-13-16,-5 13-1 15,3 6 0-15,-3 8-4 16,-3 5 1-16,3 5-1 16,-2 8 1-16,7-2-7 15,3-6 1-15,8 3-24 16,8-8 0-16,13-8 28 16,16-11 1-16</inkml:trace>
  <inkml:trace contextRef="#ctx0" brushRef="#br0" timeOffset="98232.6573">16245 5244 17 0,'0'-3'8'0,"3"3"8"0,-3 8-9 0,0 3-1 16,3 2 1-16,7 8 0 15,6 3 0 1,21 18 0 0,6-5 0-16,-1-2-8 15,-2-6 1-15,-6-3-1 16,3-4 1-16,-5-4-13 16,-6 1 1-16,1-6-18 15,-4-3 0-15</inkml:trace>
  <inkml:trace contextRef="#ctx0" brushRef="#br0" timeOffset="98444.1106">16314 5657 33 0,'-5'-6'16'0,"50"-15"9"0,-24 13-17 16,11-5-4-16,7-3 0 15,4 0-6-15,-6 1 0 16,0 1-8-16,-5 6 0 16,-6 3-19-16,-5 5 1 15,-5 11 24-15,-5-1 0 16</inkml:trace>
  <inkml:trace contextRef="#ctx0" brushRef="#br0" timeOffset="98684.5893">16394 5977 31 0,'5'-8'15'0,"42"-3"11"15,-33 9-17-15,7-6-6 16,0 0 1-16,0 3-5 15,0-6 1-15,1 6-3 16,-4-1 0-16,-2 1-17 16,2 2 1-16,-4 1-2 15,-4 4 1-15</inkml:trace>
  <inkml:trace contextRef="#ctx0" brushRef="#br0" timeOffset="99012.8477">16460 5980 30 0,'-19'0'15'0,"14"5"2"0,0 0-15 16,-1 3 3-16,-4 5 0 16,-6 3-3-16,5 0 1 15,6 3-4-15,-3-4 1 0,11-1 0 16,7-1 0-16,11-5-1 15,9 0 1-15,-1 0 1 16,2 0 0-16,-4 10-2 16,-6 3 0-16,-2 1 1 15,-9-1 1-15,-2 5 0 16,-8-2 0-16,-8 2 0 16,-10 6 0-16,-4-3-1 15,-1-2 0-15,-1-6-13 16,3 0 1-16,2-10-16 15,9-1 0-15</inkml:trace>
  <inkml:trace contextRef="#ctx0" brushRef="#br0" timeOffset="101205.1309">16457 7152 6 0,'-5'0'3'0</inkml:trace>
  <inkml:trace contextRef="#ctx0" brushRef="#br0" timeOffset="101324.3544">16446 7371 0 0,'-15'3'0'0</inkml:trace>
  <inkml:trace contextRef="#ctx0" brushRef="#br0" timeOffset="101476.7581">16521 7551 17 0,'-11'16'8'0,"0"-3"-9"0,11-7-9 16,0 2 3-16,3 2 1 15</inkml:trace>
  <inkml:trace contextRef="#ctx0" brushRef="#br0" timeOffset="102585.4818">16642 7967 21 0,'8'-3'10'0,"0"0"12"0,-8 3-12 15,0 0-4-15,0 0 0 16,-5-2-5-16,2 2 1 16,-5 0-3-16,3 0 0 15,-6 0 0-15,1 0 1 16,-1 5-1-16,-7-5 0 15,-1 8-2-15,-2 0 0 16,0 2 3-16,-3 9 1 16,3 2-2-16,0 0 1 0,2 3 0 15,9-3 1 1,7-2-5-16,3-3 1 0,3-6 1 16,7 1 1-16,6-6 0 15,5-10 0-15,0-6 3 16,1-2 1-16,-1-6-3 15,0-2 1-15,0 0-2 16,-5 3 1-16,0 2 4 16,-6 5 0-16,1 1-3 15,-6 2 0-15,3 2-3 16,0 6 1-16,-3 6 2 16,3 4 0-16,6 6-1 15,-4 5 0-15,1 6 1 0,-1 7 0 16,6 6-2-16,-3-3 0 15,-7 3 3-15,7-6 1 16,-8 3-3-16,-5 3 1 16,0-1-1-16,-2 4 1 15,-1-6-12-15,-2-3 0 16,2-2-16-16,6 0 1 16</inkml:trace>
  <inkml:trace contextRef="#ctx0" brushRef="#br0" timeOffset="105168.2941">16468 8001 14 0,'-19'-21'7'0,"16"13"11"0,3 8-7 0,0-5-11 16,0 5 1-16,3 10 4 15,8 3 0-15,-3 9-2 16,13 1 1-16,0 14-3 16,3 3 1-16,5 2-3 15,3 3 1-15,-1-8 2 16,6-2 0-16,3-3-4 15,-11-3 0-15,-10-5-19 16,-3-6 1-16,-8 1 6 16,-19 2 0-16</inkml:trace>
  <inkml:trace contextRef="#ctx0" brushRef="#br0" timeOffset="105334.0067">16277 8374 40 0,'-21'-5'20'0,"53"5"-1"0,-19-8-19 16,11-3 3-16,13-5 0 16,5 0-8-16,-5 3 0 15,3 0-13-15,0 8 0 16,-6 7-1-16,-2 14 0 16</inkml:trace>
  <inkml:trace contextRef="#ctx0" brushRef="#br0" timeOffset="105648.0924">16425 8837 17 0,'-5'5'8'0,"16"46"9"16,-6-38-10-16,-2 8-1 16,4 5 0-16,-1 9-3 15,2 2 0-15,0 8 5 0,-3 5 1 16,0-5-10-16,-5 3 1 16,0-3 0-16,0 2 0 15,0-12-8-15,0-6 0 16,0-5-21-16,3-6 1 15,0-5 24-15,4-7 0 16</inkml:trace>
  <inkml:trace contextRef="#ctx0" brushRef="#br0" timeOffset="106038.7619">16970 9033 26 0,'-5'-3'13'16,"-11"6"2"-16,14 0-13 0,-6 4 1 16,-3 1 1-16,0 6-4 15,-2 7 0-15,-5 3-1 16,4 10 1-16,4 8 3 16,-1 1 0-16,9-4-6 15,2-4 0-15,10-6 3 16,3-3 0-16,6-7-1 15,2-6 1-15,6-8 4 16,2-2 1-16,2-16-4 16,1-8 1-16,0-9-1 15,-3-1 0-15,-8-4 2 16,-5 4 1-16,-5 1-2 16,-6 1 1-16,-5 6 0 0,-5 1 1 15,-1 1-8-15,-4 5 1 16,-6 6-11-16,3-1 1 15,-8 6-16-15,-3 0 1 16,-8 5 27-16,3-6 0 16</inkml:trace>
  <inkml:trace contextRef="#ctx0" brushRef="#br0" timeOffset="106775.1641">4149 8083 20 0,'-43'11'10'0,"17"-3"4"16,23-6-9-16,-5 1-4 16,6-1 1-16,-4-2-1 0,4 0 1 15,2 0-7-15,0 0 0 16,0 0-7-16,8 0 0 15,2 0 2-15,1 6 1 16</inkml:trace>
  <inkml:trace contextRef="#ctx0" brushRef="#br0" timeOffset="107781.1162">12578 5972 16 0,'-21'-16'8'0,"11"10"0"0,10 1-8 16,5-5-5-16,-3-1 0 16,1-2 0-16,5 5 1 15,-8-3 0-15,0 3 0 16,-8 6 5-16,-2 2 1 15,-4 2 5-15,-7 1 1 16,0 0-7-16,-3 5 1 16,-29-6 6-1,0 9 1-15,0 2-7 16,0-2 1-16,-18 2 3 16,10 0 1-16,3 3-2 15,8-5 1-15,7-1-5 16,12-5 0-16,7 1 2 15,8-4 0-15,16-2-3 16,18 0 0-16,17-2 2 16,18-4 0-16,16-2-4 15,13 1 0-15,15-4 3 16,-1-2 0-16,-9-1-2 16,-2 4 1-16,-3 5 1 15,-16 5 0-15,-11 0-1 16,-15-3 0-16,-11 0 2 0,-16 3 1 15,-13 6-3-15,-13-1 0 16,-13 0 0-16,-9 0 0 16,-18 1 0-16,-10-4 1 15,-8 6-1-15,-6-2 1 16,3 4-2-16,-3-2 0 16,6 3 3-16,7-1 1 15,24-2-3-15,9-2 0 16,15-4 1-16,10-2 0 15,25-2 0-15,13-4 1 16,29-2 1-16,13-2 0 16,16-3 2-16,13-9 1 0,11 1-4 15,15 3 1-15,-20-4-4 16,-11 9 1-16,-11 3 0 16,-21 2 0-16,-10 2-2 15,-17 1 1-15,-7 3-4 16,-11 4 1-16,-8 1-17 15,-5 2 1-15,-5 6-13 16,-3-3 1-16</inkml:trace>
  <inkml:trace contextRef="#ctx0" brushRef="#br0" timeOffset="110857.5427">12404 6025 31 0,'0'0'15'0,"2"0"-3"16,-2 0-15-16,0-3-13 16,8-2 0-16,-2-3 5 15,4 2 0-15</inkml:trace>
  <inkml:trace contextRef="#ctx0" brushRef="#br0" timeOffset="111458.3575">9451 6011 34 0,'8'3'17'0,"-8"2"6"16,5-7-17-16,-5 2-2 15,-5 0 1-15,2 5-5 16,-7-2 1-16,-4 4-2 16,1 4 1-16,-8 0 3 15,2-1 1-15,6 1-1 0,-8-3 1 16,10 0-4-16,-4-3 1 16,4 3-1-16,0-3 1 15,6-2-2-15,-5 0 0 16,2-1 1-16,8 1 1 15,-3 2-2-15,3-2 1 16,0-1-2-16,0 4 0 16,0 2-8-16,3 0 1 15,-3 7-18-15,8 9 0 16,-8 0 15-16,-8-11 0 16</inkml:trace>
  <inkml:trace contextRef="#ctx0" brushRef="#br0" timeOffset="113262.7027">9760 5943 12 0,'-2'-3'6'0,"2"-10"-2"16,0 10-6-16,-5 3-7 0,2 0 1 15</inkml:trace>
  <inkml:trace contextRef="#ctx0" brushRef="#br0" timeOffset="114897.431">3866 8390 21 0,'-8'3'10'0,"5"-6"6"15,3 3-12-15,0 0-2 0,0-3 1 16,0 1-3-16,0-4 0 16,0 6 0-16,0-2 0 15,0 2 1-15,0-3 1 16,0 0-1-16,-5 6 0 16,-3 5 0-16,-3 3 0 15,-7 2 4-15,-1 5 1 16,-5-2-8-16,6-3 1 15,-3-2 1-15,5-3 1 16,8-3-1-16,-3 1 0 16,3-4-1-16,6-2 0 15,4-2 1-15,9-4 0 16,5 1 2-16,8-3 1 0,-3 3-6 16,10-1 0-16,1-4 3 15,8 2 1-15,-11 3 0 16,-3 2 0-16,1 0 0 15,-9 1 0-15,-2-1 4 16,-13 0 0-16,-3 1-5 16,-3-4 0-16,-20 14-1 15,-7-5 1-15,-12 5 2 16,-3 0 0-16,-3 2-2 16,-4 1 0-16,-1 0 3 15,5-3 0-15,11 0-2 16,3-3 0-16,4 0-1 15,7-2 1-15,12-1-2 16,19-2 1-16,16-2 0 0,8-9 0 16,13-2 0-16,15-6 0 15,20-4 0-15,-1-1 0 16,6 5-1-16,-11 3 0 16,-3 3 2-16,-7 0 0 15,-6 0-2-15,-16 2 1 16,-10 6 2-16,-5 0 0 15,-4 2 2-15,-12 0 0 16,-19 6-4-16,-5 5 0 16,-27 5-1-16,-13 3 1 15,-13 8 0-15,-13 0 1 16,-9 7 0-16,1 4 1 0,-3-1-2 16,0-7 1-16,13-6-1 15,22-5 0-15,13-6 2 16,7-2 0-16,14 0-2 15,13-5 0-15,24-11-1 16,13-5 0-16,19-11 1 16,18-5 0-16,16-3 0 15,13-8 0-15,-2-5 0 16,2 6 0-16,-8 4 1 16,-13 6 1-16,-5 8-4 15,-8 2 0-15,-24 9 2 16,-5 2 1-16,-11 3-1 15,-13 2 0-15,-11 6 1 0,-13 7 1 16,-18 6-4-16,-11 5 0 16,-19 6 5-16,-12 4 0 15,2 1-1-15,-3 0 1 16,-2 8-3-16,7-9 1 16,3-2-1-16,6-2 0 15,18-6-8-15,2-2 0 16,9-6-23-16,8-5 0 15,23 0 9-15,3-16 1 16</inkml:trace>
  <inkml:trace contextRef="#ctx0" brushRef="#br0" timeOffset="125616.4768">1696 9263 13 0,'-24'3'6'0,"6"23"3"0,18-21-8 16,-8-5-2-16,-3 8 0 15,-13-2 2-15,3 4 0 16,-13 1 7-16,-3 7 1 15,-3-2-2-15,3 0 1 16,8-3-7-16,-6-2 1 16,9-6-1-16,0-5 0 15,-4-2-3-15,-1-6 1 0,-6-11-6 16,0-2 1-16,-3-6 8 16,3-12 1-16,2-4-3 15,14-12 0-15,5-9-1 16,19-4 1-16,13-4 1 15,18 3 0-15,3 3-1 16,8 11 0-16,8 15-1 16,16 14 1-16,-5 15 1 15,-1 14 0-15,3 5-1 16,-10 13 1-16,5 3-2 16,-8 5 0-16,-8 0 3 15,0 0 1-15,-14-3-5 16,-4-5 1-16,-14 1 11 15,-5-1 0-15,-16 3-8 0,-13 7 0 16,-22 6 3-16,-9 0 1 16,-12-5 1-16,-5-3 1 15,6-8-7-15,2 1 1 16,8-4-10-16,0-7 1 16,11 2-22-16,10-5 1 15,0-3 9-15,14-5 1 16</inkml:trace>
  <inkml:trace contextRef="#ctx0" brushRef="#br0" timeOffset="126096.82">1431 9118 40 0,'-53'-6'20'0,"1"6"5"16,44 0-20-16,-3 0-3 16,0 0 0-16,-2 0-4 15,0-2 0-15,-8-6 0 16,0-3 1-16,5-5 0 15,-3-2 1-15,1-3 0 16,-1-6 1-16,-5-2-2 0,6-8 1 16,2-8 1-16,5-13 0 15,3-8-1-15,8-11 1 16,0-8-2-16,6-2 1 16,-1-14 1-16,11-7 1 15,0 7-4-15,2-7 1 16,1 10 2-16,7-3 1 15,-2 11-3-15,5 3 0 16,6 8-2-16,2 2 0 16,13 0-2-16,6 8 0 15,4-5-7-15,9 0 0 0,5 6-1 16,14-1 1-16,17-3 0 16,9-15 1-16</inkml:trace>
  <inkml:trace contextRef="#ctx0" brushRef="#br0" timeOffset="127207.7927">9919 4665 4 0,'0'-11'2'0,"0"8"2"0,-2 1-3 16,-9-6 11-16,-10 0 1 16,2 0-6-16,1 0 0 15,-9-3-1-15,1 1 0 0,-9-1 0 16,1 1 1-16,-24 2-7 16,-8 0 1-16,0 8-2 15,-6 2 1-15,6 4 0 16,13 2 0-16,0 2 0 15,8 6 1-15,19-3-2 16,5-2 1-16,13-3 1 16,10 0 1-16,25 0 1 15,18-6 0-15,23-4-4 16,20-9 1-16,10 3-1 16,15 3 1-16,14-3 1 15,-7 3 1-15,4 5-1 16,-5 0 1-16,3-3 0 15,-22 0 0-15,-7 1-3 16,-19-1 1-16,-21 0 2 0,-3-2 1 16,-21 3-2-16,-10-4 1 15,-14 1 2-15,-18 2 1 16,-16 3-6-16,-24-2 1 16,-16-1 0-16,-10 3 1 15,4 3 1-15,-9-1 0 16,-17-2-2-16,3 3 0 15,3 0 0-15,8-1 1 16,13 4-1-16,13-1 0 16,11 0 0-16,18 0 0 15,19 3 0-15,13 0 0 16,26-2-1-16,32 1 1 0,16 4-1 16,22-11 1-16,9 3 0 15,9-1 0-15,3-2 2 16,-9-2 0-16,-5-1-1 15,-15-2 1-15,-17 2-2 16,-15 0 0-16,-11 3 4 16,-19-2 1-16,-7-3-5 15,-19-1 0-15,-19 1 1 16,-34 5 0-16,-18 0-2 16,-17 0 1-16,-17 8 0 15,-1 2 0-15,-19 1 2 16,9 0 1-16,10-1-5 15,8 6 0-15,11 0 3 16,15-3 0-16,20-5-1 16,12-3 0-16,16 1-1 0,13-6 0 15,11 0 1-15,22 0 1 16,12-8-1-16,22 3 0 16,4-1 0-16,7 1 0 15,-9 0 0-15,0-3 0 16,-16 0-1-16,-10 2 1 15,-5 4 1-15,-12-1 0 16,-15 1 0-16,-10-1 0 16,-14 3-1-16,-18-3 1 15,-9 1-16-15,-7 2 1 16,-21 5-33-16,-16 8 1 16</inkml:trace>
  <inkml:trace contextRef="#ctx0" brushRef="#br0" timeOffset="128498.7193">18912 1712 25 0,'-31'8'12'0,"12"-8"4"15,19 2-13-15,0-2 5 0,-3 6 0 16,3-12-7-16,0 6 0 16,0 0 1-16,0 0 1 15,3 6 5-15,-3-6 0 16,0 0-1-16,0 0 1 15,3 2-7-15,2 4 1 16,-2 4-1-16,5-2 1 16,2 5 0-16,1 1 0 15,2 4-1-15,6-2 1 16,2 3-4-16,0 2 0 16,0-3 4-16,3 14 1 15,0-11-4-15,2 3 1 0,-2 0 0 16,0 2 0-16,2-5 1 15,6 3 0-15,-8-5-2 16,0 2 1-16,-3 0-1 16,-3-2 1-16,1-9 0 15,-6 1 1-15,-2 2-6 16,-1-8 1-16,-2 3-14 16,-3-2 1-16,1-12-19 15,-6 4 0-15,0-14 32 16,-8 5 1-16</inkml:trace>
  <inkml:trace contextRef="#ctx0" brushRef="#br0" timeOffset="128844.1334">18960 2159 18 0,'-21'0'9'0,"-6"11"7"0,19-3-8 16,-2-8 0-16,-1 2 1 16,3 3-8-16,3-5 1 15,-3 0 0-15,5 3 0 16,-2-3 4-16,5 0 0 16,5-3 0-16,1-4 1 15,10-9-2-15,0-3 1 16,5-7-3-16,8-6 1 0,0-5-3 15,3 0 0 1,2 0-1-16,-2-3 0 0,0 3-1 16,-3 0 1-16,2 3-16 15,1-1 1-15,-8 1-5 16,-6 7 1-16,-4 6-5 16,-6 5 1-16</inkml:trace>
  <inkml:trace contextRef="#ctx0" brushRef="#br0" timeOffset="129685.065">18812 2593 21 0,'-3'0'10'0,"3"-8"5"0,0 8-11 0,0 0 5 15,0 0 0-15,0 0-9 16,0 0 1-16,0 0 0 16,3 0 0-16,5-3 5 15,2-2 0-15,1 2-3 16,2-10 1-16,6 0-3 15,-1 0 0-15,3-1 0 16,1-4 0-16,-1 2-1 16,-5-2 0-16,2 2-1 15,-5 0 1-15,3-3 0 16,-3 1 1-16,1 7-1 16,-4-2 1-16,-2 2 0 15,0 3 1-15,-3 6 1 0,1-6 1 16,-4 5-3-16,1-5 0 15,2 8-2-15,-5 0 0 16,0 3 1-16,0 5 0 16,0 2-3-16,0 4 1 15,0 4 1-15,0 9 1 16,0-1-1-16,-5 1 1 16,2-1 1-16,3 3 0 15,-2 0-2-15,-4 0 0 16,4-2 2-16,2 5 0 15,0 7-2-15,-3-10 1 16,3 3 0-16,-5 0 1 0,2-6 0 16,1 1 1-16,2-1-4 15,0 6 1-15,0-6 1 16,0-7 0-16,0-3 0 16,0-3 0-16,0 0 2 15,0-5 0-15,0 3-5 16,-6-3 1-16,6 0 2 15,0 2 0-15,0-7-9 16,0 2 0-16,0-2-10 16,0-1 0-16,-2-2-2 15,2 0 1-15</inkml:trace>
  <inkml:trace contextRef="#ctx0" brushRef="#br0" timeOffset="130392.8484">18627 3077 13 0,'-6'0'6'0,"4"-5"9"0,2 5-6 0,0 5-3 15,-3-5 0-15,3 0-3 16,0 3 0-16,0-3 2 16,0 0 1-16,3 2-2 15,5 1 0-15,2 0 0 16,1-3 1-16,2 0-3 15,8 0 0-15,0 0-2 16,3 8 1-16,5-6-1 16,3 4 0-16,2-4 1 15,9 1 0-15,-1-1-2 16,6-4 1-16,5-1 1 16,5-5 0-16,5-2 0 15,6 2 0-15,-16 0-1 0,-8 5 0 16,-5-2 3-16,-6 2 0 15,-10 1-4-15,-3 2 1 16,-5-3 1-16,-3 3 1 16,-2 0-2-16,-3 0 1 15,-3 0-2-15,3 0 1 16,-5-3 1-16,5 3 1 16,-1 0-5-16,-4 0 0 15,0 0 5-15,-3 0 0 16,0 0-3-16,0 0 0 15,8 3 1-15,-6-3 1 16,4 3-1-16,-6-3 1 16,0 0-2-16,2 0 1 0,1 0 0 15,-3 0 0-15,0 0 0 16,0 0 1-16,0 0-3 16,0 0 1-16,5 2-9 15,-2 1 0-15,0 2-16 16,2 3 0-16,-5-3 11 15,-8 1 0-15</inkml:trace>
  <inkml:trace contextRef="#ctx0" brushRef="#br0" timeOffset="132207.1623">10096 4741 14 0,'0'-13'7'0,"6"18"2"0,-6-5-8 15,0 0 2-15,0 0 0 16,0 0-2-16,0 0 1 16,0 0-2-16,0 0 0 15,2 3 3-15,-2-3 0 16,0 0 0-16,0 0 1 15,0 0 0-15,0 0 0 16,6 3-4-16,-6-3 1 16,0 0-4-16,0 0 1 15,0 0-15-15,2 0 0 0,6-11 6 16,0 1 0-16</inkml:trace>
  <inkml:trace contextRef="#ctx0" brushRef="#br0" timeOffset="132972.2593">6387 4741 6 0,'8'-8'3'0,"0"-10"8"0,-5 15-4 0,7 1-3 15,-2 2 0-15,5-3-4 16,1 0 0-16,4 1 4 15,9-1 0-15,-1 3-5 16,16-5 0-16,1-1 2 16,2-2 1-16,2 3-1 15,14 0 1-15,0-3 0 16,0-3 0-16,-6-2-2 16,-2 3 1-16,-8-1-1 15,-2 0 1-15,-6 1-1 16,-14 5 1-16,-4-1-1 15,-11 4 0-15,-8 2 0 16,-11 2 1-16,-15 4-2 0,-9-1 0 16,-10 0 4-16,-7 0 1 15,-7 3 1-15,4 0 1 16,-1 0-1-16,3 0 0 16,14 0-4-16,4-3 0 15,9-2 0-15,5 2 1 16,5-2-4-16,16 0 1 15,5-6 0-15,8-2 0 16,11-1 2-16,3-4 1 16,2 2-2-16,5 3 1 15,3-3-8-15,-3 2 0 16,-2 4-11-16,0 2 1 16,0 0 0-16,-11 2 0 15</inkml:trace>
  <inkml:trace contextRef="#ctx0" brushRef="#br0" timeOffset="135497.0481">7035 4680 9 0,'-13'-13'4'0,"8"8"4"0,-3 5-4 15,8-3-5-15,-3-2 0 16,-5 0 1-16,-2-3 1 0,-6 0-1 15,-3 0 0 1,-5 3 5-16,-2-1 0 0,0 4-2 16,-4-1 1-16,-12-2-3 15,-3 2 0-15,-8 0 2 16,-2-2 1-16,-6 0-4 16,0 2 0-16,-11 1 0 15,4-1 1-15,-12 3-1 16,-2-3 0-16,-13-2 0 15,5 2 0-15,-10 1 1 16,-12 2 1-16,-12-3-2 16,5 3 1-16,-11 3 1 15,-10-1 0-15,-3 4-3 16,0 10 0-16,-5 2-4 16,-3 1 1-1,-100 39 7-15,50-11 0 16,18-4-4-16,27-1 1 15,11-5 1-15,20 0 1 16,20-5-5-16,12-6 1 16,8 1 5-16,11-6 1 15,13 0-6-15,8-2 0 16,16-6 4-16,6 0 0 16,4 0-1-16,9 3 1 15,10-3-4-15,0 1 1 16,8 2 1-16,8 2 0 15,8 1 0-15,2-1 0 0,1 1 0 16,7 2 0-16,1 0 1 16,-1 3 1-16,6 0-3 15,-6-1 0-15,-5 1 1 16,3 0 0-16,-5-3 0 16,-1-8 1-16,6 1-1 15,-3 2 0-15,-2-3 0 16,5 0 1-16,-9-2-2 15,4-3 1-15,-8-1 0 16,-1-1 1-16,3-1 0 16,-7-2 0-16,2-1 3 15,0 1 1-15,-8-3-5 16,7 3 0-16,-7-3 0 16,11-3 1-16,-3 0-1 15,3 3 1-15,-6-2-2 16,3-1 1-16,-3 0-3 0,-5 3 1 15,5 0 3-15,-5 0 1 16,0 0 1-16,0 0 0 16,0 0 2-16,0 0 0 15,0-2-2-15,0-1 1 16,-5-2-3-16,2 0 0 16,-4-1-1-16,-9-7 1 15,2 0 2-15,-4 2 1 16,-6 1-7-16,6-1 1 15,-6 3 2-15,5-3 1 16,9 6-1-16,-6 0 0 0,5 2-1 16,3 1 0-16,0-4-1 15,8 6 1-15,-2-2 1 16,2 2 0-16,2 0 0 16,14 2 0-16,3 4-1 15,-1-4 1-15,1 6 2 16,5 3 0-16,-6-6-5 15,-7 6 1-15,10-6 3 16,-11 3 0-16,1 0-2 16,-8-3 0-16,5 0 2 15,-8 1 0-15,-8-1-1 16,-3 6 0-16,-18 4-8 16,-8 9 1-16,-13 8-27 15,-6 13 1-15,-13 11 27 16,0-25 0-16</inkml:trace>
  <inkml:trace contextRef="#ctx0" brushRef="#br0" timeOffset="136830.4689">21151 1127 22 0,'-13'3'11'16,"13"-3"7"-16,0 0-11 0,0 0 1 15,0 0 1-15,0 0-7 16,0-3 1-16,2-2-2 15,6-3 0-15,0-3 0 16,8-7 1-16,2-9-1 16,1 1 1-16,5-3-3 15,0-3 1-15,-3 3 1 16,-3-3 1-16,-4 11-1 16,-4-5 0-16,1 10-1 15,-3 5 1-15,0 3-1 0,-6 0 1 16,1-2-3-16,2 4 0 15,-2 4 0-15,-3 2 0 16,8 8 1-16,2 2 1 16,-4 14-3-16,2 2 1 15,-6 12 2-15,6-4 1 16,-5 6-2-16,2 2 1 16,-2-5 0-16,-3 3 0 15,0-14 1-15,-8 11 1 16,2-10-2-16,-9 7 0 15,-7-8 1-15,-1 1 0 16,-6-9-1-16,2-2 1 16,1-2-7-16,4-9 0 0,1-5-23 15,5-8 0-15,6-19 22 16,2-7 0-16</inkml:trace>
  <inkml:trace contextRef="#ctx0" brushRef="#br0" timeOffset="137041.3975">21347 553 42 0,'-8'0'21'0,"8"-5"2"16,0 5-21-16,0 0 0 0,2 0 0 15,4-3-22-15,-1 3 1 16,5 0-7-16,9 0 1 16</inkml:trace>
  <inkml:trace contextRef="#ctx0" brushRef="#br0" timeOffset="137446.1036">20849 1349 26 0,'13'11'13'0,"6"-3"11"16,-6-3-14-16,6-10-3 15,7 2 0-15,14 3-4 16,5-5 1-16,8 2-5 16,0-2 1-16,0 2 0 15,-3 3 1-15,-5 0-1 16,-3 3 0-16,-2-3 0 15,-6 5 1-15,-2 3-2 0,0-5 1 16,-1-3-10-16,-1 5 1 16,-7-5-17-16,4 0 0 15,-6 0 15-15,-8 3 1 16</inkml:trace>
  <inkml:trace contextRef="#ctx0" brushRef="#br0" timeOffset="138797.4153">21265 2125 12 0,'0'-16'6'0,"-3"13"4"0,3 3-6 16,0-5 4-16,0 2 0 16,0 3-7-16,0-5 1 15,-5 2 1-15,2 3 1 16,0 0 0-16,-2 0 1 0,2 0-5 16,-5 0 0-16,3 0 0 15,-3 0 1-15,0 0 0 16,3 3 0-16,-6 2-2 15,-4-2 0-15,1 5 2 16,-7 2 1-16,3 4-3 16,-4 4 1-16,1-7 2 15,0 12 0-15,0 4-3 16,0-6 1-16,0 3 1 16,-1 5 0-16,7 3 0 15,-4-6 1-15,6 3-3 16,2-2 0-16,3 2 3 15,0-3 0-15,6-2 0 16,4-3 1-16,6 0-3 0,3 1 1 16,-1-4-2-16,4-2 0 15,2 0 2-15,-1-8 0 16,4 0-1-16,-1 2 0 16,4-7 0-16,-1 2 0 15,3-10 0-15,-3 2 0 16,8-2 1-16,3-3 1 15,-9-2-1-15,7-1 0 16,-7 0-1-16,1 3 1 16,-3-5-2-16,1 3 1 15,-1-4-1-15,-3-1 1 16,1-4 1-16,-3 3 0 16,-1 0 0-16,-1 3 0 0,-4-13 1 15,1 10 0-15,-3-3 1 16,-6 1 0-16,-2 2-2 15,0 0 1-15,0 5-2 16,-2-7 1-16,2-1 0 16,-5 3 0-16,5-2-1 15,-3 2 1-15,0 0-2 16,-5 3 1-16,0-3 0 16,3 0 1-16,-3 6-1 15,0 2 0-15,3 5 2 16,0-5 1-16,-1 3-4 15,1 2 0-15,2-5 1 16,1 6 1-16,-4 2-1 0,4-6 0 16,-1 4 0-16,-2 2 1 15,2 0-1-15,1 0 1 16,-4 0-1-16,4 0 1 16,-1 0-3-16,3 0 1 15,-5 0 2-15,5 0 0 16,0 0-2-16,0 0 0 15,0 0 0-15,-3 0 0 16,3 0 2-16,0 0 0 16,0 0-1-16,0 0 0 15,0 0 0-15,0 0 0 16,0 0 0-16,0 0 1 16,0 0-2-16,0 0 1 0,0 0-2 15,0 0 1-15,0 0-6 16,0 0 0-16,-3 0-4 15,-2 8 1-15,5-8-17 16,0 10 1-16,8-7 15 16,3-3 0-16</inkml:trace>
  <inkml:trace contextRef="#ctx0" brushRef="#br0" timeOffset="139624.4043">3379 5739 8 0,'-16'5'4'0,"5"8"0"15,11-7-4-15,0-6-7 16,3 5 0-16</inkml:trace>
  <inkml:trace contextRef="#ctx0" brushRef="#br0" timeOffset="140494.6482">9387 5982 21 0,'-8'-5'10'0,"-5"0"3"0,0 5-12 16,-6-3-2-16,-2 0 1 15,-10 3 4-15,-9-2 0 16,-2 4-2-16,7 1 0 16,6 0-1-16,8-3 0 15,0-3 0-15,10 3 1 16,14-3-2-16,15 1 1 15,9-1-3-15,10-5 1 0,16 3 2 16,0 0 1-16,7-1-2 16,-7-2 0-16,0 0 4 15,-16 3 1-15,-5 0-1 16,-5 5 0-16,-12-6-1 16,-1 4 0-16,-14 2-4 15,-3-3 1-15,-10 6 0 16,-11-1 1-16,-8-2 1 15,-10 0 0-15,2 3-5 16,-2 0 0-16,0 7 1 16,-3-10 1-16,8 3-3 15,-1-3 1-15,7 0-6 16,12 0 0-16,1 3 2 16,7-1 0-16,6 1-1 0,-3-3 0 15,16 0-4-15,-3 5 1 16</inkml:trace>
  <inkml:trace contextRef="#ctx0" brushRef="#br0" timeOffset="141995.3313">9229 5966 13 0,'0'0'6'0,"5"-2"1"0,-5 2-7 15,0 0 2-15,0 0 1 16,0 0-2-16,0 0 1 16,0 0 4-16,0 0 0 15,0 0-3-15,0 0 1 16,0 0-3-16,0 0 0 16,0 0-2-16,0 0 1 15,0 0 0-15,0 0 0 16,0 0-1-16,0 0 1 15,0 0 2-15,0 0 1 16,-5 0-2-16,5 0 0 16,-8 2 3-16,8-2 1 0,0 0-6 15,0 0 0-15,-3 0 1 16,3 0 1-16,0 0-1 16,0 0 0-16,0 0-1 15,0 0 1-15,0 0 0 16,0 0 0-1,0 0-1-15,0 0 1 0,0 0 2 16,0 0 0-16,0 0-2 16,0 0 1-16,3 6-1 15,-3-6 1-15,0 0-1 16,0 0 0-16,0 0-2 16,0 0 0-16,0 0-6 15,0 0 1-15,8 0-19 16,-8 0 1-16</inkml:trace>
  <inkml:trace contextRef="#ctx0" brushRef="#br0" timeOffset="142536.3767">6615 7109 1 0,'2'-5'0'0</inkml:trace>
  <inkml:trace contextRef="#ctx0" brushRef="#br0" timeOffset="142881.5233">6678 7072 16 0,'3'0'8'0,"15"6"8"0,-12-6-9 0,4 2-2 15,9-2 1-15,-1 0-6 16,3 0 1-16,11 0-2 15,10 0 1-15,14-2 5 16,10-4 1-16,6 1-4 16,2 0 0-16,10-1-1 15,14 1 0-15,3 0 0 16,-3 0 1-16,5-1-3 16,-3 4 0-16,11-4 4 15,-15 1 1-15,-12 0-5 16,-4-1 0-16,-11 1 2 0,-14 0 0 15,-2 2 2-15,-13 3 1 16,-14 0 0-16,-5 0 1 16,-2 0 2-16,-6 0 0 15,-2 0-6-15,-3 0 0 16,-6 0-3-16,-2-2 0 16,-2 2-7-16,-4 0 1 15,4 0-19-15,-4 2 0 16,-4 1 8-16,-6-22 0 15</inkml:trace>
  <inkml:trace contextRef="#ctx0" brushRef="#br0" timeOffset="143888.8429">16372 9125 39 0,'-10'-2'19'0,"12"-1"5"0,-2 3-20 16,0 0-2-16,0 0 0 15,0 0 0-15,0 0 1 16,8 3 3-16,6-1 1 16,4 4-2-16,6 4 1 15,8-2-6-15,2 0 1 16,8 5 1-16,6 6 1 0,8-3-3 15,10 0 1-15,-5 5-2 16,-1-5 1-16,-7 2 0 16,-5 3 1-16,0 1-1 15,-6-4 1-15,-10-2-3 16,-8-3 1-16,-3-2-12 16,-8-1 1-16,-2-2-7 15,-11 3 1 1,-32 10-13-1,-5 0 1-15</inkml:trace>
  <inkml:trace contextRef="#ctx0" brushRef="#br0" timeOffset="144113.3053">16404 9522 31 0,'-18'-8'15'0,"10"0"5"0,13 6-16 16,6-6 4-16,2-5 0 15,8-3-4-15,8-3 0 16,5-7-2-16,6-1 0 16,2-2-2-16,1 3 0 15,2-1 1-15,8-2 0 16,-3 3-14-16,-2-3 0 16,-1 2-14-16,-2 1 1 15,-5 5 16-15,-6 5 0 0</inkml:trace>
  <inkml:trace contextRef="#ctx0" brushRef="#br0" timeOffset="144549.8783">16573 9951 39 0,'-5'-3'19'0,"10"3"3"0,-5 0-20 15,0 0 3-15,0 0 0 16,0 0-4-16,0 0 0 16,3 3-1-16,0 2 1 15,2 6 0-15,0 2 1 16,1 3-1-16,-4 0 0 16,1 2 0-16,2 4 1 15,-2 4-4-15,-3 0 1 16,0-2 2-16,0-3 0 0,0 1-14 15,0-4 0-15,0-2-15 16,0-8 0-16,0-8 18 16,3-5 1-16</inkml:trace>
  <inkml:trace contextRef="#ctx0" brushRef="#br0" timeOffset="144923.8662">17055 9819 25 0,'-5'-3'12'0,"10"3"2"0,-5 0-12 16,0 5 7-16,0-5 1 15,0 0-6-15,5 8 0 16,-2 0 0-16,0 8 0 16,2 5 0-16,-2 6 0 15,-3 7-2-15,0 8 0 16,0 11-6-16,2-2 0 0,3-1 3 15,-2 0 0 1,0-5-28-16,5-5 0 0,2-8 14 16,1-17 0-16</inkml:trace>
  <inkml:trace contextRef="#ctx0" brushRef="#br0" timeOffset="145616.8552">6882 6900 27 0,'-11'-26'13'0,"14"31"5"0,5-5-14 16,-6 0-4-16,4-2 0 15,-4-1 6-15,-2 3 1 16,-2 0-10-16,-4-3 0 16,-1 1-7-16,1-4 1 15,-7 9-15-15,-8 2 0 16</inkml:trace>
  <inkml:trace contextRef="#ctx0" brushRef="#br0" timeOffset="146844.7059">4006 8080 37 0,'-24'-5'18'0,"24"2"5"15,0 3-19-15,0 0 1 16,0 0 1-16,0 0-5 0,8 0 0 15,0 0-1-15,0 0 0 16,2 0 0-16,-2 3 1 16,0-3-2-16,-5 3 0 15,5-3 1-15,-8 2 1 16,0-2-2-16,0 0 1 16,0 0 1-16,0 0 1 15,5 3-5-15,0-3 1 16,1 3 3-16,-6-3 1 15,2 2-1-15,4-2 0 0,-4 3-2 16,6 0 0-16,0-1 0 16,-5 1 1-16,5 2-1 15,2 3 1-15,9 0 0 16,5 8 1-16,13 2-2 16,2 4 1-16,20 7 0 15,9 5 0-15,9 1-1 16,5-1 1-16,13-8-1 15,14 3 1-15,15-5-1 16,11-8 1-16,29 3 0 16,16-11 0-16,13-3 1 15,16-8 0-15,21-2-2 16,3-8 1-16,21-3 0 16,-10-3 1-16,18 1-2 15,-14-11 1-15,20 0 0 0,-12-14 0 16,11-4 0-16,-2-4 0 15,0 4 0-15,7-1 1 16,-13 3-2-16,6 0 1 16,-16-5 0-16,5 2 1 15,-16-15-1-15,-19 7 0 16,-2-5 0-16,-13 1 1 16,8-7-2-16,-11-9 1 15,-11-12 1-15,-18 4 0 16,-10-12-3-16,-3 4 0 15,-17-6 2-15,-9 0 0 16,-20 3 0-16,-20 10 0 16,-24 11 0-16,-11 11 0 0,-10 2 0 15,-6 8 0-15,-13-3-1 16,-2 6 1-16,-4-3-1 16,-9 3 0-16,-6 7 1 15,-3 9 0-15,-5 8 2 16,-5 2 1-16,-3 8-2 15,-3 5 0-15,0 3-4 16,-4 3 1-16,7 2 3 16,0 3 0-16,-3 3-1 15,8 0 1-15,-2 2-2 16,0 3 1-16,-8 5 0 16,-1 6 0-16,-1-1 1 15,-4 6 1-15,1-3-1 0,2-2 1 16,-3-3-1-16,6-1 0 15,2-4-3-15,1 0 0 16,2-3 6-16,0-1 1 16,5-1-9-16,3-6 0 15,3-3 5-15,13-2 0 16,5-11-1-16,5-5 0 16,9-6-2-16,4-2 1 15,1 5 2-15,0 1 0 16,-3 4-1-16,3 6 1 15,-6 5 2-15,6 8 0 16,-9 5-2-16,-2 6 1 0,-5 2-2 16,-3 0 0-16,-2 6 0 15,-6-3 0-15,-5 0-18 16,5 2 0-16,-10 1-16 16,0-6 0-16</inkml:trace>
  <inkml:trace contextRef="#ctx0" brushRef="#br0" timeOffset="148301.0429">20884 2056 29 0,'-22'-3'14'0,"20"3"8"16,2 0-15-16,2 3 1 15,6 5 0-15,6 2-5 0,7 6 1 16,3 3-4-16,7 5 0 16,6 7 0-16,6 9 0 15,2 0 2-15,5 2 1 16,3 0-4-16,0-7 1 16,-6-1-1-16,4-7 1 15,-6 2 1-15,-6-6 0 16,-4-4-5-16,-6-6 1 15,-8 0-9-15,-3-2 1 16,-4-3-7-16,-6 0 1 16,-8 0 0-16,-8-3 0 0</inkml:trace>
  <inkml:trace contextRef="#ctx0" brushRef="#br0" timeOffset="148557.1598">20894 2646 31 0,'0'-8'15'0,"13"0"8"16,-2 5-16-16,7-5 2 16,4-10 1-16,9-1-6 15,4-2 1-15,7-5-4 16,6-1 1-16,-3-2-3 15,0 3 0-15,-6-3-9 0,-7 5 0 16,-3 5-12-16,-8 1 0 16,-5 2 2-16,0 8 1 15</inkml:trace>
  <inkml:trace contextRef="#ctx0" brushRef="#br0" timeOffset="149097.4135">21093 3249 25 0,'-6'0'12'0,"6"-3"12"0,0-5-13 0,6 1-10 16,-1-4 0-16,3 0-1 16,2-2 0-16,4 0 0 15,1-8 1-15,9 0-1 16,-3 2 1-16,1-5-2 15,-1 3 0-15,0 5 0 16,0 0 1-16,-2 6 0 16,-6 2 1-16,-3 0-2 15,1 5 0-15,-3-2 1 0,-3 10 1 16,1 3-3-16,-4 3 1 16,1 7 1-16,2 6 1 15,-2 3-2-15,5 4 1 16,-3 9 0-16,3 0 1 15,0 2-1-15,-3 8 0 16,0-10-1-16,1 0 1 16,2-6 1-16,0 0 0 15,-6-2-2-15,1-5 0 16,2-4-13-16,-2-4 0 16,0-3-6-16,-6-6 0 0</inkml:trace>
  <inkml:trace contextRef="#ctx0" brushRef="#br0" timeOffset="149354.7599">21220 3638 36 0,'23'13'18'0,"22"-13"5"16,-23 0-17-16,9-5-3 16,6 0 0-16,0-1-4 0,6 1 0 15,-1 2-7 1,-2 1 0-16,-1 2-19 0,-2 0 1 16,3 2 18-16,0-2 0 15</inkml:trace>
  <inkml:trace contextRef="#ctx0" brushRef="#br0" timeOffset="150869.8639">12552 6242 25 0,'-48'-14'12'0,"27"12"5"0,18 4-14 16,1 1-4-16,-4-6 0 15,1 1 4-15,-5-1 1 16,-1 3 1-16,-2-3 0 0,0-2-10 15,-9 5 0-15,-4 5 10 16,-6 1 0-16,-8-1-5 16,-5 0 1-16,-2 3 1 15,-11 0 1-15,-3 0-4 16,-3 0 0-16,-7 0 1 16,-3 0 0-16,0 2 0 15,-6-2 1-15,-12 3-1 16,4-6 1-16,-4 3 0 15,4 0 0-15,-4-3 1 16,-6 3 1-16,0-2-3 16,5 4 0-16,1-2 0 15,5 8 0-15,-3-5 0 16,-8-1 1-16,16 6 0 16,2-5 1-16,9 2-1 0,7-3 1 15,9 1 0-15,7-3 0 16,11 0-4-16,5-3 1 15,14-2 1-15,-1 0 1 16,3 2 1-16,11-3 0 16,3-2-4-16,2-2 1 15,7 2 1-15,1-3 1 16,8-2-1-16,3-3 0 16,2 0-1-16,3-5 1 15,8 2-1-15,-1-2 1 0,1 0 0 16,-3-1 0-16,-5 4-1 15,-3 2 0-15,-2 0 3 16,-6 0 1-16,0 3-5 16,-5-3 0-16,-8 5 2 15,-3 3 1 1,-39 11 0 0,5 5 0-16,-5 0-1 15,-1 5 0-15,-2 0 1 16,0 0 0-16,-2 6-2 15,4-4 1-15,9-2 0 16,5-5 1-16,5 0 1 16,14-3 0-16,2 1-3 15,16-1 1-15,2 0-1 16,25-2 0-16,7-1-10 16,13-7 0-16,25 8-16 0,26-11 0 15,10-11 16-15,32-13 0 16</inkml:trace>
  <inkml:trace contextRef="#ctx0" brushRef="#br0" timeOffset="151680.0543">16573 9919 27 0,'-5'-5'13'0,"-5"-19"1"16,-1 19-13-16,0-3 7 15,-2 0 1-15,0 0-6 16,2 5 0-16,3-2-2 15,1-3 0-15,7 8 7 16,5 5 0-16,8-5-6 16,6 8 1-16,4 3-5 15,6 2 1-15,6 3 2 16,10 0 0-16,13 8 1 16,-2 5 1-16,4-3-1 0,-1 1 0 15,-1-1-3-15,-5 3 0 16,-6 0-1-16,-4-2 0 15,-4-6-7-15,-4 3 0 16,-3-6-4-16,-14 6 1 16,-5-3-17-16,-18 3 0 15</inkml:trace>
  <inkml:trace contextRef="#ctx0" brushRef="#br0" timeOffset="151921.4913">16343 10374 52 0,'0'-5'26'0,"56"-24"-2"0,-27 13-26 0,11-10 5 16,15-11 1-16,9 5-6 15,10-3 1-15,3 1-9 16,-6 8 0-16,-8 2-4 15,-2 8 0-15,-13 3-7 16,-6 7 0-16,-5 6 14 16,-13 3 1-16</inkml:trace>
  <inkml:trace contextRef="#ctx0" brushRef="#br0" timeOffset="152219.9003">16526 10501 34 0,'-11'0'17'0,"6"24"0"0,5-13-17 15,3 5 10-15,-1 5 1 16,6 10-7-16,0 4 0 0,-3 5 2 15,6 2 1-15,0 3-4 16,-1-3 0-16,1-5-4 16,-1 0 1-16,-2-8-12 15,0-2 0-15,-2-6-12 16,1-2 1-16,-4-6 2 16,2-5 0-16</inkml:trace>
  <inkml:trace contextRef="#ctx0" brushRef="#br0" timeOffset="152699.9496">16849 10689 23 0,'10'-8'11'0,"3"14"7"0,-2-1-12 15,0-3-5-15,7 1 1 16,-2 0-2-16,10-1 1 16,-2 1-2-16,0 0 1 15,-3 2 0-15,0 3 0 16,1 5 2-16,-1-2 1 15,-3-1-2-15,-4 4 0 0,-4-1-1 16,-2 0 1-16,-5 6-2 16,-6-1 0-16,-5 6 3 15,-2-6 0-15,-6-2 1 16,-3-3 1-16,-2-2 2 16,2-3 1-16,9-3-4 15,-1 3 0-15,6-5-7 16,8 0 1-16,7-1 10 15,9 1 1-15,7-3-14 16,11 8 0-16,8-6 5 16,5 6 1-16,-5-2-17 15,-2 2 0-15,-9-6-11 16,-5 1 0-16</inkml:trace>
  <inkml:trace contextRef="#ctx0" brushRef="#br0" timeOffset="154666.9209">6765 6895 10 0,'-39'-8'5'0,"-6"-8"7"16,37 16-6-16,-5-5-9 15,-6 5 0-15,-2-3 7 16,-6 3 1-16,-2 3-2 16,3 2 0-16,-1-2 0 15,1 2 0-15,-1-5 0 0,1 5 0 16,0-5-2-16,-9 14 0 15,1-1-2-15,-6 0 0 16,-18 6 1-16,-14 4 1 16,-7 9-2-16,-11 3 0 15,-8 20 3-15,-10 3 0 16,-11 3 0-16,8 0 0 16,-1 3-2-16,-4-4 0 15,-8 1 0-15,2 13 0 16,6-7 4-16,2-4 0 15,0-5-3-15,11-2 0 16,10-11 1-16,14-6 0 16,15-9 0-16,11-4 0 15,11-7 1-15,13-6 0 0,2-3-4 16,9-2 1-16,-1-2 3 16,6 2 0-16,3-3-7 15,7 0 1 1,-2-2 1-1,5 2 1-15,5 0 4 16,-2 3 1-16,5 0-6 16,2 0 0-16,6 3 4 15,3 2 0-15,4 5-4 16,6 4 1-16,14 12 2 16,4 3 0-16,14 3-1 15,11-3 0-15,15 3-1 16,19-3 1-16,18 0 1 15,1-8 1-15,23 0-2 0,5-3 0 16,-2-2 0-16,21-3 1 16,0-8 3-16,5-2 1 15,19-8-4-15,8-9 0 16,15 1 2-16,1-8 0 16,10-8-3-16,3 0 1 15,10-3 0-15,-10-3 1 16,8 1-4-16,-11-6 1 15,8 6 2-15,-13-6 0 16,5-8 1-16,-13-2 1 16,6 0-4-16,-4-3 0 15,-10 0-1-15,-2 0 1 0,-12-11 0 16,-12 3 1-16,-6-8 1 16,-13-2 0-16,-5-6 0 15,-3 3 1-15,0 0-3 16,-18-8 0-16,-9 2-2 15,-9-5 1-15,-7-7 6 16,12-4 0-16,-20-4-5 16,-7-19 0-16,0 5 0 15,-5 0 1-15,-11 16-1 16,-13 0 0-16,-11 16 1 16,-16 11 0-16,-7 10-1 15,-14 13 1-15,-8 3 2 16,-5 13 1-16,-5-2-4 15,2 7 0-15,-5 3 1 16,0 3 0-16,3 2-1 0,-3 3 1 16,0 3 0-16,0-3 1 15,-3 3-2-15,-2 2 1 16,2 1-1-16,-2-1 1 16,2 0 1-16,0 3 1 15,1-2-2-15,2-1 1 16,-6 3 0-16,4 0 0 15,-1 8-4-15,-5 0 0 16,-10 10 3-16,-9 1 1 16,-2 2-1-16,-5 0 1 15,-3 0-1-15,5-2 1 16,0 0-2-16,8-4 0 0,1 1 2 16,4-5 1-16,8-6-2 15,1 3 1-15,5-8 1 16,10-3 0-16,5-4-4 15,9-4 0-15,7-2 1 16,11-3 0-16,1-3 1 16,1 6 0-16,1 2 0 15,-6 1 1-15,1 7-2 16,-4 6 0-16,-1 2 1 16,-1 8 1-16,-6 3-1 15,-1 3 0-15,-6-3 0 16,2 8 0-16,-2-6-7 15,-6 1 0-15,6-1-28 16,0 1 0-16,-3-6 21 0,11-32 1 16</inkml:trace>
  <inkml:trace contextRef="#ctx0" brushRef="#br0" timeOffset="155448.4509">21272 3209 16 0,'-7'-13'8'0,"14"-8"4"0,-4 13-7 0,-3-3-2 15,0-2 1-15,3 0 3 16,-3 0 1-16,-3 0-1 16,3 5 1-16,-3-3-6 15,3 6 1-15,0 2-1 16,0 3 0-16,11 11-1 16,5 10 1-16,13 8-2 15,3 8 1-15,2-3-1 16,6 3 1-16,-6 6-1 15,3 2 0-15,-5-8-1 16,0 0 0-16,2-3-6 16,-2-2 0-16,0-3-12 15,-8-2 1-15,-6-1-1 0,-10-7 1 16</inkml:trace>
  <inkml:trace contextRef="#ctx0" brushRef="#br0" timeOffset="155659.9926">21114 3585 36 0,'-21'-26'18'0,"23"4"8"0,1 12-19 16,5 2-2-16,2-13 0 16,4 2-5-16,7-2 1 15,16 3-1-15,5-4 0 16,6 4-6-16,5-1 1 0,-3 1-13 15,0 2 1-15,-2 3-8 16,-6 7 0-16</inkml:trace>
  <inkml:trace contextRef="#ctx0" brushRef="#br0" timeOffset="156183.8302">21254 4299 25 0,'-3'-2'12'0,"14"-6"5"0,-8 5-13 16,4 1-2-16,7-1 0 15,-1-5-2-15,5 3 0 16,4 5-1-16,1 2 0 16,4 1 0-16,-1 5 1 15,1 5 0-15,-3 6 0 16,-3 2-2-16,-8 3 0 0,-2 2-4 15,-11 3 1-15,-11 3 4 16,-5 0 1-16,-10-1-1 16,-1-1 1-16,-2-4 6 15,5-7 1-15,3-6-1 16,3-8 1-16,4-2-3 16,6-9 0-16,6 1-4 15,2-3 1-15,2 3-1 16,6 0 1-16,3 5-2 15,0 2 0-15,4 4-1 16,7 2 1-16,4 5-29 16,1-3 0-16,4-2 24 15,1-5 1-15</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0-23T14:54:23.042"/>
    </inkml:context>
    <inkml:brush xml:id="br0">
      <inkml:brushProperty name="width" value="0.05292" units="cm"/>
      <inkml:brushProperty name="height" value="0.05292" units="cm"/>
      <inkml:brushProperty name="color" value="#FF0000"/>
    </inkml:brush>
  </inkml:definitions>
  <inkml:trace contextRef="#ctx0" brushRef="#br0">20161 9297 29 0,'0'0'14'0,"11"0"3"0,-9 6-15 16,6-1 2-16,-2-5 1 15,4 0-5-15,6-3 1 16,-3-5-1-16,1 3 1 15,-4-3 1-15,1 3 0 16,-3-3 0-16,-6-3 1 0,-2 3-3 16,-2-2 0-16,-6-3 1 15,2 5 1-15,-4 2-2 16,-1-2 0-16,-5 6-2 16,3-3 1-16,0 5 1 15,-3 7 0-15,0 4 0 16,6 0 0-16,-1 2 1 15,6 0 0-15,5-2-2 16,5-3 1-16,0 0 1 16,3 0 1-16,3-3-2 15,7-3 1-15,-4-4 2 16,-1-3 1-16,3-1-4 16,-6 4 1-16,1-6 1 15,-6 0 1-15,3-3-1 0,-8 3 1 16,0-2-6-16,-8-1 0 15,-2 3 3-15,-4 3 1 16,1 5 0-16,-5 2 0 16,-1 6-2-16,3-5 1 15,0 5-2-15,11 0 1 16,-3-3 2-16,5 0 0 16,3 6 1-16,3-6 1 15,5 1-3-15,-3-1 1 16,3-2-1-16,0-1 0 15,-5 4-1-15,5-6 1 16,-8 0-13-16,5 0 1 16,0 0-27-16,1 0 0 15,12-3 38-15,1-10 1 0</inkml:trace>
  <inkml:trace contextRef="#ctx0" brushRef="#br0" timeOffset="5165.8287">20299 9353 13 0,'5'-3'6'0,"0"9"2"0,-2-9-7 15,-3 3-1-15,0-3 1 16,0-5 3-16,0 6 0 15,0-4-2-15,0 1 0 16,0 0-1-16,-3 5 0 16,-2-3 2-16,2 3 0 15,3-2-2-15,-2-1 0 16,-3 3-3-16,2-3 1 16,0 3 0-16,-5-2 0 15,6 2 1-15,-6 2 0 16,5-4 1-16,-5 4 0 15,0-2 0-15,6 3 1 0,-1-3-2 16,-2 0 1-16,2 0 1 16,0 0 0-16,-2-3-3 15,2 3 0-15,1 6 1 16,-4-6 0-16,4-3 2 16,-1 0 0-16,-2 3-2 15,2 0 0-15,1 3 0 16,2-6 1-16,0 3-2 15,0-5 1-15,0 2-1 16,0 1 1-16,0-4 2 16,0 4 1-16,0-3-10 15,0 5 7 1,0-3 0-16,2 0-11 16,1-2 0-16,2 2-5 0,-10-2 0 15</inkml:trace>
  <inkml:trace contextRef="#ctx0" brushRef="#br0" timeOffset="7132.6288">17775 9313 12 0,'0'-2'6'0,"0"-4"-3"0,5 4-6 15,-5 2 5-15,3 0 0 16,-1 0 7-16,-2 0 0 15,6 2-8-15,-6-2 0 16,0 0-1-16,-8 0 0 16,0 6 2-16,2-4 0 15,-2 4-2-15,1-1 1 16,4-2-2-16,0-1 1 0,-2 1 0 16,2-1 0-16,3 4-1 15,-2-4 1-15,2 4 4 16,0-6 1-16,0 0-7 15,0-3 1-15,2-2 2 16,1 2 0-16,2 0 0 16,-2-2 0-16,5 0 0 15,-8 0 0-15,-5 2 0 16,5 0 1-16,0-2-3 16,0 2 1-16,0 3-2 15,0 0 0-15,0 0 3 16,0 3 0-16,0-3-3 15,0 5 1-15,5 1 2 0,0-1 0 16,3 0-1-16,0 0 0 16,-3 1 1-16,1-4 0 15,-6-2-1-15,2 0 0 16,1-2 2-16,2-1 0 16,-5 0-2-16,0-4 1 15,0 4-1-15,0-2 0 16,0-1 1-16,-5 4 1 15,2-4-4-15,3 4 0 16,0-4 5-16,0 4 1 16,0-3-8-16,-2 5 1 15,2 0 3-15,-6 2 0 16,1 3 3-16,0 3 0 16,-1-5-3-16,-2 5 1 0,6-3-1 15,-3 1 0-15,2 4-1 16,3-5 1-16,8 3 0 15,-3-2 1-15,6-1-2 16,5-2 0-16,-3-3 2 16,0 0 0-16,3 0-1 15,-3-3 0-15,-2 3 3 16,-1-3 1-16,-2 3-1 16,-2-2 0-16,-1-1-2 15,-3 0 1-15,-2-2-2 16,0 2 0-16,0-5-1 15,0 8 1-15,0-5-1 16,0 5 1-16,0-2 0 16,0-1 1-16,0 3-1 0,-2 0 1 15,2 0-2-15,-5 0 1 16,-1-5-1-16,1 5 1 16,2 2 0-16,1-2 0 15,-4 0 2-15,4 0 0 16,-1-2-3-16,-2-1 1 15,2 3-2-15,0 0 1 16,-2-5 1-16,3 2 0 16,-1 0 0-16,3-5 1 15,0 8-1-15,0-2 0 16,0-1 0-16,0-2 1 16,0 0-1-16,0 2 0 15,0-2-1-15,-5-1 1 0,2 6 0 16,0 0 0-16,-5 3-1 15,0 2 1-15,-2-2 1 16,-1 5 0-16,6-5-2 16,-3-3 0-16,5 2 0 15,-2 9 1-15,5-6 0 16,0 0 1-16,5-5-1 16,-2-5 1-16,5 2 0 15,-3 6 0-15,1-6 2 16,-4-5 0-16,1 6-2 15,-3-1 1-15,0-2-3 16,0 2 1-16,0 1 1 16,0-1 1-16,0 0-13 0,0 3 0 15,8 8-25-15,0-5 0 16</inkml:trace>
  <inkml:trace contextRef="#ctx0" brushRef="#br0" timeOffset="14653.2039">17785 6787 14 0,'0'-6'7'0,"8"12"-2"0,-8-6-7 0,3 0 6 15,-3-3 1-15,0 3-5 16,0-5 0-16,0 5 5 15,0 0 1-15,0-3-6 16,0-2 1-16,0 2 3 16,0 0 0-16,0 3-3 15,0-2 1-15,0-6-6 16,0 8 1-16,0-3 5 16,0-2 0-16,0 0 1 15,0-3 0-15,0 2-4 16,0 1 0-16,5-3 4 15,-2 0 0-15,-3 0-2 16,2-2 1-16,4-1-2 0,-4 0 1 16,1 1-1-16,5-3 1 15,0-1-1-15,-3 4 0 16,3-1-1-16,0-2 0 16,3 2 1-16,-1-2 0 15,1 0 2-15,-1 0 0 16,1 0-1-16,0-1 0 15,2 1-2-15,0 0 1 16,6 2 0-16,-1-5 0 16,-2 3 0-16,2 0 1 15,1-3-1-15,-3 3 0 16,2 0 0-16,1-1 1 16,-3 1-1-16,2 0 0 15,1-3-2-15,-3 5 1 0,13-2 4 16,-5 3 1-16,5-4-6 15,0 6 1-15,3 1 0 16,-1-1 0-16,-4-3 3 16,2 0 0-16,0-2-4 15,-3 0 1-15,1 0 0 16,-1 2 1-16,3 1 1 16,1 2 1-16,1 0-3 15,4 2 1-15,4-2-1 16,4 3 1-16,-6 3 0 15,2-4 1-15,-4 4 0 16,2-1 1-16,-5 0-2 16,-1-2 1-16,1 0-3 15,0 2 1-15,0 0 1 0,-1 1 0 16,4-1 0-16,-1 1 0 16,6-1 0-16,2 3 0 15,-10 0 0-15,0 0 0 16,-3 3-1-16,-3-1 1 15,1 1 0-15,-1-1 1 16,1 1-2-16,-1 0 1 16,3-1-1-16,3 1 1 15,0 0 0-15,-1-1 1 16,1 4-1-16,-3-1 1 16,3 3-2-16,0 0 1 15,2-3 0-15,-2 6 0 0,0-3 0 16,-1 7 1-16,1-7-2 15,3 0 1-15,2 0 0 16,-6-2 0-16,1 2 2 16,-5-8 0-16,-1 0-2 15,-5 0 0-15,-5 0 1 16,3 0 1-16,-6 2-1 16,-3-4 0-16,1-1 0 15,0 0 1-15,-3-2-3 16,-1 2 1-16,-1-7 2 15,2-4 1-15,0 1-2 16,-3 3 1-16,0-4-2 16,-2 1 1-16,5-3-1 0,-6-2 0 15,1-1 0-15,2 1 0 16,1-1 0-16,2 1 0 16,2-6-1-16,1 5 1 15,2 4-2-15,-2-7 1 16,-1 4 0-16,-2-3 0 15,0-1 3-15,-3 4 1 16,6-1-2-16,0 4 1 16,-4-4-4-16,1 3 1 15,-2 3 1-15,-1 2 0 16,-2 1 0-16,-1 4 0 16,4-1 0-16,-6 1 0 15,2 1-1-15,-2 0 1 16,0-1-1-16,0 4 0 0,0-4-1 15,0 6 0-15,0 0 0 16,0 0 0-16,0 6 1 16,0 4 1-16,0-4 0 15,0 2 1-15,-2-3-2 16,-4 5 0-16,6 4 0 16,-2 12 1-1,2-10 1-15,-3 0-3 16,-2 0 1-16,2 0 0 15,0-1 1-15,3 1 0 16,-5 0 0-16,2 3 0 16,1 2 0-16,-3-3 1 15,2 1 0-15,3-1-4 0,0 4 1 16,3-4 2-16,4-2 1 16,-4 0 1-16,5-3 0 15,0 6-4-15,-3-9 1 16,3-2 0-16,0 5 1 15,-3 3 0-15,6-8 1 16,5 0-2-16,-3-5 1 16,6 2 2-16,-3-2 0 15,2-1-4-15,1-2 1 16,2-8 1-16,0 1 1 16,0-4-1-16,0 3 1 15,0 3 1-15,1-1 0 0,-1-2-3 16,3 3 1-16,-1 0 0 15,9 0 0-15,-3-3 1 16,3 2 1-16,-3-2-4 16,3-2 1-16,0-1 3 15,-1 1 0-15,1-1-5 16,-5 1 1-16,2-4 3 16,0 4 1-16,-5-1-2 15,5-2 1-15,-3 2-2 16,6-2 1-16,5 0-1 15,0 0 1-15,0-3 1 16,0 3 0-16,5-1 1 16,1-2 0-16,-1 1-4 15,-2 1 0-15,-6 4 2 0,3-1 0 16,-5 1-1-16,0 4 0 16,-1-4 1-16,6 4 1 15,0 1-1-15,1 0 0 16,-1 2 2-16,-3 6 1 15,0-1-7-15,-2 4 1 16,5-1 4-16,0 3 1 16,3 5-3-16,0 0 1 15,-3 9 0-15,5-7 0 16,6 9 0-16,-3 5 0 16,7 8-1-16,1-2 0 15,-2 5 1-15,-6-1 1 16,-3 4-1-16,-2 4 1 0,-9-7-3 15,-4 7 0-15,-1-4 2 16,-5-6 0-16,-5-3 1 16,3 1 0-16,-9-6-6 15,1-5 0-15,-3-3-10 16,-13-3 1-16,-11-2-5 16,-21-11 0-16</inkml:trace>
  <inkml:trace contextRef="#ctx0" brushRef="#br0" timeOffset="15449.4893">19412 4937 26 0,'-7'-18'13'16,"17"20"1"-16,1-4-13 0,5-6 1 15,5 0 1-15,3 0-3 16,7-5 0-16,9-1 5 16,8 1 0-16,5 5-6 15,10 0 1-15,-2 3 1 16,0-3 0-16,-6 8-1 0,-2 3 0 16,-3 7-4-16,-7 1 0 15,-9 2 7-15,-5 6 0 16,-13-4-2-16,-8 4 0 15,-11 2-1-15,-7 3 0 16,-6 0 2-16,0-3 0 16,-5-3-1-16,0 1 0 15,2-1 1-15,1-4 0 16,5-4 0-16,5 1 0 16,5-3-5-16,6-3 1 15,7 0 1-15,9 1 1 16,5-1 1-16,5 3 0 15,-6 0-2-15,-1 0 0 0,-7-3 1 16,-1 8 0-16,-6 3 1 16,-8 3 0-16,-11 2 0 15,-7 3 1 1,-25 13-2 0,4-8 0-16,7-5-4 15,0 2 0-15,0-7-9 16,6-4 1-16,5-4-13 15,2 0 1-15</inkml:trace>
  <inkml:trace contextRef="#ctx0" brushRef="#br0" timeOffset="15944.5802">20701 5024 10 0,'-19'-2'5'0,"-26"12"6"0,30-2-5 16,-7 6 0-16,-4 1 1 15,-6 7-6-15,0 1 0 16,6-1-2-16,5 4 1 15,8 3-1-15,5-5 0 0,5 0 3 16,11-6 0-16,8 6-4 16,5-5 1-16,8-6 1 15,6-8 0-15,12 0 1 16,1-2 1-16,13-8-5 16,-6-6 1-16,3-2 4 15,-10 0 0-15,-6-6 3 16,-10 1 0-16,-5-1 1 15,-12 1 0-15,-4-4 0 16,-6 1 1-16,-10 3-4 16,0-1 0-16,-6 3-3 15,-7 1 1-15,-4-4-2 16,1 6 0-16,-3 2-4 16,3 3 0-16,3 3-6 0,5 0 0 15,2-1-2-15,3 4 0 16,5 2-1-16,9 0 0 15</inkml:trace>
  <inkml:trace contextRef="#ctx0" brushRef="#br0" timeOffset="16802.1951">21646 4979 28 0,'-3'-7'14'0,"3"9"2"16,0-2-13-16,0 0-4 15,0 0 1-15,-5 0 1 16,-1 0 1-16,-2 0-3 15,-2 3 0-15,-1-1 1 16,-2 1 1-16,-3 2 2 16,3-2 0-16,-6 0-3 15,3 2 1-15,-2 3-3 16,-1 0 1-16,4 2 3 16,-4 4 0-16,1-1-5 15,2 3 0-15,-3 0 4 16,6 5 1-16,2-5-4 0,3 2 0 15,0 6 4-15,6-3 0 16,-1 3-3-16,6 0 1 16,5 0 0-16,-3-3 0 15,6-3 0-15,4-2 0 16,-1 0 2-16,-1-3 1 16,5-2-4-16,1-6 0 15,-3 0 0-15,5 1 1 16,0-6 0-16,0 5 1 15,1-5 0-15,-1 0 0 16,-3-3-1-16,3 3 0 16,-2-2 0-16,5-4 0 0,-6 4 1 15,-2-6 1-15,0 0 0 16,-5 0 0-16,-1 0-2 16,1-3 0-16,-1-7-1 15,1 7 1-15,-1 1-1 16,1-9 1-16,0 1 3 15,-1 2 1-15,-4 3-7 16,-1-1 1-16,-5 1 2 16,-5 0 1-16,2 0-1 15,0-3 1-15,-5 0-2 16,0 0 0-16,3 3 2 16,-3-6 0-16,-2 6-1 15,-4 0 0-15,-2 0 2 16,1 2 1-16,-4 3-6 0,6 0 1 15,-6 0 4-15,6 3 0 16,-5 2-2-16,4-2 0 16,4 2 0-16,-1 3 0 15,3-2-1-15,0-1 0 16,3 3-11-16,0 0 1 16,2 0-3-16,-5 3 1 15,3 2-2-15,-11 0 0 16</inkml:trace>
  <inkml:trace contextRef="#ctx0" brushRef="#br0" timeOffset="17235.8373">20828 5114 16 0,'3'0'8'0,"-1"-5"6"0,-2 5-9 16,6-3-2-16,-6 1 1 16,0-1-1-16,-6 1 1 15,1-4-3-15,-3-2 1 16,0 3 4-16,-2 0 1 16,-1-3-9-16,0 0 1 15,-2 3 2-15,0-1 0 16,-6 1-1-16,1 0 1 15,-3 2-1-15,0 3 0 16,-3 0-10-16,3 3 0 16,-1 2-16-16,-1 3 1 15</inkml:trace>
  <inkml:trace contextRef="#ctx0" brushRef="#br0" timeOffset="20372.9267">20246 5908 21 0,'3'-10'10'0,"-1"23"5"16,-2-13-12-16,5 0-1 0,1 0 1 15,-1 0-2-15,-5 0 1 16,0 0-2-16,3 5 0 16,-1 0-1-16,4 1 0 15,-6 4 2-15,0-2 1 16,0 3-2-16,0 2 0 15,-6 3 0-15,4 5 0 16,-1 0 1-16,3 8 1 16,0 3-4-16,-5 2 1 15,5 3 1-15,5 8 1 16,-2-2 0-16,-3-1 1 16,0 0-4-16,0 3 0 0,0 8 4 15,0-5 1 1,-3 8-5-16,-2-4 1 0,5 9 0 15,-3-5 1-15,3-3 1 16,0 0 0-16,0 2-2 16,-3 1 1-16,3-1 5 15,0-2 0-15,-5 8-7 16,3-5 1-16,-1-1 1 16,-5 1 0-16,0-1 0 15,5 1 0-15,1 0 2 16,-4 7 1-16,4 6-4 15,-1-6 1-15,-2 3 1 16,2 3 0-16,1 0 1 16,2-3 1-16,0 11-2 0,0 2 0 15,0-2 1-15,-6 2 1 16,4-4-4-16,2-1 0 16,0 2 1-16,0 1 0 15,0 0 1-15,0 5 1 16,0-11-1-16,0-2 0 15,2 5-2-15,-2-2 1 16,0 2 4-16,0 8 1 16,0-6-6-16,0-4 1 15,0-3 0-15,8-1 1 16,-5-1 0-16,7-4 1 16,-2-2-6-16,0-3 1 15,-2-2 5-15,2-1 1 0,-6-4 0 16,3-1 1-16,-2 0-2 15,5 0 1-15,-3 1-2 16,3-1 1-16,3-5-3 16,-1-3 1-16,1 1 0 15,0 1 0-15,-3-1-1 16,-3 4 1-16,3 1 1 16,0-3 0-16,-6 5-1 15,1 1 0-15,2-6 1 16,-2 0 1-16,0 2-2 15,2 1 0-15,-2-3 1 16,-1 0 1-16,3 2-1 16,-2 1 0-16,5-3 1 15,-3-3 0-15,3 1-2 0,0-1 1 16,-5 0 0-16,5-5 0 16,-6-2-1-16,1-3 1 15,2 2-2-15,-5 0 1 16,3 1 0-16,0-4 1 15,2-1 1-15,-2-1 0 16,-1-3-3-16,-2 3 1 16,6-2 0-16,-6-4 1 15,0 4-1-15,2-6 0 16,1 3 1-16,2 0 0 16,-5 0-1-16,3-3 1 15,-3 0-3-15,0 0 1 16,0 3 2-16,0-6 0 0,2 4-3 15,-2-4 0-15,0-5-10 16,0-2 1-16,0-1-8 16,0-2 1-16,-2-13-16 15,-9-8 0-15</inkml:trace>
  <inkml:trace contextRef="#ctx0" brushRef="#br0" timeOffset="22715.8677">17865 6805 16 0,'-8'-3'8'0,"10"1"-3"0,-2 2-7 0,0 0 9 16,0 0 0 0,6 5-6-16,-6-5 0 0,0 0 1 15,2-5 1-15,-2 5 2 16,0 0 1-16,0 0-6 16,0 0 1-16,0 0 2 15,0-3 1-15,3-2-2 16,5-3 0-16,0 3-3 15,-3-3 1-15,3 0 2 16,3-3 1-16,2-5-4 16,3 0 1-16,0-2 1 15,2-1 0-15,3-2-4 16,0 0 1-16,3-3 2 16,3 6 0-16,-3-1 1 0,-1 3 1 15,-1 3-1-15,-1 0 0 16,5 2-2-16,-5 1 1 15,0 2-1-15,-5 0 0 16,6 3 2-16,-1 5 1 16,0 0-3-16,0 0 0 15,-2 0 0-15,-1 2 1 16,-2 1 1-16,0 2 0 16,0-2-2-16,2 2 0 15,1 0 3-15,-3 3 1 16,5 0-6-16,0 0 1 15,5 0-1-15,-2 0 1 16,0-3 5-16,2 1 0 0,-2-4-4 16,0 1 1-16,5-3 1 15,-5 0 0-15,2-3-2 16,-2 1 0-16,-3-6 5 16,1 0 0-16,-1-6-2 15,-8-1 0-15,3-1-3 16,-3-5 0-16,-2-3 2 15,-1-5 1-15,1-6-3 16,-3 4 0-16,-3-9 2 16,3 5 0-16,3 1-2 15,-3 0 1 1,7-19 1 0,1 8 0-16,-2 13-1 15,-1 3 0-15,-3-3-1 16,1 11 1-16,0-3 0 0,-1-2 0 15,-2 10 0-15,0 5 0 16,-3 6 0-16,1-3 0 16,-4 3 0-16,1 10 0 15,2-5-2-15,-2 8 0 16,-1 0 6-16,4 0 1 16,-6 2-9-16,0 4 0 15,0 2 2-15,0-3 1 16,-6 5 1-16,4-2 0 15,-1 3 1-15,-5-1 1 16,0 11-5-16,3-2 0 16,0-1 4-16,2 1 0 0,0-1-2 15,-2 3 1-15,5-5-1 16,0-3 1-16,0 0 1 16,0 8 1-16,5-13 0 15,-2 6 0-15,5-4-5 16,-3-2 0-16,6 2 3 15,-1-4 1-15,6-4-1 16,0 1 0-16,3-3 0 16,-1 0 1-16,3-3-1 15,3-5 1-15,0 0-2 16,2 0 1-16,-2 0 0 16,0-3 0-16,8-2 0 15,0-3 0-15,-1-5 0 16,6-3 1-16,-5 3-2 0,0 0 1 15,-6-3 0-15,3-3 1 16,1 1-3-16,-7 4 1 16,1-1 2-16,8-1 1 15,5 0-3-15,-11 0 1 16,4 0 1-16,-1 5 1 16,-3 4-4-16,1 1 1 15,-4 1 1-15,1 5 0 16,3 0-1-16,-4 5 0 15,-1 1 1-15,-1 7 1 16,-3 0-2-16,-2 5 1 16,3 4 0-16,-1-1 0 0,-2 8-1 15,3 0 1-15,-1 5 1 16,-2 1 1-16,3-3-2 16,-6 2 0-16,-3-2-3 15,-2 2 0-15,0 1 5 16,-5-4 1-16,5-7-21 15,-6-3 1-15,1-2-5 16,-3-9 1-16</inkml:trace>
  <inkml:trace contextRef="#ctx0" brushRef="#br0" timeOffset="27370.7923">20066 9255 17 0,'-8'-10'8'0,"8"12"-2"0,0-2-10 0,0 0 6 16,0 0 0-16,0 5-4 15,0 1 1-15,0 2-1 16,0 0 0-16,0-8 5 16,0 5 1-16,3 3 0 15,5-3 0-15,0-5-4 16,2 0 1-16,1 0-1 16,2-2 0-16,-2-4 1 15,-1 4 1-15,1-6 1 16,-3 0 0-16,-6 0-2 15,-2 0 0-15,-2 0 1 16,-6-3 0-16,-3 9-3 16,1 2 1-16,-4 0 0 0,4 2 0 15,-1 1 0-15,1 0 0 16,2 2 0-16,5 0 0 16,-2-2-1-16,5-3 1 15,5 5-1-15,0-2 1 16,3-1 1-16,3-2 1 15,-1 0-3-15,4 0 1 16,1-5-1-16,1 2 1 16,3 1 0-16,-1-1 0 15,-4-5-2-15,-4 3 1 16,-2 2 4-16,-5-2 1 16,-6 5-5-16,-2 0 0 15,0 3 0-15,-3-1 0 16,0-4 2-16,2 4 1 15,1 6-3-15,2-5 0 16,1-3 0-16,-6 5 1 0,8 0 0 16,0-5 1-16,8 6-1 15,-3-6 1-15,6 0 0 16,5-3 0-16,-3 3-3 16,-3-5 0-16,4 0 0 15,1 2 0-15,-4 0 4 16,0 1 0-16,-6-4 1 15,3 4 0-15,-8-4-4 16,-8 6 1-16,-3 0 2 16,-2 3 1-16,0 0-4 15,-3 2 1-15,3-2 3 0,2-1 0 16,1 1-3-16,2 2 0 16,2-2 0-16,-2-1 1 15,6 1-2-15,-6 0 0 16,8-1 2-16,0 4 1 15,0-6-2-15,10 2 1 16,-2-2-2-16,-2 3 0 16,2-3 1-16,0 0 1 15,-3 0 2-15,-5 0 0 16,0 0-2-16,0-3 0 16,0 3 0-16,-3-2 0 15,1-4 0-15,-6 1 1 16,0 0-3-16,-3 2 0 15,-2-2 2-15,2 0 1 0,1 5-5 16,-1-3 0-16,-2 0 5 16,-3-2 1-16,3 2-2 15,0 3 0-15,-6-2-2 16,6 2 0-16,-6-3 1 16,1 0 1-16,5 1-2 15,-6-4 1-15,-2 6 0 16,0-2 0-16,0 2 1 15,-3-8 1-15,0 3-2 16,-8 2 1-16,0-8 0 16,1 3 1-16,-1 1-2 15,-5-1 1-15,5 0 0 16,-5 8 1-16,-3 0-3 16,-2-3 0-16,0 0 1 0,-1 3 1 15,-7-2-1-15,2-4 1 16,-2-2-1-16,-3 3 1 15,3 3 0-15,-6 2 1 16,1 0-3-16,-3 0 1 16,2 2 4-16,1-4 1 15,-4 2-9-15,6 0 1 16,1 0 2-16,4 0 0 16,-10 2 7-16,10 1 0 15,-5-1-8-15,3 1 0 16,5 2 2-16,-3-2 0 0,6 0-1 15,5-3 1-15,0 5 0 16,5 3 1-16,0-3-1 16,6 3 0-16,-3-3 0 15,-3 1 0-15,8 2-1 16,-2 0 1-16,5-3 1 16,-1 5 0-16,7-2 1 15,-1 0 0-15,2-2-5 16,4 2 1-16,-1 0 2 15,1-3 1-15,-4 3-1 16,-1-3 0-16,1 0-1 16,1 3 0-16,3 0 1 15,-6-2 1-15,2-1-1 16,4 5 0-16,-3-4 0 16,-3-1 0-16,3 3-1 15,-1 0 1-15,-2-3 2 0,3 0 0 16,3 3-4-16,-1-2 1 15,3-1 2-15,3-2 0 16,-3 2-2-16,0-2 1 16,3-1 3-16,-3-2 1 15,5 0 0-15,-2-2 0 16,2 4-6-16,0 1 1 16,-2-3 1-16,3 0 0 15,-1-3 1-15,3 6 1 16,0-3-1-16,0 2 0 15,0-4-3-15,0 4 1 16,0-2 0-16,0 0 1 0,0-2 1 16,0-3 1-16,0 2-1 15,0-2 0-15,0-1-1 16,0 1 0-16,0 0 0 16,0 2 1-16,0-2 0 15,0-1 0-15,0 1-2 16,0 3 0-16,0-4 1 15,0 1 0-15,0 0 0 16,0 2 1-16,0 0-2 16,0 1 0-16,0-4 1 15,0 4 0-15,0 2-3 16,0 0 1-16,0 0-2 16,0 0 0-16,3 10 3 0,-3 1 0 15,2 0 0-15,3 2 1 16,-2 3-1-16,5-3 0 15,-3-5 2-15,6-3 0 16,0 0-2-16,-1-2 0 16,1 0 2-16,-1-1 0 15,-2-2 2-15,-5 0 0 16,2 0-1-16,-2-5 0 16,-1-3-1-16,-2 5 0 15,0-4-3-15,0 1 0 16,0 1 4-16,0 2 0 15,0 1-2-15,0 2 0 0,0 0-2 16,0-6 1-16,6 4 3 16,-1-6 1-16,-5 8-4 15,5-3 0-15,-2 0 0 16,0 1 1-16,-3 2-1 16,0 0 1-16,0 0 0 15,0 0 1-15,0-3-4 16,0 1 0-16,-3 4 4 15,0 1 1-15,-2-1-13 16,2-2 0-16,1-2-12 16,-4-1 0-16,6 1 0 15,6-4 1-15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1-02T15:56:46.765"/>
    </inkml:context>
    <inkml:brush xml:id="br0">
      <inkml:brushProperty name="width" value="0.05292" units="cm"/>
      <inkml:brushProperty name="height" value="0.05292" units="cm"/>
      <inkml:brushProperty name="color" value="#FF0000"/>
    </inkml:brush>
  </inkml:definitions>
  <inkml:trace contextRef="#ctx0" brushRef="#br0">13896 3805 25 0,'0'0'12'0,"0"5"5"0,0-10-12 16,5-1-5-16,0-2 0 16,-2 3 0-16,-3 3 1 15,-3-4-1-15,-4 1 1 0,-7 5 3 16,-7-3 0-16,-5 1 1 15,-1 2 1-15,-2-3-3 16,-3 0 0-16,-2 1-5 16,-3-9 1-16,-5 8 3 15,-6 1 0-15,-10-1-1 16,0 3 0-16,-11 3-1 16,0-11 1-16,-10 8 1 15,-6-5 0-15,-2-3-1 16,2 2 1-16,3 1-3 15,-3 2 1-15,1-2 0 16,-12-3 0-16,-2 0-1 16,1 0 1-16,-15 6 0 15,1-4 1-15,-10 1 2 0,7 0 0 16,8-3-5-16,5 5 1 16,-2 3 0-16,3-10 0 15,4 2 1-15,4 2 1 16,-1 4-2-16,3-4 1 15,-10 4-1-15,12-1 1 16,4 3 2-16,12 0 1 16,9 0-1-16,5 3 1 15,5-1-1-15,13-2 0 16,6 0-4-16,-1 6 1 16,9-6 0-16,7 2 1 15,3 1 1-15,8 2 1 0,-2 3-3 16,10 3 0-16,0 7 2 15,0 4 0-15,10 4 0 16,-2 0 0-16,6 17-2 16,-1-3 0-16,3 7 3 15,-6 6 1-15,-2 5-2 16,8 16 0-16,-5 0 0 16,2 8 0-16,0 3-2 15,3 0 0-15,3 5 2 16,-4 0 0-16,4 2 0 15,-8-4 0-15,-1-4 2 16,-2-2 1-16,-3 0-2 16,3 0 0-16,-5-5 0 15,0-8 0-15,2-11-1 16,-2-2 0-16,2-11-1 0,0-6 0 16,3-4 1-16,0-9 0 15,-3-5-2-15,1-5 1 16,-1 0 1-16,3-8 0 15,0-3 0-15,5-5 0 16,8-5-2-16,3-3 0 16,5-5 2-16,3 2 0 15,2-2 0-15,9 5 0 16,4-5-4-16,6 0 0 16,16 2 3-16,10-2 1 15,9 0-2-15,9-3 1 16,12 2 0-16,10 4 1 0,8-1-2 15,3 9 0-15,7-4 2 16,19 6 1-16,-5 6-2 16,11-1 0-16,2 0 0 15,0 6 0-15,2-3-2 16,4-3 1-16,-12 0 1 16,-7 9 1-16,-13-4 0 15,-14 1 0-15,-18-1-3 16,-13 1 1-16,-9-3-1 15,-18 0 1-15,1-3 3 16,-17 0 0-16,-8-2 0 16,-10-3 0-16,-3 0-4 15,-13-3 1-15,0-2 4 16,-6 0 0-16,-4-6-5 16,-1-5 1-16,-5 3 2 0,0-13 0 15,-5-6-2-15,2-2 1 16,3-14-3-16,3 0 1 15,2-10-2-15,5-11 1 16,4-13 2-16,-1-8 0 16,3-13-3-16,-6-5 1 15,4-4 3-15,-4 7 0 16,-2 9 0-16,-3 12 0 16,3 7 0-16,-8 14 0 15,0 7 0-15,0 8 0 16,0 9 2-16,0 4 0 0,0 6-3 15,-2 11 1 1,-4-6 0-16,4 5 1 0,-1 6-1 16,-2 2 0-16,5 9-2 15,-3-3 0-15,3-1 0 16,0 1 1-16,0 2-3 16,0 1 1-16,-5-1 3 15,0 3 1-15,-3 0-1 16,-3-3 1-16,-2 3-1 15,-6 0 1-15,-2 0 0 16,0-8 1-16,-5 3-3 16,-1-3 0-16,-7-2 1 15,-11 2 0-15,-8-3-3 16,-21 3 1-16,-11 0 5 0,0 0 1 16,1 3-1-16,10 0 0 15,0 2-4-15,5 3 1 16,13-5-12-16,11 5 0 15,6-6-21-15,15-1 0 16,5-15 17-16,9-9 1 16</inkml:trace>
  <inkml:trace contextRef="#ctx0" brushRef="#br0" timeOffset="555.5823">13271 3773 39 0,'-31'3'19'0,"20"5"14"0,11-8-20 15,5 0-5-15,11 0 0 16,16 0-5-16,13-22 1 16,16-7-3-16,16 0 1 15,7-11-1-15,9 6 0 16,5-6 2-16,0 1 1 15,2-4 0-15,6 4 0 0,5-1-5 16,6-2 0-16,-4-11 1 16,6 2 1-16,-5 6-9 15,5 3 0-15,-13 2-17 16,-5-2 0-16,-6-8-14 16,-10-8 0-16</inkml:trace>
  <inkml:trace contextRef="#ctx0" brushRef="#br0" timeOffset="1741.3546">15518 2109 38 0,'0'0'19'0,"-11"16"3"0,11-8-18 15,3 2-5-15,5 6 1 16,2 5 1-16,4 11 1 15,1 8-1-15,1 2 1 16,3 13 1-16,-1 6 0 0,-4 8 1 16,-1 5 1-16,3 0-6 15,-6-2 1-15,-2-9 2 16,0-5 0-16,3 1-4 16,-6-12 1-16,-5-2 0 15,-5-10 1-15,2-9-14 16,-7-7 0-16,2-9-20 15,2-10 0-15,-2-5 31 16,6-19 1-16</inkml:trace>
  <inkml:trace contextRef="#ctx0" brushRef="#br0" timeOffset="2176.8549">16158 2635 30 0,'-5'6'15'0,"2"-1"8"0,3-5-16 16,-5 8-7-16,0-3 0 16,-3 3 0-16,0 5 0 15,2 6 1-15,-2 2 0 16,1 11-2-16,1-3 0 15,1 5 2-15,5 3 0 16,5-2-3-16,1-4 1 0,9-9 1 16,-1-4 0-16,9-5 0 15,17-13 1-15,-5-5-3 16,4-3 1-16,1-5 2 16,-6-11 0-16,-5-5-1 15,-7-3 1-15,-9 3 2 16,-5 3 1-16,-14-1-2 15,-7 3 0-15,-11 3-2 16,-5 5 0-16,-2 6 1 16,1 2 1-16,7 0-9 15,1 3 0-15,9-1-14 16,5 1 1-16,8-3 3 16,3-5 1-16</inkml:trace>
  <inkml:trace contextRef="#ctx0" brushRef="#br0" timeOffset="2492.6521">16923 2561 34 0,'-29'13'17'0,"-6"1"6"0,25-9-17 16,-12 3-5-16,4 0 1 15,-1 2-2-15,4-2 0 16,-4 3 0-16,6 5 0 16,-6-3 0-16,9 6 0 15,-1 2-1-15,3 5 1 0,6-5-1 16,2 3 1-16,2-5-1 16,6 2 1-16,5 3 0 15,14-1 0-15,5-4-6 16,2-8 1-16,0-6-9 15,3-8 0-15,-2 1-6 16,-1-1 1-16</inkml:trace>
  <inkml:trace contextRef="#ctx0" brushRef="#br0" timeOffset="2867.652">17317 2760 37 0,'-40'18'18'0,"-7"-7"1"0,39-3-19 15,-3 2-2-15,1 3 1 16,2 1 0-16,5-1 1 16,3 0 0-16,8 3 1 15,5-8-2-15,11-5 1 16,5-6 0-16,13-13 0 15,-2 0 1-15,-3-5 1 16,0-11-1-16,-10 11 0 16,-6-3 3-16,-3 6 1 15,-4 2 0-15,-4 5 1 0,-2 3-5 16,-5 6 0-16,2 4-2 16,-5 12 0-16,0 7 1 15,0 3 0-15,-5 2-5 16,5 1 0-16,0-6-12 15,0 2 0-15,5-7-8 16,-2-5 1-16</inkml:trace>
  <inkml:trace contextRef="#ctx0" brushRef="#br0" timeOffset="3123.3968">18029 1863 49 0,'-6'5'24'0,"6"35"2"0,3-17-25 16,-3 12-1-16,0 12 0 16,-3 20 0-16,-2 7 0 15,0 13-1-15,0 0 1 16,2-5-8-16,3-5 0 15,8-13-15-15,-3-6 1 16,3-3 4-16,3-18 0 16</inkml:trace>
  <inkml:trace contextRef="#ctx0" brushRef="#br0" timeOffset="3543.6028">18590 2318 43 0,'-6'5'21'0,"9"16"1"15,0-8-23-15,5 11 2 16,2 3 0-16,3 7-2 15,6 0 0-15,5 4 0 16,15 1 0-16,1 1 1 0,2-14 0 16,1 1 2-16,-1-11 0 15,-5-6 3-15,0-7 1 16,-2-11 0-16,-4-13 1 16,-2-6-3-16,-5-23 0 15,-5-5-3-15,-9-9 1 16,-7-2-2-16,-3 5 0 15,-8 8 0-15,3 8 0 16,-6 5-4-16,1 6 1 16,2 8-16-16,0 2 1 15,2 5-8-15,6 9 1 16,6 4 12-16,10 4 1 16</inkml:trace>
  <inkml:trace contextRef="#ctx0" brushRef="#br0" timeOffset="3948.6753">19881 2291 29 0,'-37'14'14'0,"-64"17"10"16,77-23-15-16,-10 11-8 15,-8-1 0-15,-1 9 1 16,-4 2 1-16,10-3-3 15,0 1 0-15,13-3-1 16,5-3 0-16,17-5 3 16,4-1 0-16,9-12-3 0,10-6 0 15,5-7 2-15,1-11 0 16,5 0 1-16,-1-14 1 16,9 6-2-16,-5-3 1 15,2 6 0-15,-11 5 0 16,-5 5-1-16,-2 5 0 15,-9 3 1-15,1 8 1 16,-3 3-3-16,-6 13 1 16,-2 2-1-16,-2 9 0 15,2 7-1-15,-5 1 1 16,5-6-15-16,0 0 1 16,5-3-10-16,-5-5 0 0,2-7 11 15,1-9 1-15</inkml:trace>
  <inkml:trace contextRef="#ctx0" brushRef="#br0" timeOffset="4339.3996">20092 2090 43 0,'-2'0'21'0,"2"8"1"16,0 0-21-16,2 5 0 15,4 6 0-15,-4 13-3 16,1 13 1-16,2-3 1 16,-2 11 0-16,0-8 0 0,5-3 1 15,-1 3 0-15,-1-5 1 16,2-8 1-16,2-6 0 16,1-5 2-16,2-2 0 15,3-6 1-15,-3-13 0 16,6-11-1-16,2-10 0 15,3-5-4-15,7-11 1 16,4-6-2-16,-3 4 0 16,-1-4 0-16,-4 9 0 15,-6 7 0-15,-5 6 0 16,0 5-7-16,-3 1 1 16,-2 4-15-16,-1 3 0 15,1 5-7-15,-3-2 0 0,-3 2 19 16,3 11 0-16</inkml:trace>
  <inkml:trace contextRef="#ctx0" brushRef="#br0" timeOffset="4490.8435">20735 2323 30 0,'-2'5'15'0,"7"30"8"16,-5-27-14-16,0 2-10 15,0 6 1-15,0 3-10 16,-3-1 0-16,-5 3-17 15,3 0 1-15,-5-2 25 16,-6-8 1-16</inkml:trace>
  <inkml:trace contextRef="#ctx0" brushRef="#br0" timeOffset="4657.2915">20759 1799 56 0,'-34'0'28'0,"-6"8"3"0,37-8-27 16,1 0-20-16,-3 0 1 16,2 3-15-16,3 7 1 15,-3 4 15-15,-5-4 0 16</inkml:trace>
  <inkml:trace contextRef="#ctx0" brushRef="#br0" timeOffset="5014.4272">21362 2127 31 0,'-52'8'15'0,"-28"16"8"16,59-13-16-16,-11 15-6 16,-7 0 0-16,4 4-1 15,3 1 0-15,6-9-2 16,10 1 1-16,5-2 2 15,11-7 0-15,6-6 0 16,12-8 0-16,6-14 4 16,16-7 1-16,2-5-2 15,3-9 0-15,-5 1-1 0,-8 8 0 16,-3 2-1-16,-8 11 1 16,-8-1-2-16,0 9 1 15,-5 10-1-15,-8 9 1 16,-2 15-9-16,-4 2 0 15,4-4-4-15,-1-1 1 16,-2 3-9-16,2-5 1 16,0-11-3-16,3-7 0 15</inkml:trace>
  <inkml:trace contextRef="#ctx0" brushRef="#br0" timeOffset="5495.1323">21635 910 42 0,'-3'-2'21'0,"3"9"3"0,0-7-21 0,3 14-3 16,0 12 0-16,2 14-1 16,-2 5 1-16,-1 24 0 15,-2 10 1-15,0 11-1 16,-2 8 0-16,-6 16-1 15,2-9 1-15,-4 1 1 16,-1 0 0-16,1-16 1 16,2-3 1-16,0-15-1 15,5-9 0-15,0-12 0 16,-2-9 0-16,2-16 8 0,1-4 1 16,-3-7-11-16,2-20 0 15,3-21 0-15,8-22 0 16,5-10 0-16,6 2 0 15,2 3-1-15,3 8 0 16,5 8 0-16,-8 11 1 16,3 2 1-16,-3 16 0 15,0 13-2-15,-3 9 1 16,-4 9-2-16,-6 7 0 16,-6 9 2-16,-4 6 1 15,-9 3-4-15,-5-3 1 16,-5 2-7-16,0-10 0 0,0-10-16 15,0-11 1-15,-1-29 0 16,-1-9 1-16</inkml:trace>
  <inkml:trace contextRef="#ctx0" brushRef="#br0" timeOffset="5825.6191">22291 1024 43 0,'0'11'21'0,"-40"55"4"15,30-45-21-15,-3 13-6 16,-1 11 1-16,-1 13 1 0,-1 14 0 16,0-1 1-16,0 17 0 15,5-1 2-15,1-2 0 16,2-1-1-16,0-4 1 15,5-12-3-15,3-1 1 16,3-9 1-16,2-11 0 16,-2 4-4-16,-1-17 1 15,4-7 0-15,-4-9 0 16,1 8-1-16,-3-18 1 16,-3-8-24-16,1-5 0 15,-6-13 1-15,0-9 0 0</inkml:trace>
  <inkml:trace contextRef="#ctx0" brushRef="#br0" timeOffset="6245.4922">22397 2098 36 0,'11'-5'18'0,"-11"10"2"15,7-5-17-15,-1-5-2 16,2 2 1-16,2-7-2 16,1 2 0-16,-1 0 3 15,1 0 0-15,0-3-2 16,-1-5 1-16,1-2-1 16,-3-9 0-16,-6 4 3 0,1 4 1 15,-3 3 0-15,-3 3 1 16,1 5-2-16,-6 0 1 15,0 0-4-15,-5 13 0 16,-1 6-2-16,-4 8 0 16,-6 7 1-16,3 8 0 15,2 3-1-15,1 6 0 16,13-6 1-16,5 5 0 16,5-7 0-16,5 4 0 15,9-4-6-15,2-1 1 16,3-2-9-16,5-3 1 15,0-5-9-15,6-6 1 0,10 1 3 16,-6-11 0-16</inkml:trace>
  <inkml:trace contextRef="#ctx0" brushRef="#br0" timeOffset="422579.5132">11052 11613 45 0,'0'0'22'0,"-159"-61"-4"0,106 47-22 0,-21-1 3 15,-37-7 0-15,0 4 5 16,-14 5 0-16,-7-3-1 16,-14 5 1-16,9 3-2 15,-1 8 0-15,-13 3-1 16,9 5 0-16,-7 8 0 15,-1 2 0-15,7 6-2 16,10 16 1-16,-1 2 2 16,12 8 1-16,5 9-4 15,14 1 0-15,11 7 1 0,4 9 1 16,6 9-2-16,6 10 0 16,4 14-1-16,9 10 1 15,10 2 2-15,13 1 0 16,14 5-2-16,23 5 0 15,6 9 0-15,20 4 0 16,6-2 2-16,22 8 0 16,4 2 0-16,6-4 1 15,29-1-4-15,3-16 1 16,13-10 0-16,10-9 0 16,11-12 1-16,21-16 0 15,8-9-3-15,8-15 1 16,11-16 3-16,13-16 0 0,15-13-5 15,14-29 1-15,6-16 4 16,15-16 1-16,-5-21-1 16,5-22 0-16,3-15 0 15,-6-11 1-15,-2-15-4 16,-6-9 1-16,-20-5 2 16,-11-2 0-16,-32-3 0 15,-19 13 1-15,-31-3 3 16,-29 11 0-16,-33 8 2 15,-36 5 1-15,-29 14-2 16,-29 5 0-16,-32 5-4 16,-29 5 1-16,-24 11-6 15,-14 13 1-15,-7 5-9 16,13 9 1-16,6 2-8 0,4 5 0 16,-2-2-17-16,11-1 0 15,10 9 31-15,13-8 1 16</inkml:trace>
  <inkml:trace contextRef="#ctx0" brushRef="#br0" timeOffset="423465.1856">13020 11454 44 0,'-24'-32'22'0,"-26"-34"4"16,32 47-22-16,-17-12 0 15,-5-20 1-15,-7-7-5 16,-25-5 1-16,-12-3-2 16,-12-3 0-16,-7 3 0 15,-13-1 1-15,-3-1 0 16,-11 1 0-16,-2 9 1 0,-19 3 0 16,-10 12 0-16,-14 9 0 15,-18 13-1-15,-11 10 0 16,-18 11-1-16,-11 13 0 15,-8 11 0-15,-5 21 1 16,-2 13-7-16,-6 22 1 16,5 10 5-16,0 21 1 15,11 3 2-15,16 13 0 16,13 13-1-16,21 3 1 16,19 10-1-16,20 6 1 15,28-3-2-15,28 3 1 16,16 2-2-16,30-5 0 0,23 6-1 15,24 2 1-15,32 8 2 16,13-8 0-16,34 21 0 16,19-10 0-16,18-1 0 15,32 9 1-15,24-11-1 16,16-8 0-16,24-11-2 16,18-10 1-16,8-13 0 15,19-11 0-15,10-13 4 16,14-19 0-16,12-8-8 15,-2-26 0-15,19-21 6 16,-11-19 0-16,5-21-3 16,-8-21 1-16,-18-16 0 15,5-29 0-15,-18-24 0 16,-11-13 0-16,-19-32-5 0,-15-15 1 16,-19-12 0-16,-26-12 0 15,-22-1 3-15,-31 1 0 16,-29-12 1-16,-22 4 1 15,-37-9 3-15,-15 1 0 16,-38-11 3-16,-34 8 1 16,-29-3 1-16,-23 3 1 15,-25 11-6-15,-29 2 0 16,-18 0-5-16,-24 11 1 16,-27 10-10-16,-20 8 0 15,-41 19-14-15,-31 29 0 16,-34 31-11-16,-43 33 1 0</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1-04T16:06:32.754"/>
    </inkml:context>
    <inkml:brush xml:id="br0">
      <inkml:brushProperty name="width" value="0.05292" units="cm"/>
      <inkml:brushProperty name="height" value="0.05292" units="cm"/>
      <inkml:brushProperty name="color" value="#FF0000"/>
    </inkml:brush>
  </inkml:definitions>
  <inkml:trace contextRef="#ctx0" brushRef="#br0">503 14893 23 0,'18'3'11'0,"32"-6"5"0,-28 3-12 0,9-2-3 16,9-1 1-16,13-2-4 15,24 0 0-15,2-1 2 16,14 6 1-16,10 0-1 15,13-2 1-15,14-4 4 16,5 6 0-16,24-2-3 16,15-6 1-16,9-6-2 15,18 4 0-15,11-1-2 16,15 1 1-16,6-4 2 16,13 1 0-16,5-8-1 15,6 5 0-15,16 3 0 16,2 0 1-16,13-3-2 15,8 5 0-15,11-5 0 0,14-2 0 16,4 10 0-16,11-13 0 16,13 0 0-16,-13 21 0 15,6 0 1-15,7-11 1 16,11 11-2-16,-14-5 1 16,6-1-4-16,-5 6 1 15,-3 0 6-15,0-5 0 16,5 0-5-16,-16 18 1 15,-15-18 0-15,-6 13 0 16,-29-3 0-16,-21 8 0 16,-24-7 1-16,-24 4 1 15,-23-2 4-15,-24 0 0 16,-24-3-4-16,-30 1 0 0,-7 7-3 16,-11-5 1-16,-18 5 2 15,-5 0 0-15,-17 3-10 16,-7 8 1-16,-14 13 6 15,-2 19 0-15,-14 26 0 16,-15 13 1-16,-3 19 2 16,-11 13 1-16,-7 8-4 15,2 2 0-15,-10-7 2 16,-1 2 0-16,9-5-2 16,-4-5 0-16,1-14 2 15,3 1 1-15,5-19-1 16,-1 0 1-16,-2-22 0 15,3-4 1-15,3-16-2 16,-4 4 0-16,-4-12 0 0,-1-13 1 16,-7-1 0-16,-16-7 0 15,-19-6-2-15,-16-11 0 16,-24-4-1-16,-28-9 1 16,-27-2 0-16,-37-8 0 15,-38 0 0-15,-33 2 0 16,-38 1 1-16,-15-1 0 15,-30 9-2-15,0 4 1 16,9 4 2-16,-4-1 1 16,-4 3-7-16,-19 0 0 15,-3 3 6-15,-5-3 1 16,-5-11-5-16,-11-2 1 16,8 2 0-16,0-7 0 0,18 10 2 15,9-8 0-15,33-3-2 16,-4 1 1-16,13-1 1 15,21-2 1-15,-3-3-2 16,3 0 0-16,-8 3 2 16,16 0 0-16,-3-5 0 15,6 2 1-15,10 0-1 16,0 0 0-16,19 3-2 16,15 8 0-16,22 2-4 15,26 3 1-15,13 0-15 16,32-2 0-16,14-1-18 15,20 1 1-15,30-14 29 16,47-21 1-16</inkml:trace>
  <inkml:trace contextRef="#ctx0" brushRef="#br0" timeOffset="2582.0573">8557 16108 47 0,'0'0'23'0,"116"-24"3"0,-84 27-24 0,15-3 2 16,6 2 0-16,0 4-5 15,-8-1 0-15,-2-2-2 16,-4 4 1-16,-7 1-13 16,0-2 0-16,-3-4-19 15,-3-20 1-15</inkml:trace>
  <inkml:trace contextRef="#ctx0" brushRef="#br0" timeOffset="3047.4035">11388 12658 48 0,'-61'-14'24'0,"-13"20"2"0,50 4-25 0,-8-2-3 16,-10 8 1-16,-8 5 0 16,-3 8 1-16,-3 11-1 15,3 8 1-15,3 7 3 16,10 3 0-16,8 3 7 16,17-2 0-16,4 1-8 15,22-4 0-15,15-8-1 16,14-3 1-16,13-3-2 15,7-13 0-15,7-8-5 16,4-8 1-16,3-2-14 16,3-8 1-16,2-14-20 15,1-7 1-15,-9-14 32 16,-5-13 0-16</inkml:trace>
  <inkml:trace contextRef="#ctx0" brushRef="#br0" timeOffset="3422.8541">12065 13012 60 0,'-48'-10'30'0,"1"31"-13"0,31-13-29 15,-5 2 11-15,-6-2 1 16,-5 3 0-16,-2 15 0 15,5-2 0-15,3 5 0 16,10 6 1-16,8-6 0 16,8-8 0-16,8 8 0 0,10-8 0 15,17 0 0-15,7-7-1 16,13-12 0 0,6-4-1-16,-2-6 0 0,4-11 2 15,-2-2 0-15,2-6 2 16,-12-7 0-16,-9 0 0 15,-16-1 1-15,-4-2-6 16,-12 0 1-16,-7 3-11 16,-6 2 0-16,-13 6-14 15,0 2 0-15,-5 5 10 16,-3 1 0-16</inkml:trace>
  <inkml:trace contextRef="#ctx0" brushRef="#br0" timeOffset="3933.1388">12467 13017 40 0,'13'35'20'0,"19"60"-1"0,-24-71-19 15,-5 10 0-15,5 17 1 16,-6 9 0-16,-2 1 0 15,0 5 6-15,0-2 1 16,0 2-8-16,-2-10 1 16,-4-11 3-16,4-8 1 0,-1-8-1 15,3-8 0-15,-8-10-3 16,5-14 1-16,-4-8-6 16,-1-28 1-16,-3-22 2 15,8-19 0-15,6-33 1 16,13-6 0-16,10-16-2 15,11 8 1-15,6-3 1 16,-4 16 0-16,17 19-4 16,-3 13 1-16,0 11 2 15,0 10 0-15,-6 16-4 16,4 13 0-16,-9 19 5 16,-8 13 0-16,-7 13 0 15,-11 13 1-15,-14 19 0 16,-10 14 1-16,-21 15 5 0,-13-8 0 15,-11 0 0-15,-3-3 1 16,-2-12-6-16,3-4 0 16,2-12-7-16,8-11 1 15,2-9-15-15,14-9 0 16,0-6-19-16,16-14 1 16</inkml:trace>
  <inkml:trace contextRef="#ctx0" brushRef="#br0" timeOffset="4204.0903">13563 12549 53 0,'-3'5'26'0,"21"14"-3"16,-12 0-28-16,2 7 6 15,0 11 0-15,-3 11-3 16,3-1 1-16,2-2 8 16,4 3 0-16,1-1-6 15,-4-4 0-15,2-9-16 16,-2 3 1-16,-1-8-24 16,1-10 0-16,-8-16 35 15,2-11 1-15</inkml:trace>
  <inkml:trace contextRef="#ctx0" brushRef="#br0" timeOffset="4428.8869">14155 12449 79 0,'-42'39'39'0,"-35"125"1"0,56-111-41 16,-13 13-6-16,-14 6 1 16,-10 20-17-16,-3 6 1 15,-16 13-23-15,-26 16 0 16,-11-2 41-16,-18-17 1 0</inkml:trace>
  <inkml:trace contextRef="#ctx0" brushRef="#br0" timeOffset="5179.9729">8689 16095 41 0,'-74'-45'20'0,"-6"-45"-1"0,57 55-21 16,-12-12 5-16,-4-12 1 0,-1-12-1 16,3-8 0-16,10-6-1 15,1-8 1-15,15 6-5 16,11-8 1-16,11-3 2 15,21 0 1-15,13 3-2 16,18 15 0-16,9 9-2 16,4 10 1-16,17 6-1 15,5 15 1-15,0 8-7 16,2 21 1-16,-2 14-4 16,-5 13 0-16,5 18 7 15,-3 17 0-15,-13 7 4 16,3 13 1-16,-6 6-1 15,-8-3 1-15,-7 6 0 16,-11-6 0-16,-11 0 0 0,-13 0 0 16,-10-3 3-16,-6 1 0 15,-18 2 5-15,-11-3 1 16,-11-5-4-16,-10 0 1 16,0-7 5-16,-13-1 0 15,-8 5-5-15,-8-4 1 16,-14-1-5-16,1 0 1 15,-6-5-4-15,1-5 1 16,-4-9-5-16,9-7 0 16,13-6-15-16,2-12 0 15,6-4-22-15,2-23 1 16,4-16 36-16,-7-13 0 0</inkml:trace>
  <inkml:trace contextRef="#ctx0" brushRef="#br0" timeOffset="6230.6478">8848 14885 55 0,'-29'0'27'0,"15"-5"5"0,14 3-28 16,-10-4-1-16,2-7 0 15,-5-6 0-15,-9-7 1 16,-9-11 4-16,-9-8 0 16,-5-13-9-16,-8-19 1 15,-8-5 3-15,-2-5 0 16,2-19-1-16,-11-5 1 15,1-14-3-15,-8-12 0 16,-1-11 2-16,1-8 0 31,-40-167-1-31,26 34 0 16,19 14-1-16,11 8 0 16,15 8-1-16,3 5 0 0,5 2-3 15,1 4 1-15,-1-12 6 16,6 6 0-16,2-5-3 15,0 5 0-15,0-13 0 16,-2 15 0-16,5 1 1 16,-6 10 0-16,-7-7-1 15,13 12 0-15,-5 1 0 16,-3-3 1-16,2 5-3 16,6 3 0-16,5 7 1 15,-2-4 0-15,10 12 0 16,-11 1 1-16,9 10-4 15,-3-2 1-15,-3 13 0 16,5 10 1-16,-7 3-2 16,-1 16 1-16,-2 8 4 0,-2 5 1 15,-4 9-3-15,6 4 0 16,5 6 1-16,-2 7 1 16,-1 6-3-16,6 5 1 15,-5 14-2-15,2 13 0 16,5 10 7-16,-2 8 1 15,-3 14-7-15,9 2 0 16,1 8 4-16,1 8 0 16,3 2-3-16,7 9 0 15,-2 2 1-15,2 8 1 16,-2 3-3-16,-1 8 0 16,-2 7 2-16,-5 9 1 15,3 7-2-15,-6 6 0 0,3 5 2 16,-3 3 1-16,8 8-1 15,-3-1 0-15,1-2-3 16,2-2 1-16,-3 2-1 16,6 0 1-16,-3-3 1 15,5-10 0-15,-2 0 1 16,2-8 0-16,1-8-1 16,2-6 1-16,2-10-3 15,6-7 0-15,-5-12 2 16,10-7 1-16,0-9-2 15,6 4 0-15,7-1 2 16,-2 0 0-16,5 3-2 16,3 3 1-16,2-1 0 0,-2 14 1 15,10 8-2-15,1 8 1 16,-6 10 1-16,0 14 1 16,5 12-3-16,-5 12 1 15,16 12-20-15,5 17 0 16,8 15-23-16,14 11 1 15</inkml:trace>
  <inkml:trace contextRef="#ctx0" brushRef="#br0" timeOffset="7491.4691">10970 14957 24 0,'-32'-27'12'0,"-40"9"1"16,59 15-11-16,-8-5 7 16,-5-2 0-16,-6-3-7 15,0-3 0-15,-10-8-3 16,2 13 1-16,-2-2 2 0,-11 0 0 16,0 2-1-16,-3 3 1 15,3 6 1-15,0 2 0 16,-5 8-3-16,11 2 1 15,-4 6 1-15,6 5 0 16,0 6-2-16,11 4 0 16,2 4-1-16,1 15 1 15,4 6-2-15,1 12 0 16,2 6 2-16,3 9 0 16,2 9 0-16,9-2 0 15,10 0 1-15,5-5 0 0,0-1-3 16,6-2 1-1,5 0 3-15,5-8 1 0,0 6-3 16,3-17 0-16,5-2 0 16,3 0 0-16,-6-13 1 15,6-6 1-15,5-5-2 16,-3-5 0-16,11-3 1 16,3-3 0-16,-6-10 1 15,0-5 1-15,1-9 0 16,-3-2 0-16,4-2-2 15,-1-9 1-15,-6-5 4 16,3-7 0-16,-1-4-4 16,-2-13 1-16,6-10-2 15,-4-5 0-15,1-12-1 0,2 7 0 16,-5-4 0 0,0 1 0-16,-5-9 1 0,-5 1 1 15,-1 5-3-15,-10-1 0 16,-3 9 2-16,0 3 0 15,-10-4-1-15,-3 7 0 16,-8-4 3-16,0 8 0 16,-5-5 1-16,0 6 1 15,-14-1-5-15,1 3 0 16,-6 6 0-16,0 4 1 16,-2 3-6-16,5 1 0 15,-3 4-9-15,11 3 0 16,-3 3-14-16,3 0 0 15,0 8 3-15,10-8 0 0</inkml:trace>
  <inkml:trace contextRef="#ctx0" brushRef="#br0" timeOffset="8587.7393">10406 14878 44 0,'-32'-11'22'0,"-2"-16"1"0,21 20-21 15,5-7-1-15,-11-12 1 16,1-9-3-16,-3-15 0 15,-1-11 4-15,1-15 1 16,-5-9 2-16,-1-21 0 16,1-10-4-16,-3-14 1 15,-3-13-2-15,3-8 1 16,-3-2-1-16,0-6 1 16,-7-2-2-16,2-14 0 15,2-5 0-15,-2 0 1 16,3-2 1-16,-1-3 0 15,1-6-1-15,5-7 1 0,0-6 2 16,5-3 0-16,0-7-1 16,6-11 1-16,-4 0-8 15,-1-7 1-15,-4 1 2 16,6-7 1-16,-3-5 0 16,-5-1 1-16,-3 6-1 15,-2-5 1-15,5 2-3 16,-6 3 0-16,1 2 7 15,-3 1 0-15,-5-3-11 16,-11 13 0-16,0 3 8 16,0 5 0-16,0 0-4 15,-3 8 1-15,4 10 2 16,-1-2 0-16,10 8-2 16,-2 5 1-16,6 8 0 0,-4 6 0 15,6 18 1-15,6-3 0 16,-4 5-4-16,9 6 1 15,-1 8 2-15,9 10 1 16,-1 9-1-16,3 10 0 16,6 13 1-16,-4 5 1 15,-7 14-4-15,3-1 1 16,5 14 0-16,-3 13 0 16,0 11 1-16,8 7 0 15,-3 6 0-15,3 6 0 16,0 1-1-16,0 7 1 15,3 4-1-15,-8 6 0 0,5 2 2 16,-5 6 0-16,0 7-2 16,-6 14 0-16,1 8 1 15,-9 5 0-15,6 0 0 16,0 3 0-16,2-3-1 16,6 2 1-16,-6 4 1 15,6-6 1-15,3 0-4 16,-1 0 1-16,3-8 0 15,-2-5 1-15,2-6 1 16,2 3 1-16,6-5-3 16,6-8 1-16,2-5 0 15,5-6 1-15,5-7-3 16,3-9 1-16,3-10 1 16,5 0 1-16,3-3-1 0,8 3 0 15,-3-5 0-15,0 2 0 16,5 3 2-16,-7 5 0 15,-4 5-4-15,1 1 0 16,-3 15 2-16,-2 3 1 16,-1 13-1-16,6 14 1 15,-3 7-2-15,5 9 1 16,3 10-10-16,6 7 0 31,39 65-43-31,-11-33 0 16</inkml:trace>
  <inkml:trace contextRef="#ctx0" brushRef="#br0" timeOffset="17550.9614">1132 4651 13 0,'24'0'6'0,"5"-13"4"16,-29 13-6-16,8-3-4 16,0-4 0-16,0-9-9 15,3-5 1-15,-3-11 0 16,-6-5 1-16</inkml:trace>
  <inkml:trace contextRef="#ctx0" brushRef="#br0" timeOffset="19442.1689">500 4342 12 0,'-48'26'6'0,"11"-2"9"0,27-16-5 15,5 8-6-15,-1 0 0 16,-2 2-4-16,3 3 1 16,2 6 1-16,3 5 1 15,8 15-5-15,-8 14 0 16,0 5 1-16,3 0 1 16,5 3 1-16,0 8 0 15,2 8 1-15,-2-1 0 0,3 14 2 16,2 8 1-16,-8 16-5 15,9-1 1-15,-12 6 1 16,-2 24 0-16,0-8-1 16,0 16 0-16,8 2 0 15,-8-2 1-15,0-8-2 16,0 2 1-16,-8 1-2 16,8-6 1-16,-10 8 0 15,10 5 0-15,-6-7 0 16,4 2 0-16,4 0 1 15,4-10 1-15,4-1-5 16,-2 1 1-16,0-9 1 16,8-2 0-16,-3-5 2 15,3-6 0-15,0-2-1 0,3-11 0 16,-1-5 0-16,-7-8 1 16,5 0-1-16,-1 0 1 15,-4-6-1-15,0 1 0 16,-3-14 0-16,7 0 1 15,4-4-2-15,-9-9 0 16,6-8 1-16,0 0 1 16,-5-10 0-16,7-11 1 15,-7-5-3-15,2-3 0 16,-2-8 1-16,-1 0 1 16,6-5-1-16,-3-3 1 15,3-2-1-15,0-1 0 0,11-2 0 16,-1 3 0-16,11 2 0 15,5-5 0-15,1-5-2 16,7 2 0-16,8-2 0 16,11-1 0-16,5 6 1 15,13-3 1-15,3 1 0 16,8-4 1-16,13 4-3 16,14-4 1-16,2 1 3 15,5-6 0-15,8 1-2 16,11-4 0-16,8 9 1 15,10 0 1-15,1-3-3 16,4 2 1-16,11 1-1 16,-5-3 0-16,16-3 0 15,3-2 0-15,-1-6-1 16,11-4 1-16,-3 7 1 0,-5 2 0 16,-2-2 1-16,2 3 0 15,0 0-1-15,-3-1 0 16,-4 4 0-16,-7-6 1 15,-9-5 0-15,-4 5 0 16,-7 0-2-16,-21-3 0 16,-14 1 1-16,-8 4 1 15,-5 4 2-15,-26-1 0 16,-8 0-2-16,-19-2 0 16,-13 0-1-16,-3 2 0 15,-13 3 0-15,0-2 0 16,-13-1 3-16,-6 0 0 0,1 1 2 15,-6-9 0-15,-8-2-1 16,1-3 1-16,-6-8-8 16,-6-8 1-16,1-7 1 15,-3-6 1-15,0-14-2 16,-2-12 1-16,-4-11-4 16,6-5 0-16,-2-3 8 15,-1-3 0-15,1-2-3 16,-4-6 0-16,7-10 0 15,1-8 0-15,1-13-1 16,2 2 1-16,3-7 0 16,-5-14 0-16,5 0-1 15,0-8 1-15,5-13-2 16,3 3 1-16,-2 0 0 0,1-6 0 16,1-2-1-16,3-6 1 15,-6 9-2-15,3-1 0 16,0-5 3-16,-3 0 0 15,3 3-3-15,-8 2 1 16,8 14 2-16,-8 10 0 16,0 5-1-16,-8 1 1 15,6 18 2-15,-9 10 0 16,-5 14 0-16,0 13 0 16,-5 8-2-16,-5 8 0 15,2 11 0-15,0 7 1 16,-5 11 1-16,3 8 1 15,-1 3-2-15,-2 5 1 0,-5 2-1 16,-1 6 1-16,-2 5-2 16,-2 6 0-16,1 2-1 15,-7 0 0-15,-2 2 2 16,-11 4 1-16,-3-1-2 16,-3-2 0-16,-4 5 0 15,1 0 1-15,-9-3 1 16,-6-2 1-16,-8 0-4 15,-3-1 0-15,11-2 2 16,-13-2 1-16,-3-3 1 16,-8-1 1-16,0-2-4 15,-2 1 1-15,-9 4-2 16,-12-2 0-16,-4 0 1 16,1 7 0-16,-3-4-3 0,-8 4 0 15,3-4 3-15,0 2 1 16,-11 0 1-16,0 3 1 15,0-1-3-15,-7 1 1 16,-1 2 1-16,8 9 1 16,-8-4-2-16,9 4 0 15,7 2 0-15,2 5 0 16,-1-5 2-16,1 0 0 16,17 5-2-16,-3-5 1 15,5 5 1-15,1 0 0 16,12-5-2-16,3 3 0 15,8-1-2-15,-5 1 0 0,21-3 2 16,3 0 0-16,15 0-5 16,-2 0 1-16,11-6-15 15,7 4 0-15,-2-6-13 16,5 2 1-16,8 1 18 16,5-3 0-16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1-04T16:06:58.878"/>
    </inkml:context>
    <inkml:brush xml:id="br0">
      <inkml:brushProperty name="width" value="0.05292" units="cm"/>
      <inkml:brushProperty name="height" value="0.05292" units="cm"/>
      <inkml:brushProperty name="color" value="#FF0000"/>
    </inkml:brush>
  </inkml:definitions>
  <inkml:trace contextRef="#ctx0" brushRef="#br0">6935 9141 35 0,'-8'-8'17'0,"10"11"7"0,-2-3-18 0,0 0-1 16,0 0 0-16,0 0-4 15,0 0 1-15,0 0-2 16,0 0 1-16,0 0-1 15,0 0 0-15,0 0 1 16,6 11 0-16,-4 2-1 16,4 3 1-16,-4 5-1 15,-2 0 1-15,11 0 0 16,-11-2 0-16,0-3-4 16,8-3 1-16,-8-3-8 15,0 1 1-15,0-3-7 16,0-3 0-16,0-5-6 15,8 3 0-15,2-3 21 0,4-8 1 16</inkml:trace>
  <inkml:trace contextRef="#ctx0" brushRef="#br0" timeOffset="284.2206">7456 8737 19 0,'26'-32'9'0,"-4"24"9"0,-22 5-9 15,0 3-2-15,0 0 1 16,8 0-3-16,-3 11 0 16,-3-3-3-16,6 5 1 15,0 8 1-15,-5 6 0 0,-3 7 1 16,11 3 1-16,-4 8-3 16,-1 3 0-16,2 2-3 15,2 8 0-15,1 3 0 16,-1-5 0-16,12 4-1 15,-9-4 1-15,3-3-15 16,-6-3 1-16,6 0-13 16,0 3 0-16,-3 3 14 15,6-14 1-15</inkml:trace>
  <inkml:trace contextRef="#ctx0" brushRef="#br0" timeOffset="824.681">6956 8734 37 0,'-11'-8'18'0,"11"11"7"16,0-3-20-16,0 0-4 16,0 13 0-16,0 0 0 15,0 11 1-15,0 10 0 16,11 14 1-16,-3 2-2 15,0 3 0-15,2 11 4 0,4 4 0 16,-12-1-3-16,9-1 0 16,-11-3-2-16,8 3 0 15,-8-2-6-15,8-3 0 16,2 2-18-16,6-5 0 16,8 3-1-16,13-26 1 15</inkml:trace>
  <inkml:trace contextRef="#ctx0" brushRef="#br0" timeOffset="3602.0902">4167 13946 38 0,'0'0'19'0,"-16"21"5"0,16-15-19 16,0-1-3-16,-2-2 1 15,2 2-4-15,0 0 1 16,0-2-2-16,0 2 1 16,0-5-1-16,0 8 0 15,2-3 2-15,-2-5 0 16,0 8-2-16,0-8 1 16,0 0 0-16,0 6 1 15,0-6-1-15,-2-6 1 16,2-7-2-16,-8-8 1 0,0-14 2 15,-3 9 0-15,1-14 0 16,-6 1 0-16,5-9-1 16,1 3 1-16,-4-3-2 15,6 6 0-15,6-3 2 16,2 8 0-16,0 3-2 16,2 5 0-16,4 2 2 15,-6 9 0-15,0 2-2 16,0 5 0-16,2 1-1 15,4 2 1-15,2 10 0 16,2 9 1-16,1 10 0 16,-1 5 0-16,-2 9 0 15,8 7 0-15,3 3 2 16,-3 3 1-16,-3 5 0 0,3-3 0 16,-6-5-5-1,6 0 1-15,8-5 4 0,-11-3 1 16,11-6-6-16,-6 4 0 15,6-6 3-15,3-5 0 16,-6-6 2-16,5-2 0 16,1-8-2-16,5-3 1 15,-3-7-1-15,5-9 0 16,3-7-5-16,0-4 0 16,5-7-5-16,-7 0 0 15,-6-5-14-15,5 5 1 16,-10 5 9-16,-5 11 0 15</inkml:trace>
  <inkml:trace contextRef="#ctx0" brushRef="#br0" timeOffset="5163.4046">4334 15018 27 0,'-8'-3'13'0,"5"3"9"0,3-3-13 16,-5 1 0-16,5 2 1 15,-8-3-6-15,8 3 1 16,0-2-7-16,0-1 1 16,0 3 1-16,0 0 0 15,0-3-2-15,8 1 1 16,5-1 2-16,8 3 0 0,8-3-1 15,14 1 0-15,2-1 1 16,21 0 1-16,5-2-4 16,22 0 1-16,13-1 0 15,5 1 1-15,21-3 0 16,6 3 1-16,21-3-1 16,18 0 0-16,8 0 1 15,11-5 0-15,8 5 2 16,7-5 1-16,1 5-11 15,5 3 1-15,5-1 10 16,0 4 0-16,11-4-1 16,-5 4 0-16,-6-1-3 15,-8 3 0-15,6-5-1 16,-8-1 1-16,-25-4-2 16,-1 7 1-16,-20 1 4 0,-18 2 1 15,-21 5-1-15,-21 3 1 16,-21-14-1-16,-19 6 0 15,-13-2 0-15,-11-1 0 16,-13 8 2-16,-5-7 0 16,-13-3-6-16,-14-3 1 15,-18-6-1-15,-24 1 0 16,-18 3 0-16,-19-4 0 16,-32 9 1-16,-26-3 0 15,-27 5 1-15,-21 6 0 16,-18 10-4-16,-38 3 1 15,3 3 3-15,-15-1 0 0,2 6-1 16,-16-3 0-16,0 0-2 16,8 1 0-16,0 1 2 15,6-1 0-15,9-1 0 16,7-3 0-16,20 1-2 16,6 2 1-16,26 5 1 15,13-4 1-15,32-4-3 16,22-2 0-16,20-5 2 15,22 2 1-15,18-3-10 16,16-4 0-16,19 4 2 16,18 1 0-16,18 2 7 15,30 3 0-15,23-3-1 16,30 0 1-16,26-5 0 16,24 0 1-16,18 0 0 0,17-3 0 15,23 1-3-15,10-1 1 16,14 6 3-16,5-9 0 15,24-4-2-15,6 2 0 16,12-8-1-16,3 5 1 16,8-2 0-16,9-6 1 15,-12 1-2-15,8-4 0 16,-15 4 3-16,-6-3 0 16,-31-3-3-16,-6-3 1 15,-24 1 6-15,-13-1 0 16,-23 9-7-16,-30-12 1 15,-24 6 3-15,-28-2 1 0,-20 2 1 16,-20 5 1-16,-14 4-2 16,-7-4 0-16,-27-8-9 15,-13-4 1-15,-35-1 3 16,-15 0 1-16,-25-2-2 16,-31 2 1-16,-13 3 4 15,-19-1 1-15,-21-1-8 16,-26 7 1-16,-6 5 5 15,-16-2 0-15,-2 8-2 16,-11-1 0-16,-10 4 0 16,-1-1 0-16,-7 11-1 15,2 8 1-15,-2-6 2 16,-3 6 1-16,8 3 0 16,8 7 0-16,5-5-2 15,13 3 1-15,17 0-2 0,9-3 1 16,25 0 0-16,18-2 1 15,6 2 3-15,18-8 0 16,29 3-2-16,16-5 1 16,21-1-5-16,16-7 0 15,11 2-3-15,7-2 1 16,17 8-1-16,18-1 0 16,26 9 4-16,29 2 0 15,27-3 4-15,40 3 0 16,34-5-4-16,37-8 1 15,37-2-8-15,22-9 0 16,41-2-12-16,25-17 1 16,28-12-15-16,35-11 1 0,19-13 17 15,-12-14 0-15</inkml:trace>
  <inkml:trace contextRef="#ctx0" brushRef="#br0" timeOffset="6185.7509">10808 14875 21 0,'-2'-3'10'0,"15"-10"-2"0,-11 5-10 16,4-5 3-16,-4 5 0 16,-2-3 2-16,0 3 1 15,0-5 3-15,-2-3 0 0,-4 3 6 16,4-3 0-16,-3 3-7 16,2 2 1-16,0 1 3 15,1 7 0-15,2-2-9 16,0 0 0-16,0 2-1 15,0 3 0-15,0 5-1 16,2 6 1-16,4 7 1 16,1 14 1-16,9 2-4 15,5 11 1-15,-5 0 1 16,3 6 0-16,2-1 1 16,-2 3 0-16,-6 2-2 15,0-4 0-15,0-9 3 16,3-2 0-1,-5 2-5-15,2-8 1 16,-8-4 1-16,3-7 1 16,-3-4-11-16,-2-3 1 15,2-3-10-15,-2-2 1 16,-3-11-10-16,8-11 1 16</inkml:trace>
  <inkml:trace contextRef="#ctx0" brushRef="#br0" timeOffset="6454.663">11486 14822 74 0,'0'5'37'0,"0"43"-1"16,7-27-36-16,-4 8 1 15,0 11 0-15,2 2-1 16,3 8 0-16,8 9-1 16,-6-1 1-16,4-5-6 15,-4 0 0-15,-2 0-9 16,0-6 0-16,-5 3-9 16,-1 1 0-16,4 2-5 15,4-6 1-15</inkml:trace>
  <inkml:trace contextRef="#ctx0" brushRef="#br0" timeOffset="6801.7961">12023 14835 80 0,'0'11'40'0,"0"-17"-3"16,2 6-41-16,-2-2-10 16,8 4 0-16,-2 6-17 15,4 0 0-15,9 11 0 16,-1-3 0-16</inkml:trace>
  <inkml:trace contextRef="#ctx0" brushRef="#br0" timeOffset="6980.4204">12314 15341 61 0,'-6'5'30'0,"-9"48"8"0,4-32-30 16,-10 16-8-16,-14 3 1 15,-18 15-19-15,-10 6 1 16,-14 10-34-16,-18 14 0 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11-27T15:43:06.745"/>
    </inkml:context>
    <inkml:brush xml:id="br0">
      <inkml:brushProperty name="width" value="0.05292" units="cm"/>
      <inkml:brushProperty name="height" value="0.05292" units="cm"/>
      <inkml:brushProperty name="color" value="#FF0000"/>
    </inkml:brush>
  </inkml:definitions>
  <inkml:trace contextRef="#ctx0" brushRef="#br0">8009 3336 12 0,'-11'-15'6'0,"9"-4"1"0,-4 14-6 15,-2-1 2-15,6-4 0 16,-6-1 0-16,0 3 0 16,0 0-3-16,5 0 1 15,1 3 5-15,-4 2 1 16,4 1-2-16,-4 2 1 15,6-5-7-15,0 5 1 16,0 0 2-16,0 0 1 16,8 0-2-16,3 5 0 15,5-3-1-15,8 4 0 0,2 4 2 16,1-7 1-16,2 2 1 16,2 1 0-16,1-1-5 15,3-2 1-15,2 2 4 16,5-3 0-16,0 4-3 15,3-1 0-15,6-5 0 16,1 5 1-16,-1-5-1 16,2 0 1-16,5 0-2 15,3 3 0-15,5 2 3 16,-5-5 1-16,8 3-3 16,-6-3 1-16,6 0-1 15,-3-3 0-15,13 3-1 16,9 3 0-16,-4-3 0 15,1-3 1-15,2-5-2 0,11 6 1 16,5-1 1-16,3 0 0 16,0 1 0-16,3-4 0 15,12 4-2-15,-2-9 1 16,-5 3 0-16,-3-5 1 16,0 8-1-16,8-1 0 15,-2-4 0-15,-3 2 0 16,2 5-2-16,-8-2 0 15,6-3 4-15,-13 0 0 16,-1 3-1-16,-15 2 0 16,-8 1-1-16,-6-1 0 15,-15-2 1-15,-6 2 1 0,-13 3 0 16,-5-5 0-16,-6 2 2 16,-13 0 1-16,9 1-5 15,-9 2 0-15,-5-3-8 16,0 0 0-16,-6 3-28 15,9-5 1-15,-3-5 14 16,-13-9 0-16</inkml:trace>
  <inkml:trace contextRef="#ctx0" brushRef="#br0" timeOffset="8271.1281">18471 3572 31 0,'0'0'15'0,"50"-95"-1"0,-26 63-15 16,15-26 1-16,20-14 1 15,25-15-2-15,17-6 1 16,20-13-1-16,28-5 1 16,15-2-1-16,16 7 0 0,2 8 1 15,11 11 0-15,-2 7 0 16,-1 17 0-16,11 12-1 15,-5 9 0-15,0 16 1 16,-11 7 1-16,-13 11-1 16,-3 21 1-16,-12 9-1 15,-25 15 1-15,-8 10-2 16,-26 17 1-16,-16 23 7 16,-21 3 0-16,-19 5-7 15,-15-5 0-15,-9-3 3 16,-7 1 1-16,-3-17-2 15,-3-2 0-15,3-5 1 16,11-12 0-16,7 1 0 0,32-16 1 16,16-5-3-16,22-13 1 15,25-11-7-15,17-11 1 16,15 0 3-16,-2 6 0 16,-11 5-1-16,-7 5 1 15,-22 11 1-15,-16 2 1 16,-13 22-2-16,-21 10 1 15,-24 22-1-15,-19 4 1 16,-18 14 1-16,-18 19 0 16,-9 7 2-16,-4-5 0 15,-1 16-5-15,6 8 1 16,20-14 2-16,17 9 0 16,15 2-1-16,27 8 0 0,27-5-1 15,10 0 1-15,10 11 0 16,-5 4 1-16,-7 14-1 15,-12 8 0-15,-15 3-1 16,-16 7 1-16,-29-7 0 16,-24 13 1-16,-21-3-1 15,-19-8 1-15,-12 14-1 16,-12-17 1-16,-15 3-3 16,-11 8 0-16,-19-5 1 15,-28-10 1-15,-11 4-3 16,-24-15 1-16,-24-1 1 15,-18 1 1-15,-19-16 1 16,-5-8 0-16,11-8 0 16,18-16 1-16,26-21-2 0,32-19 0 15,32-15-2-15,30-11 1 16,20-16-3-16,13-8 0 16,17-13-2-16,12-6 0 15,4 1-1-15,-4-1 0 16,-23-4 6-16,-19-4 0 15,-29 9 6-15,-42 5 0 16,-21 0 6-16,-32-3 0 16,-14 0-6-16,-7-8 0 15,11-7-7-15,4-4 1 16,1-15 5-16,10-8 1 16,-5-21-11-16,5-11 1 15,0-16-2-15,-10-2 1 0,5-8-1 16,-16-11 1-16,3-5 7 15,-9 2 1-15,9 3 4 16,13-10 0-16,13-4 0 16,19-7 0-16,23-5-6 15,17-16 0-15,10-22-1 16,13 1 0-16,5-11 1 16,17 0 1-16,9-10-2 15,12-6 1-15,10-3 0 16,21-13 0-16,16-10-2 15,8-16 0-15,22 0 1 16,15-8 0-16,21 10 3 16,14-5 0-16,4 6-2 15,12 7 1-15,4 6-1 0,12 13 1 16,9 8 3-16,1 10 0 16,5 11-4-16,24 3 0 15,11 7-2-15,7 11 1 16,27 11 0-16,5 8 1 15,11 8-3-15,-5 18 1 16,10 13-17-16,-5 22 1 16,-1 10-4-16,14 21 1 15</inkml:trace>
  <inkml:trace contextRef="#ctx0" brushRef="#br0" timeOffset="8812.9535">19378 3387 26 0,'-21'-6'13'0,"10"20"-3"0,11-1-13 16,-5 11 3-16,2 18 1 0,-5 16-1 15,3 14 0-15,-3 2 0 16,0-3 0-16,3 9 1 16,0-6 0-16,5-8 1 15,0-5 1-15,5-11-17 16,-2-10 0-16,5-9 2 16,-3-12 0-16</inkml:trace>
  <inkml:trace contextRef="#ctx0" brushRef="#br0" timeOffset="9563.688">19423 3273 17 0,'0'8'8'0,"21"-13"6"0,-8 10-9 15,9-3-1-15,9 4 0 16,17-1-3-16,15 0 1 16,14 6-3-16,0 2 1 15,8-2 2-15,5-1 0 16,5 6-2-16,3-3 1 16,0 1-1-16,-3-4 0 15,5 6 1-15,1-8 1 16,-1-3-3-16,-4 1 0 0,-6 2 2 15,-6-6 1 1,-4-2-5-16,-14 3 1 0,-13 2 4 16,-8 0 0-16,-3 6-3 15,-13-3 0-15,-8 5 0 16,-2 8 0-16,-3 11 0 16,-6 5 1-16,-2 11 1 15,0 5 1-15,-8 8-2 16,0 10 0-16,0 8-1 15,0 9 0-15,3 10 1 16,5-16 0-16,2 2-1 16,6-4 0-16,5-1 0 15,6-5 0-15,-3-5 1 16,0-11 0-16,-3 0-2 16,-3-10 0-16,-5-8 4 0,-2-9 1 15,-3-7-10-15,-8-3 1 16,-3-5 6-16,-7-3 1 15,-11-7-3-15,-9-9 1 16,-9-7 1-16,-6-4 0 16,-11-2 0-16,-7-2 1 15,-11-6 1-15,-22 0 1 16,-7-2-2-16,-5 2 1 16,-6 0 4-16,-10-2 0 15,2-1-2-15,0 9 0 16,11-1 1-16,-5-2 0 15,10 3-2-15,11-1 1 16,5 6-7-16,13 2 1 0,5 1-1 16,6 2 0-16,5 0-9 15,3 2 0-15,0-1-2 16,2 7 0-16,4 2 3 16,-4 6 1-16</inkml:trace>
  <inkml:trace contextRef="#ctx0" brushRef="#br0" timeOffset="11889.1842">6996 2937 5 0,'-32'0'2'0,"21"8"4"0,3-6-4 0,8-2-3 16,-2 0 1-16,-12 6 1 15,1 4 1-15,0-2-5 16,-6 5 0-16,1 6 6 16,-1 2 0-16,-2 0 1 15,0 3 1-15,3 3-5 16,-1-1 0-16,3 1-1 15,6 7 1-15,10-5 4 16,-8 3 0-16,16 5-1 16,2 5 0-16,6-5-1 15,10 0 1-15,9 6-1 16,10 4 0-16,8 3 2 16,2-2 1-16,14 0-8 15,8-1 1-15,15 4 2 0,12-9 1 16,-4 0-1-1,14-7 1-15,10 4 0 0,6-4 1 16,-3-1-1-16,13 6 1 16,3-6 0-16,8-2 0 15,8 5-4-15,10-16 0 16,3 3 5-16,16 5 0 16,0-8-2-16,13 3 0 15,-5-8-2-15,18-3 1 16,-5-5 1-16,10-5 1 15,12-9-1-15,4-1 0 16,3-15-1-16,11 1 0 16,2-11 0-16,6 1 1 0,0-6-1 15,7 0 1-15,-12 0-1 16,4 2 0-16,-4-12-1 16,9 4 1-16,-14 1-3 15,4-11 0-15,-8-5 5 16,1 10 1-16,-14-2-3 15,5 2 1-15,-7 14-1 16,-6-6 0-16,11 8-1 16,-11 1 1-16,6 4 0 15,-17 3 1-15,1 6-1 16,-11 5 0-16,-8-1-2 16,1 9 1-16,-9 8 1 15,-11 2 0-15,1 8-1 16,-14 11 1-16,-2-8 1 0,-11 10 0 15,-2 11-4-15,-17 3 1 16,-4 3 3-16,-14 7 1 16,-8 3-2-16,-8-6 0 15,-7 4 1-15,-6-12 0 16,-19-4-1-16,-10-6 0 16,-8-5 1-16,-8-6 1 15,-10-2 0-15,-1-5 1 16,-10-1 3-16,0-5 1 15,-6 1-2-15,-4-4 0 16,-1-2-5-16,-5-2 1 16,-5-6-4-16,2-5 0 0,0-6 5 15,-5 1 1-15,-2-4-4 16,-3-4 0-16,-6-11 1 16,-2 2 0-16,0 1 0 15,0-3 1-15,2 3-2 16,3 5 1-16,0 2-3 15,11 9 1-15,-3 4-3 16,5 1 1-16,3 5-3 16,6 6 1-16,4 4 7 15,9 6 0-15,2 5-8 16,0 3 1-16,0 5 9 16,3 8 1-16,5 1-2 15,0 1 0-15,-2 4-2 16,2-1 1-16,-5-5-3 0,-3 0 1 15,-3-2 1-15,1-3 0 16,-8-3 0-16,-6-3 0 16,0 1 1-16,-5-3 1 15,-5 2 1-15,2-5 0 16,-5 1-4-16,-8-1 0 16,-2 0 3-16,-1-2 0 15,-2-1-2-15,5 1 0 16,-2-1 0-16,-3 1 1 15,2-6-3-15,3 3 0 16,-2 0 2-16,4 0 1 16,-1 3-3-16,1-3 0 0,4 2 2 15,-1 6 0-15,3-3-1 16,3 1 0-16,0-1 1 16,2-5 0-16,0-3 3 15,3 0 1-15,-5-2 0 16,5-3 1-16,-3 0-2 15,1 0 0-15,2-5-2 16,0-6 0-16,-5-2-2 16,2-11 0-16,0-5 0 15,3-3 0-15,0-2 0 16,0 2 1-16,0-2-4 16,0-1 1-16,0 1 3 15,3 5 0-15,0 0-1 16,2 2 1-16,-5 6-1 0,0 3 0 15,0 4 0-15,0 4 0 16,0 2-7-16,0 2 1 16,0 6 4-16,-5 14 0 15,2 7 3-15,0 5 0 16,-2 3-1-16,2 6 1 16,3-9 1-16,0 3 0 15,0-2 0-15,0-3 0 16,3-11 2-16,-3 0 1 15,0-2 2-15,5-6 0 16,-5-5-4-16,6-8 0 16,4-8-1-16,1-2 1 15,5-9-13-15,-1-10 1 16,1 8 18-16,-5 5 1 0,-1 3-11 16,-4 5 1-16,2 3-5 15,-6 5 1-15,4 5-3 16,-4 9 1-16,-2 10 8 15,0 10 1-15,0 14-12 16,0 15 0-16,0 27-9 16,-10-10 0-16</inkml:trace>
  <inkml:trace contextRef="#ctx0" brushRef="#br0" timeOffset="14082.7553">19973 3704 27 0,'0'0'13'0,"0"5"10"0,0-5-13 16,0 0-3-16,0 0 1 15,0 0-1-15,0 0 1 16,0 0-7-16,0 0 0 15,0 0-3-15,0 0 1 16,3 6 5-16,5 4 0 16,-5 6-5-16,5 11 0 15,-6-1 3-15,3 1 0 16,-2 2-1-16,0-3 1 16,2 1-8-16,-2-4 1 15,-1 1-36-15,4 16 0 16</inkml:trace>
  <inkml:trace contextRef="#ctx0" brushRef="#br0" timeOffset="18089.6583">6615 6538 16 0,'-8'-24'8'0,"16"24"4"0,-6 0-9 0,1-3 1 16,5-2 0-16,0 2-2 16,8-2 1-16,2 3-2 15,1-1 1-15,7 0-5 16,6 3 0-16,-3 0 6 16,5 0 0-16,3 3-4 15,8 0 1-15,0-3 0 16,8 0 1-16,5 0-1 15,-2 2 1-15,8 1-2 16,12 5 0-16,-2-6 2 0,6 1 1 16,-4 0-3-16,6-1 1 15,-2 6 1-15,10 0 0 16,-3-3-1-16,0 1 0 16,3-1 0-16,6 0 0 15,-1 6-2-15,11-3 1 16,-6-3 0-16,3 3 1 15,-2 0 3-15,7-3 0 16,4-2-1-16,-4 2 1 16,9 3-3-16,4-2 1 15,4-4-1-15,-4 3 0 0,6 6 1 16,6-3 1-16,-1-3-2 16,-8 1 1-16,1 7 0 15,-4 0 0-15,1-5 1 16,-11-3 1-16,-5 6-1 15,-6-3 0-15,-10 0-4 16,-5-3 1-16,-6-5 4 16,-12 3 0-16,-7-1-3 15,-12-2 1-15,-6-2-1 16,-5 2 0-16,-5-3-8 16,-8 0 1-16,-3 1-20 15,0 2 0-15,-10 8 19 16,-11-11 1-16</inkml:trace>
  <inkml:trace contextRef="#ctx0" brushRef="#br0" timeOffset="20642.0375">8371 10721 8 0,'-26'-27'4'0,"-1"-18"14"0,17 38-4 0,2-9-5 16,5 0 1-16,-5 0-4 15,0 0 1-15,6 3-2 16,-3 2 0-16,2 1-3 16,3 2 0-16,0 2-2 15,3 6 0-15,4 6 2 16,4 7 0-16,-3 11 1 15,10 7 1-15,-4 12-3 16,4 2 0-16,3-3 2 16,1 6 0-16,-1-3-6 15,-3 0 1-15,1-6 3 16,-3-7 0-16,-6-8-2 16,-4-6 0-16,1-4-2 0,-12-9 0 15,-3-13-5-15,-13-8 0 16,-5-8 8-16,-1-7 0 15,-5-12 4-15,6-4 1 16,-1-1-1-16,1 3 1 16,5 5 1-16,5 9 0 15,0 7-3-15,6 3 0 16,2 7-7-16,5 9 1 16,-2 8 9-16,5 10 0 15,8 11-7-15,5 2 1 16,-3 6-1-16,1 0 0 15,0-3-4-15,-3-5 1 0,-1-3-25 16,1-5 0-16,-8-3 3 16,-8-10 0-16</inkml:trace>
  <inkml:trace contextRef="#ctx0" brushRef="#br0" timeOffset="21033.0745">8035 9708 32 0,'0'2'16'0,"0"38"0"0,0-22-16 16,0 9 4-16,0-1 1 16,0 1 1-16,0 2 1 15,0 3-3-15,8 2 1 16,-8 6-8-16,6-9 1 15,-4-1 2-15,6-1 1 0,-5-6-8 16,2-1 0-16,-2-6-15 16,2-3 1-16,-2-3 4 15,-3-2 1-15</inkml:trace>
  <inkml:trace contextRef="#ctx0" brushRef="#br0" timeOffset="21618.7612">8707 9779 32 0,'-5'-5'16'0,"2"-1"4"0,3 6-16 15,-5 3-3-15,0 0 1 16,5-1-4-16,-8 4 1 16,5 4 0-16,-7 3 1 15,-3 3 5-15,-1 3 0 16,1 5-5-16,2 2 0 15,9 3-5-15,-6 3 0 16,3 2 7-16,5-2 1 0,5 0-3 16,3-6 1-16,-6-2 1 15,9-3 0-15,-3-5-4 16,8-3 1-16,0-2 3 16,-3-6 1-16,11-5-6 15,2-5 1-15,-5-6 4 16,1-4 0-16,-1-7-2 15,3-7 0-15,-6-5 1 16,-2-3 1-16,-5 8-2 16,-4-8 1-16,1 5 1 15,-5 0 0-15,-3 3 1 16,-3 0 1-16,-2 3-5 16,-3 2 1-16,0 0-2 0,-2 0 0 15,2 6-7-15,-3 2 0 16,1 0-14-16,-4 3 0 15,4 2 9-15,-6 0 1 16</inkml:trace>
  <inkml:trace contextRef="#ctx0" brushRef="#br0" timeOffset="22683.4556">10078 12340 9 0,'0'-8'4'0,"8"11"5"0,-5 0-6 16,4-3 1-16,-1 0 0 16,4 0-1-16,9-3 1 0,-1 0-6 15,14 3 1-15,3 0 0 16,4 0 1-16,-2 0 6 16,6 0 0-16,-1 3-6 15,0-3 1-15,-2-3 0 16,-6 6 1-16,-2-3 0 15,-3 0 0-15,-5 3-2 16,-3-6 0-16,-2 3-1 16,-6-3 0-16,0 3-4 15,-2 0 1-15,2-2-8 16,-8 4 1-16,3-4 0 16,0 2 1-16</inkml:trace>
  <inkml:trace contextRef="#ctx0" brushRef="#br0" timeOffset="24155.1978">6334 14589 8 0,'0'5'4'0,"8"1"4"0,-5-4-5 15,5-4 0-15,2 4 0 16,3-2-2-16,6 0 1 15,2-5-2-15,6 2 1 16,7-2 0-16,0 2 1 16,9-2 1-16,2 3 1 15,2-1-6-15,19 3 1 16,6 0 5-16,2-3 0 16,3-2-4-16,5 2 0 0,2 1-1 15,1-1 1-15,2 0 1 16,-7 1 0-16,-4-1-2 15,-12 0 1-15,-11 3 0 16,-8 0 0-16,-8 0-15 16,-3 0 1-16,-10-5 5 15,-3-8 0-15</inkml:trace>
  <inkml:trace contextRef="#ctx0" brushRef="#br0" timeOffset="27052.6148">5326 16947 20 0,'0'-6'10'0,"32"6"0"15,-19 0-10-15,6-2 2 16,7 2 1-16,0 0-2 16,6-3 1-16,-3 0 1 15,6 1 0-15,2-1 2 16,-3-2 0-16,-2 2-2 16,0-2 0-16,10 5 0 0,0-5 1 15,-2 2-4-15,2 0 0 16,3 1-1-16,-2-4 1 15,-6 6-1-15,2-2 1 16,1 2-1-16,-6 0 0 16,1 0-12-16,2 0 1 15,5 2-5-15,3 4 0 16,-2 4 10-16,4 6 1 16</inkml:trace>
  <inkml:trace contextRef="#ctx0" brushRef="#br0" timeOffset="32427.1327">6353 7826 12 0,'-8'-16'6'0,"5"16"-1"0,3 0-6 16,0 0 7-16,0-2 0 15,0-1-3-15,0 1 1 16,0-1-4-16,0 0 0 16,-5 1 3-16,5 2 0 15,0-3-1-15,0 0 1 16,0 1-4-16,0-1 1 15,-3 3-1-15,3-3 1 0,0 3-1 16,0-2 1-16,-3 2 1 16,3-3 0-16,0 3-1 15,-5-3 0-15,3 1-1 16,-4-1 1-16,6 1 0 16,-10-1 0-16,2 0 1 15,5 3 1-15,-10-2-3 16,2-1 1-16,-2 3 2 15,0 0 0-15,0 0-5 16,-9 0 1-16,4 0 2 16,7 0 1-16,-7 0-2 15,7 0 0-15,-2 0 3 16,10 5 0-16,-5-5-4 16,6 0 0-16,2 0 3 0,2 0 0 15,6 0-2-15,3-2 0 16,-1 2 3-16,12 0 1 15,-1-3-2-15,5 3 1 16,1 0-3-16,-1 0 0 16,1 0 0-16,7 0 0 15,-5 3 4-15,-5-3 0 16,-3 0-3-16,-5 0 1 16,0 2 0-16,-6-2 1 15,-2-2-2-15,-5 2 0 16,-3 2-1-16,-11-2 1 0,1 3-1 15,-14-3 1-15,3 0-1 16,-11 5 1-16,-5 0 0 16,3 1 0-16,-1-1-1 15,6 3 1-15,-5-3 1 16,7 3 0-16,6-3-1 16,5 1 1-16,6-1-4 15,-3-5 1-15,5 0 4 16,8 0 1-16,5 3-4 15,5-3 0-15,9-3-1 16,-1 0 1-16,9-2 1 16,-1 0 1-16,9 0-3 15,-9 2 0-15,1-2 5 16,-9 2 0-16,1 3-1 0,-3 0 1 16,-6-3 0-16,3 3 0 15,-5 0 0-15,-2-2 1 16,2 2-5-16,-8-3 1 15,0 3 1-15,-3 0 1 16,-2 0 0-16,-1 0 0 16,-2 3-8-16,-5-1 0 15,3-2-7-15,2 3 0 16,-3 5-10-16,3 2 1 16</inkml:trace>
  <inkml:trace contextRef="#ctx0" brushRef="#br0" timeOffset="36827.9198">6292 7601 6 0,'-3'-5'3'0,"3"5"4"0,0 0-3 16,0 0-3-16,0 0 1 16,0 0-4-16,0 0 1 15,0 0 0-15,0 0 0 16,0 0 1-16,0 0 1 16,0 0 3-16,0 0 0 0,0 0-7 15,0 0 1-15,0 0 2 16,0 0 1-16,0 0-1 15,0 0 0-15,0 0 0 16,0 0 0-16,0 0-2 16,0 0 0-16,0 0 2 15,0 0 1-15,0 0-2 16,0 0 1-16,0 0-6 16,0 0 1-16,0 0 1 15,0 5 1-15</inkml:trace>
  <inkml:trace contextRef="#ctx0" brushRef="#br0" timeOffset="38236.6789">7160 7752 4 0,'8'3'2'0,"-1"15"5"15,-1-20-3-15,-1 2-3 16,0 5 0-16,3-5 1 15,0 0 0-15,-2 0-2 16,1 0 0-16,7 0 2 16,-1 0 0-16,3 0 0 15,-6 3 0-15,9-1-1 0,2-2 1 16,-8 0 0-16,11 3 1 16,3-3-3-16,-6 3 0 15,5-1 0 1,-7 1 0-16,2-3 0 0,-3 3 1 15,-4-3-2-15,-1 2 1 16,-3-2 1-16,-2 3 0 16,0-3 2-16,-5 0 0 15,-3 0-9-15,0 0 0 16,8-3 4-16,-16 3 1 16,5 0-2-16,-10 0 0 15,0 0 2-15,-11 0 0 0,-2 0-2 16,-4 3 1-16,-9-3 2 15,7 3 1-15,-2-3-1 16,-3 0 0-16,2 5 1 16,1-5 0-16,2-3 4 15,6 1 1-15,4 2-5 16,-1 2 1-16,12-2-1 16,0 3 0-16,4-3-2 15,-1 0 1-15,5 0 0 16,3 0 1-16,8 2-1 15,5 1 1-15,6-3 1 16,-1 0 1-16,9 0-4 16,-1 0 1-16,6 0 0 15,2 0 0-15,-5 0-1 16,8 0 1-16,-5 0 0 0,-3 3 1 16,3-3 0-16,-11 0 1 15,-2 2-4-15,-3-4 1 16,-1 2 1-16,-4 2 1 15,-8-2 1-15,5 0 0 16,-3-2-5-16,-5-1 0 16,0 3 3-16,-5-5 1 15,-3 2-3-15,-3-2 1 16,-10 2 0-16,-3 1 1 16,-5 2-1-16,-3 0 1 15,-2 0-1-15,7-3 0 16,1 6-7-16,7-1 0 15,-2 1-1-15,-3 10 0 0</inkml:trace>
  <inkml:trace contextRef="#ctx0" brushRef="#br0" timeOffset="149615.6616">6726 3334 11 0,'-19'2'5'0,"11"-10"9"0,8 8-6 16,0 0-6-16,-5-2 1 16,0-1-2-16,5 1 1 15,0 2-4-15,0-6 1 16,0-2 1-16,0 0 0 16,5 0-3-16,0 0 0 0,1-5 5 15,1 0 1-15,1 0 0 16,3 5 0-16,-8-5-1 15,-3-1 0-15,8 1-3 16,-8 0 1-16,0-11-2 16,0 3 0-16,0-3 1 15,0-2 1-15,0 7 1 16,0 1 0-16,0 2-2 16,-8-3 1-16,8 3 3 15,0 6 0-15,0-1-2 16,-3 3 1-16,3 0-2 15,0 8 0-15,0-5-4 16,0 0 1-16,0 2 1 16,0 3 0-16,3 0 0 0,5 5 1 15,2 3 3-15,3-8 0 16,-2 8-2-16,-3-2 0 16,-5 1-1-16,4 7 0 15,4-6 0-15,-3 10 0 16,0 1 1-16,0-3 1 15,0 2-14-15,2 9 1 16</inkml:trace>
  <inkml:trace contextRef="#ctx0" brushRef="#br0" timeOffset="150711.9939">19561 4477 9 0,'-8'-6'4'0,"2"6"6"0,1-2-5 16,0-6-2-16,-6 0 1 15,-7-5-2-15,4-1 1 16,-4-4 0-16,5 2 1 0,-3 3-6 15,3 0 0-15,-6-1 5 16,3 1 1-16,-2-3 1 16,-1 0 0-16,3 1-4 15,0-1 1-15,6 2-2 16,-1 1 1-16,6 0 0 16,-3 0 0-16,5 2-3 15,-2 1 1-15,5-4 1 16,-3 6 1-16,3 0-2 15,0 3 0-15,0 0-1 16,0 2 1-16,0 1 0 16,-2-1 0-16,2 0-2 15,0 3 0-15,0 0 3 16,0 0 1-16,0 0-2 16,0 0 0-16,0 0-7 0,0 0 0 15,0 6-9-15,-5 4 1 16</inkml:trace>
  <inkml:trace contextRef="#ctx0" brushRef="#br0" timeOffset="162842.0828">11136 6839 23 0,'0'0'11'0,"-50"-2"8"0,34 2-12 15,-2-5-3-15,-1-1 0 16,-2 1-1-16,-3 0 0 15,0-1-3-15,3 1 1 16,5 2-5-16,8 3 1 16,8 0 3-16,6 3 1 15,4 0-2-15,11-1 1 16,8 1 4-16,3 0 0 16,3-3-6-16,-1 0 1 0,-2-3 2 15,-3 0 0-15,-8 3 5 16,-2 0 0-16,-9-2-3 15,1-1 1 1,-11-2-7-16,-16 2 0 0,-5-2 2 16,-6 2 0-16,-15 1 1 15,-8 2 1-15,-3 2-5 16,10 3 0-16,1 1 7 16,8-1 1-16,7-2-8 15,11 2 1-15,6-2 1 16,10 2 1-16,5 0 4 15,21 3 1-15,9-3-4 16,7-5 0-16,3-2-1 16,0-1 1-16,0-2 2 15,-10 0 0-15,-9-1 3 16,-2 4 1-16,-11-4-3 0,-5 1 1 16,-13 2-3-16,-9 1 1 15,-4-4-2-15,-16 4 0 16,-1-1 3-16,3 3 0 15,-7-2-2-15,12 2 0 16,11-3-8-16,6 6 0 16,10-3 5-16,10 5 1 15,14-3 2-15,13 1 0 16,16-3 4-16,21-3 0 16,11 1-7-16,-6-3 0 0,1-1 4 15,-9-2 0-15,-2 3-4 16,-16 2 1-16,-16 1 5 15,-11-1 0-15,-7-2-8 16,-19 2 1-16,-19 6 1 16,-20 2 0-16,-28 0 3 15,-12 6 1-15,0 2-2 16,-3 0 1-16,13-2 0 16,5 0 0-16,17-6-7 15,15 0 0-15,11 0 4 16,18 3 1-16,16-8 1 15,17 0 0-15,22-2 0 16,30-1 0-16,-2-5 0 16,2-2 0-16,0-4 0 15,-8 6 0-15,-8-2 0 0,-13 5 0 16,-8-1 6-16,-13 4 0 16,-11-4-1-16,-8 1 0 15,-8-3-4-15,-12 3 1 16,-9 0-5-16,-13 2 1 15,-3-2 2-15,-8 7 0 16,3-4-1-16,-3 2 0 16,11-3 1-16,5 0 1 15,6 1-8-15,2 2 1 16,11 0 5-16,5 0 0 16,10-3 0-16,6 0 0 15,-3 1 1-15,14 2 0 16,-1-3 1-16,-7 3 0 0,2-3 5 15,-10 1 0-15,-1 2-1 16,-4 0 0-16,-6-3-4 16,-6 0 0-16,-10-4-2 15,-5 7 0-15,-5-3 0 16,-6 3 1-16,0 0-1 16,3 3 0-16,8-3-3 15,2 0 1-15,9 0-3 16,5 0 1-16,5 0 2 15,5 2 0-15,8-2 5 16,11 3 1-16,-3-3-2 16,0 0 0-16,-8 0 1 15,1 0 1-15,-4 0 1 16,-7 0 1-16,-11 0-10 0,-11 5 0 16,-23 0 4-16,-11 3 1 15,-10 6 0-15,-1-1 0 16,1 0 1-16,2 0 1 15,16-5-7-15,10 3 0 16,9-3 1-16,10-3 1 16,16 3 3-16,16-5 0 15,13-3 0-15,13 0 1 16,14 0 0-16,2-3 0 16,-5 3-3-16,-11 0 0 15,-4 0 7-15,-12 0 0 16,-10-3 0-16,-6 3 1 0,-10 0-7 15,-13 0 1-15,-11 0-1 16,-15 3 1-16,4 0 2 16,-2-3 1-16,11 2-7 15,-1 1 0-15,11 0-1 16,-2-3 0-16,10 2 2 16,5-2 1-16,3 5 1 15,0-5 0-15,8 3 3 16,-5 0 0-16,5-3-2 15,2 2 1-15,-10-2 5 16,0 0 1-16,0 0-6 16,0 0 1-16,0 0 1 15,0 0 1-15,-5 6-2 16,0-6 0-16,-3 2-3 0,5 6 0 16,-2-8 2-16,2 0 0 15,1 0 0-15,-6 0 1 16,5 0-5-16,-2 0 0 15,5 6 3-15,0-6 0 16,0 0-3-16,0 0 1 16,0 0 2-16,0 0 1 15,0 0 3-15,0-3 0 16,0 3-7-16,0 0 0 16,0 0 3-16,0 0 1 15,0 0-1-15,0-3 0 16,0 6 0-16,0-3 0 15,0 0 2-15,0 0 0 0,0 3-2 16,0-3 1-16,0 0-5 16,0 0 0-16,0 0 2 15,0 0 1-15,-3 0-5 16,3-3 1-16,0 3-7 16,0 0 0-16,0 0-16 15,-2 3 0-15,-9-3 19 16,-8-16 0-16</inkml:trace>
  <inkml:trace contextRef="#ctx0" brushRef="#br0" timeOffset="164103.0145">11168 6945 20 0,'-13'-2'10'0,"5"12"-2"0,8-4-10 16,0 4 2-16,-3 6 0 15,-2 8 3-15,2 15 0 16,-10 14-5-16,2 3 0 15,-7 5 3-15,-6 5 0 16,-8 11-1-16,-10-1 1 0,-8 9 0 16,-3 2 1-16,0 1-2 15,-8 7 0-15,-2 0 2 16,-17 11 0-16,-10-5-3 16,-5 2 0-16,5-3 4 15,0-2 0-15,-5 3-1 16,5-6 1-16,0-5-2 15,5-5 1-15,6 2-2 16,7-5 0-16,-2 0 1 16,3-3 0-16,5-7 2 15,2-9 1-15,11-4-4 16,8-1 0-16,8-8 1 16,6-8 0-16,4-5-1 15,1-5 0-15,7 0 0 0,1-3 0 16,7 0 0-16,-7 0 1 15,4-2-1-15,4-6 1 16,2-3-1-16,0-4 1 16,5-4-9-16,1 1 0 15,-4-6 10-15,4 0 1 16,2 1-4-16,0-6 1 16,0-6-2-16,0 1 0 15,0-14 4-15,0-10 1 16,0-5-5-16,2-8 1 15,4-1 0-15,-4-7 1 16,1 8 0-16,2 5 0 0,-2 5 4 16,-3 5 0-16,0 4-3 15,0 7 0-15,0 3 1 16,0 2 1-16,0 3-1 16,0 3 0-16,0-3-7 15,0 8 0-15,0 8 1 16,-3 5 1-16,-2 8 3 15,5 3 1-15,0 2-3 16,5 4 1-16,-2-1 1 16,10 0 1-16,0-3 3 15,11 3 1-15,-8-5-4 16,5-5 0-16,11 2 0 16,5-5 1-16,5-6 2 15,-2-4 1 1,26-22-46-16,-8-6 0 15</inkml:trace>
  <inkml:trace contextRef="#ctx0" brushRef="#br0" timeOffset="166414.5909">7123 12274 12 0,'0'-3'6'0,"-8"9"6"15,8-6-6-15,0 0-3 16,0-3 1-16,0 3 0 16,0-3 1-16,0 3-3 15,0 0 1-15,0 0 0 16,0 0 0-16,0 0-3 16,0 0 1-16,0 0-3 15,0 0 1-15,0 0 1 16,8 0 0-16,-3 0 0 15,0 0 0-15,8 0 0 0,-2 3 0 16,7-3 1-16,1 0 1 16,15-3 0-16,1 1 0 15,7-4-1-15,6 4 0 16,5-6-2-16,5 3 1 16,-3-3 0-16,6 0 1 15,3 2 0-15,13 4 1 16,2-4-2-16,-2 6 1 15,2 0-3-15,8 0 0 16,11 0 5-16,16 0 0 16,-8 0-3-16,2 0 1 15,11 0-1-15,0 0 0 0,3 3 3 16,-5 5 0-16,20 3 1 16,-2-1 1-16,-8 1-4 15,13 2 0-15,11-2-1 16,-5-6 1-16,4-2-2 15,7-3 1-15,-9 0 2 16,-8-3 1-16,5 0-5 16,-12 1 0-16,-4-1 3 15,-20 3 0-15,5-3-3 16,-6 3 1-16,-2 0 3 16,-13-2 0-16,-14-1-2 15,-5 0 1-15,-10-2-1 16,-12 0 0-16,-9-1 3 15,-11 4 0-15,-6-1 1 0,-13-2 1 16,0 2-5-16,-7 1 0 16,-1-4 0-16,-5-2 0 15,-5 0-3-15,5 1 1 16,-6-7 0-16,1-10 0 16,-5-5-2-16,2-13 0 15,0-11 4-15,0-8 1 16,0-13-2-16,0-5 0 15,-3-6 5-15,9 0 1 16,-6 9-6-16,0-4 0 16,0 14 1-16,0 5 1 15,-3 11 1-15,3 10 0 0,-2 9-2 16,-6 7 0-16,8 8 0 16,-3 3 0-16,-4 2 0 15,1 6 0-15,1 0-1 16,-8 2 1-16,-3 3 1 15,-2 3 0-15,-9-1-1 16,-2 4 1-16,0 1-2 16,-5 1 0-16,-11-2 3 15,0-1 0-15,-11-2-2 16,-10-3 1-16,-8 0-1 16,0-3 1-16,-8-2 0 15,-23-1 0-15,-4 4 0 16,3-6 0-16,-5 3 0 15,-21-3 0-15,3 2-1 0,-1-2 0 16,-10-2 1-16,-8 4 1 16,18 4-2-16,-13 2 1 15,-5 0-3-15,11 0 1 16,-1 0 2-16,3 2 0 16,-5 1-2-16,18 2 0 15,-15 1 0-15,7-1 1 16,11 0 1-16,3 6 1 15,5-1-1-15,0 4 1 16,8-6-5-16,16-3 0 16,7 5 3-16,6 1 1 15,3-8 0-15,7 2 0 16,9-2-2-16,10 2 1 0,11 0 0 16,7-2 0-16,9 2-3 15,2-2 0-15,13-3-5 16,1 2 0-16,2 1 4 15,5 0 0-15,3-3 4 16,11 10 1-16,-1 1-3 16,9 0 1-16,5 4 2 15,-3 9 0-15,3 11-1 16,2 4 1-16,-2 9 1 16,-3 10 0-16,-2 3 1 15,-6-3 1-15,-3 8-1 16,-2 6 1-16,-5-3-6 15,-3-11 0-15,8-3 1 16,-5-7 1-16,5-6-17 0,-3-7 1 16,5-4-16-16,12-7 1 15,4-11 27-15,22-18 0 16</inkml:trace>
  <inkml:trace contextRef="#ctx0" brushRef="#br0" timeOffset="167285.1813">11380 11679 16 0,'-3'5'8'0,"6"-5"0"0,5 0-8 16,-3 3 4-16,6-9 0 15,-1-2-2-15,6-2 1 16,0-1-1-16,13-7 0 16,0-3 1-16,-2-6 0 15,7-2-2-15,11-5 0 16,3-9 2-16,10-2 0 16,8-8 2-16,5-2 1 15,3-14-4-15,11-2 0 0,5-11-3 16,11-3 1-16,4-10 1 15,7-3 0-15,12-3 1 16,0 1 1-16,-2 7-1 16,0-5 1-16,5 0-2 15,5-5 0-15,3 3 1 16,5-1 1-16,14-10-3 16,-4-3 0-16,9 0-2 15,3-2 0-15,2-3 3 16,-3 5 1-16,0 0-2 15,-7 14 1-15,-11 2-1 16,2 11 0 0,77-59 1-16,-39 35 0 15,-27 10 0-15,-18 19 0 16,-19 14-3-16,-19 1 0 16,-23 17 7-16,-16 10 0 15,-19 11 0-15,-7 6 1 16,-12 4-2-16,-1 6 0 15,-4 0-8-15,-7 5 0 16,-1 0-18-16,-2 2 0 16,-2-2-14-16,9-10 1 15,9-9 34-15,0-23 1 16</inkml:trace>
  <inkml:trace contextRef="#ctx0" brushRef="#br0" timeOffset="167872.2326">16822 6927 19 0,'-2'0'9'0,"-1"-3"3"0,3 3-10 16,0 0 3-16,0 0 0 16,0 0-7-16,0 0 1 15,0 0 2-15,0 0 0 16,0 5-1-16,0 1 0 16,-8 10-2-16,-3 13 1 15,-2 10 2-15,-5 17 0 0,-6 10-1 16,-5 6 1-16,5 7 2 15,-5 3 0-15,8 0-3 16,2 3 1-16,6-14 0 16,2 0 1-16,1-4 3 15,2-4 0-15,2-2-2 16,-1-5 0-16,-1 2-4 16,5-11 1-16,0-4 4 15,-2-6 1-15,2-5-9 16,1-9 0-16,-4-7-16 15,4 0 0-15,-1-8 2 16,-2-21 0-16</inkml:trace>
  <inkml:trace contextRef="#ctx0" brushRef="#br0" timeOffset="169522.6426">17023 6869 19 0,'16'-6'9'0,"42"12"3"0,-36-4-9 0,9 1 1 16,12 0 0-16,2-3-3 16,13 0 1-16,3 0 1 15,5 0 0-15,5-6-1 16,9 9 0-16,10-3-1 15,0 0 0-15,5 0 0 16,8 3 1-16,5-1-1 16,14-2 1-16,-3 0-4 15,6-2 0-15,4 2 6 16,1-3 0-16,2-8-4 0,6 6 0 16,2 2-1-16,5-2 1 15,4-3 0-15,1 8 1 16,7-5-1-16,-4 2 0 15,6 3 1-15,5 0 1 16,-3 0-3-16,6 5 1 16,-8-5 1-16,2 6 1 15,-2-1-2-15,-8-5 0 16,7 5 1-16,-4 3 1 16,-14-5-1-16,0 2 0 15,-5-2 1-15,-5 5 0 16,2-3-3-16,-5 0 1 0,-8 1 0 15,-2 2 1-15,-1-6-1 16,-7 6 1-16,-6-3 0 16,0-2 0-16,-5 5-1 15,-3-5 1-15,0 2-4 16,-10 0 1-16,-3 1 5 16,-13-4 0-16,-8 1-4 15,-1 0 1-15,-7 2 1 16,-5 0 1-16,-6 0-1 15,-5-2 1-15,-5 0-3 16,-8-3 0-16,-3 0 3 16,-2 0 0-16,-6 0-4 15,-3 0 0-15,1 0 3 16,-3 0 0-16,-3 2-3 0,3-2 1 16,-5 0 0-16,2 3 0 15,0 0 0-15,3-1 1 16,-5 4-2-16,-3-6 1 15,5 5 1-15,-2 3 0 16,0 2-1-16,-3 9 0 16,0 5 1-16,0 5 0 15,-3 11 0-15,-5 2 0 16,-3 8 1-16,-2-2 0 16,0 7-1-16,-6 4 1 15,-2 4 2-15,-3 3 1 16,-5 6-6-16,0-4 1 15,-2-7 2-15,-1 5 0 16,0-2-2-16,-2-1 1 0,2-7 2 16,3 5 0-16,2-8 0 15,-4-6 0-15,-1-4-4 16,3-6 1-16,0-11 4 16,5-2 1-16,3-5-7 15,-1-6 1-15,1-3 1 16,0-4 1-16,0-4-3 15,2-2 1-15,-2-2 2 16,0-1 1-16,0-2-3 16,0-1 0-16,0-4 2 15,-6 5 1-15,-2-6-3 16,-3 0 1-16,-2 1 3 0,-8-1 0 16,-6 6-2-16,-8-6 0 15,1 1-1-15,-9 4 0 16,-4 6 1-16,-9-2 0 15,0 2 4-15,-5-3 1 16,-5 3-8-16,-6 3 1 16,-13 2 1-16,-18 0 0 15,-3-2 4-15,-5 2 0 16,-14 1-3-16,1-1 0 16,4 5 0-16,-7-7 0 15,-11 2-2-15,1 1 1 16,-4-4 3-16,-7-2 0 15,0 6-3-15,-9-4 1 0,1 1 0 16,8 0 1-16,-3-1-1 16,0 1 0-16,8-3 0 15,2 3 1-15,-4-1-2 16,7-2 0-16,0-2 1 16,0 2 0-16,11 2-3 15,0 1 1-15,5-3 7 16,8 0 1-16,16 0-5 15,3 2 0-15,2-2 1 16,11-2 1-16,5 2-3 16,5 0 1-16,6 0 1 15,10-3 0-15,-2 6 0 16,10-3 0-16,6 0-3 16,10-3 1-16,2 6 0 15,9-1 1-15,2-4-3 0,6 4 1 16,2-2-3-16,11 0 1 15,3 0-20-15,2-2 1 16,8 2-7-16,16-8 0 16,8-19 23-16,23-10 1 15</inkml:trace>
  <inkml:trace contextRef="#ctx0" brushRef="#br0" timeOffset="170304.7832">17208 7392 18 0,'0'6'9'0,"3"-4"6"0,-3 4-8 16,0 4 1-16,-3 6 0 15,-2 8-11-15,3 2 1 16,-1 4 4-16,-2 1 0 16,2-4-6-16,0-1 0 15,-2 1-6-15,5-1 0 16,0-2-8-16,5-6 1 16</inkml:trace>
  <inkml:trace contextRef="#ctx0" brushRef="#br0" timeOffset="170664.3405">17595 7432 24 0,'5'0'12'15,"19"13"0"-15,-16-7-13 0,2 4 0 16,1 3 1-16,0 11 1 15,-6 5 0-15,0 0 0 16,-5 3 0-16,-8 0 1 16,-10 0 0-16,-9-1-3 15,-10-1 0-15,5-9 3 16,6 0 0-16,0-10-1 16,10-1 1-16,0-2 2 15,5 0 1-15,6-3-4 16,0-2 0-16,5-3 0 15,10-3 0-15,6-2-1 0,0-3 1 16,5 3-2-16,8-3 1 16,3-3-6-16,0 1 0 15,7-4-24-15,6-1 1 16</inkml:trace>
  <inkml:trace contextRef="#ctx0" brushRef="#br0" timeOffset="171053.759">18288 7406 40 0,'0'2'20'16,"24"-4"-8"-16,-14 7-20 0,1 0 11 15,0 1 1-15,2-1-4 16,-3 0 1-16,1 0-4 15,-6 1 0-15,-5-1 2 16,-10 3 0-16,-12 5 6 16,-7 0 1-16,6 3-9 15,-4-2 0-15,6 1-2 16,8-1 0-16,2 1 3 16,8 4 0-16,6 0 0 15,10 7 0-15,9-2 0 16,-1 0 1-16,5-1 3 0,-5-4 0 15,-5-1 3-15,0-2 1 16,-11-2 5-16,1-4 0 16,-14-2-11-16,-6 3 0 15,-4-9-9-15,-3 6 0 16,2-5-14-16,3-3 1 16</inkml:trace>
  <inkml:trace contextRef="#ctx0" brushRef="#br0" timeOffset="171309.2559">18746 7445 34 0,'-3'6'17'15,"6"2"1"-15,-1-3-18 0,6 5 0 16,3 6 1-16,7 8 1 15,4 3 1-15,4-4 0 16,11 7 0-16,-3-7-3 16,1-1 1-16,5-4-4 15,2-7 1-15,0-6-16 16,1-5 0-16,-1-13-2 16,11-8 0-16</inkml:trace>
  <inkml:trace contextRef="#ctx0" brushRef="#br0" timeOffset="171490.3303">19383 7392 34 0,'-13'8'17'0,"-29"51"7"0,29-36-16 16,-3 7-3-16,2 4 1 16,4 0-8-16,-1 3 1 15,3-2-11-15,3-1 0 16,0-5-9-16,2 0 0 15,0 0 9-15,6-13 0 16</inkml:trace>
  <inkml:trace contextRef="#ctx0" brushRef="#br0" timeOffset="171669.467">19635 7398 41 0,'13'2'20'0,"82"1"5"15,-58-6-21-15,6 1-4 16,2-6 1-16,0 3-7 16,2-6 0-16,-5 0-21 15,-4 1 0-15,-7-3 15 16,-12 2 0-16</inkml:trace>
  <inkml:trace contextRef="#ctx0" brushRef="#br0" timeOffset="171939.6597">19479 7387 40 0,'-48'21'20'0,"43"3"3"0,13-16-21 15,5 3-5-15,13 2 0 16,11 3-6-16,16 2 1 16,8 6 1-16,3 5 0 15,-9-5 8-15,-7 0 0 16,-14-3 8-16,-5-2 0 15,-8-4 1-15,-10-1 1 16,-8 1-11-16,-6 1 1 16,-5-2-9-16,-2-1 0 15,2-3-6-15,-3-2 1 16,6-2-8-16,-6-4 1 0,14-15 17 16,7-11 1-16</inkml:trace>
  <inkml:trace contextRef="#ctx0" brushRef="#br0" timeOffset="172255.2046">20696 7149 34 0,'-6'0'17'0,"-36"48"3"15,24-27-18-15,-6 5-1 16,-8 9 0-16,-5 4-14 15,10 4 1-15,1 2 20 0,13 2 0 16,5-2-7-16,5-2 0 16,6-9 1-16,5-5 1 15,0-5 0-15,-3-11 0 16,3-2 4-16,0-9 0 16,-3-4-2-16,0-9 1 15,-5-7-6-15,0-11 1 16,-5-6-9-16,5 6 0 15,0-5-12-15,0 5 1 16,8-3-6-16,3 3 1 16</inkml:trace>
  <inkml:trace contextRef="#ctx0" brushRef="#br0" timeOffset="172510.6803">20831 7416 42 0,'29'8'21'0,"66"8"1"16,-69-16-20-16,11 0-2 16,6 0 1-16,4-5-2 15,4 5 1-15,-1 0-4 16,-8 2 0-16,-10 4 3 16,-8-1 0-16,-11 0 3 15,-13 3 0-15,-10 3 0 16,-12 7 0-16,-1 4-11 15,-1 1 1-15,-3 1-15 16,6-3 1-16,5 3 11 16,6-19 0-16</inkml:trace>
  <inkml:trace contextRef="#ctx0" brushRef="#br0" timeOffset="172885.5503">21653 7419 30 0,'56'0'15'0,"39"13"1"0,-76-8-15 15,2-5-1-15,0 3 1 16,-5 0-3-16,0-1 0 16,-13 4 2-16,-17 4 1 0,-23 3 0 15,-10 3 1-15,-12 6 2 16,4 7 1-16,-1 2-7 15,14-2 1-15,2-2-3 16,16-3 0-16,14 0 3 16,10-1 1-16,10-4 1 15,12-6 0-15,4-2 2 16,11-3 0-16,0-8 2 16,6-8 1-16,-12-6 1 15,-2 1 0-15,-5-13-7 16,-3-6 1-16,-5 0-6 15,-3 1 0-15,-5 1-10 16,-2 4 0-16,-1 2-11 16,-2 6 0-16</inkml:trace>
  <inkml:trace contextRef="#ctx0" brushRef="#br0" timeOffset="173231.1813">22598 7530 30 0,'32'11'15'0,"-14"-6"9"0,-18-5-14 16,-5-3-7-16,-8-2 0 15,-11 2-7-15,-16 3 1 16,-2 6 1-16,0 2 0 16,-3 2 2-16,2 3 0 0,12 1-1 15,1-4 1-15,9-5-6 16,8 3 1-16,8 0 3 15,15-5 0-15,12-3 0 16,7-3 1-16,2-5 1 16,1 0 0-16,-3 3 4 15,-5 3 0-15,-3 2 1 16,-2 0 0-16,-6 2-6 16,-2 6 1-16,-4 5-3 15,-1 6 0-15,2 2-18 16,2 0 1-1</inkml:trace>
  <inkml:trace contextRef="#ctx0" brushRef="#br0" timeOffset="173441.3068">23043 7358 38 0,'-3'5'19'0,"-13"9"3"0,11-4-20 15,-11 3 4-15,3 11 0 16,-6 11-5-16,6 7 0 16,2 6-11-16,9-1 1 15,2-2-7-15,2-8 1 16,9-5-3-16,2-6 1 16,14-4 12-16,-1-14 1 15</inkml:trace>
  <inkml:trace contextRef="#ctx0" brushRef="#br0" timeOffset="173726.2654">23315 7556 30 0,'-18'-10'15'0,"-25"15"5"15,25 0-15-15,-3 6-5 16,-3 2 0-16,3 3-8 16,-3 8 0-16,5 5 6 15,11 0 0-15,8 3 0 16,8-6 0-16,5 1 2 15,14-6 0-15,-3-5 3 16,0-6 0-16,-3-10 7 16,-3 0 1-16,-5-5-2 15,-2-8 1-15,-3-11-4 16,-5-8 0-16,-3 1-8 0,0-4 0 16,-3 4-10-16,-5 1 0 15,3 1-13-15,-6 11 0 16,-15 10 12-16,2 3 1 15</inkml:trace>
  <inkml:trace contextRef="#ctx0" brushRef="#br0" timeOffset="177824.049">2148 12502 21 0,'-23'7'10'0,"9"9"4"0,14-8-12 16,0 8 0-16,0 3 0 0,3 10 0 15,2 10 0-15,-2-1 0 16,0 7 1-16,2 2-2 16,-2 9 0-16,-3 7 1 15,0 9 0-15,0 7-1 16,-3 3 1-16,-2 13-1 15,2 16 0-15,3 8 0 16,-3 8 0-16,3 6-3 16,3 4 0-16,0-2 9 15,2 3 0-15,-2-6-6 16,2-5 0-16,-3-10 1 16,-2-6 0-16,8-8-2 15,3-13 0-15,-6-11 1 0,3-10 0 16,-2-5-1-16,1-4 1 15,-1-7 1-15,-4-8 1 16,6-5 2-16,-8-6 0 16,0-5-1-16,0 1 0 15,0-7-3-15,0-1 0 16,-8-4 0-16,8-2 1 16,0-3-2-16,0-2 1 15,0-1-2-15,0-2 1 16,-2 0 2-16,2 0 1 15,-6 0-2-15,6-3 0 16,0 3-3-16,0-2 0 16,0-1 2-16,0 0 1 0,-2-2-1 15,2-1 0-15,-5 1 0 16,5-3 1-16,0 3 0 16,0-1 1-16,0 1-2 15,-3-3 1-15,0 3 1 16,3-1 0-16,-5 1-2 15,2 2 1-15,-2 1-6 16,5 4 1-16,-8 1 5 16,5 2 1-16,3 3-7 15,-8 0 0-15,8 2 6 16,-2 6 0-16,2-3-2 16,-5 3 1-16,2 0 1 15,-2 0 0-15,5 2-2 16,-3-7 0-16,0-1 1 15,-2-2 1-15,2 0-1 16,3-6 1-16,-5 4-1 0,5-6 0 16,0-3-2-16,0 3 0 15,0-3 1-15,0 0 0 16,0-5-1-16,0 0 1 16,0 0 0-16,5 3 1 15,3 0-2-15,3-3 1 16,-1 2 2-16,1-2 1 15,10 0-4-15,0 6 1 16,3-4 1-16,13 1 0 16,-2-3 1-16,4-3 0 15,9 1-2-15,0 2 0 0,-3-6 1 16,-3 6 0-16,-5-2 0 16,-3 2 1-16,-5 0 0 15,-5 0 0-15,-5 0 2 16,-3 0 1-16,-6 2 0 15,-2-2 1-15,-5 0-8 16,5 0 1-16,-8 0-4 16,5 0 1-16,-5-2-8 15,0-1 1-15,0-2-5 16,0-11 1-16,3-21-9 16,2-27 1-16,-2-12 23 15,-6-28 0-15</inkml:trace>
  <inkml:trace contextRef="#ctx0" brushRef="#br0" timeOffset="178560.5589">2204 12925 20 0,'0'-5'10'0,"8"2"-1"0,-8 0-10 0,8-2-1 16,2-6 0-16,-2 1 5 16,0-1 0-16,0-2-4 15,3 2 1-15,-11 1 2 16,5 2 0-16,-5 3-1 16,0-1 1-16,0 1-1 15,-5-3 1-15,-3 0-7 16,5 0 0-16,-13 3-1 15,6-3 1-15,-6 3 3 16,5-1 0-16,-5 4 3 16,3-1 1-16,0 0 3 0,-6-2 0 15,9 0 0-15,-6 2 0 16,8-2-6-16,-10 2 1 16,7 3 5-16,-5-2 1 15,8 2-5-15,-2-3 0 16,2 0 5-16,-3 1 0 15,11-1-13-15,-5 0 1 16,2 3 5-16,0 3 0 16,3-3 0-16,0 0 1 15,0 0 0-15,6 0 1 16,-1-3 4-16,6 1 1 16,7-3-3-16,1-1 0 0,7-4 0 15,9-1 0-15,7 0-1 16,3-2 1-16,10 5-1 15,4-2 0-15,1-1-5 16,-4 3 1-16,0-2 2 16,-3-1 1-16,-1 3-7 15,1-2 1-15,13 2-23 16,14-3 0-16,-1-8 20 16,-13-2 0-16</inkml:trace>
  <inkml:trace contextRef="#ctx0" brushRef="#br0" timeOffset="180361.9698">6107 17074 19 0,'-30'7'9'0,"7"-7"3"16,12 0-10-16,-7-2-2 15,-9 2 0-15,-10-5 8 16,-5-1 1-16,-3 1-5 0,-8-6 1 16,-8 1-5-16,-5-11 1 15,-8-6-1-15,-8-7 0 16,10-11 1-16,3-8 0 15,-2 0 1-15,2 0 0 16,3 5 2-16,8-2 0 16,5 3-6-16,13-1 0 15,9 3-1-15,12 0 1 16,19 3-1-16,16-6 1 16,10 0 3-16,11-5 1 15,8 1-4-15,22 1 0 16,22-4 4-16,4 7 1 0,5 6-3 15,16-1 0-15,10 12-1 16,-2 4 0-16,7 6 1 16,9 0 0-16,13 2-4 15,-11 1 0-15,11-3 8 16,-3-1 1-16,-16 4-5 16,-7 2 0-16,-12 6-1 15,-12 2 1-15,-11 8 1 16,-13 5 0-16,-16 0 0 15,-9 6 0-15,-14 2 0 16,-9 3 0-16,-8 10 1 16,-11 14 0-16,-10 8-1 15,-10 5 0-15,-11 7 1 16,-16 7 0-16,-6 9-4 16,-2 4 1-16,-2 2 4 0,-6 5 0 15,-11-5-2-15,-2-3 1 16,-5 3-1-16,-1-5 0 15,3-8 4-15,3-3 1 16,-3-10-3-16,-13-3 1 16,-2-3-3-16,-6-11 1 15,3-1-2-15,-11-12 0 16,0-5 0-16,-16-2 1 16,8-6-4-16,8-5 0 15,-8-3-12-15,9-2 0 16,-1-11-3-16,10 3 1 0,9-11-6 15,23-3 1-15</inkml:trace>
  <inkml:trace contextRef="#ctx0" brushRef="#br0" timeOffset="181937.2835">4942 12361 16 0,'-71'3'8'0,"29"-14"1"0,34 11-9 16,0 0 1-16,0 0 0 16,8 0 3-16,-8 0 0 15,8 0-2-15,8 0 0 16,8 0 2-16,13-2 0 15,13 4-2-15,8 1 0 16,3-3-1-16,3 0 0 0,7 0-1 16,-2 0 0-16,11-3 1 15,-4 6 0-15,-4-6-9 16,-1 1 1-16,-2 2-16 16,0-6 0-16</inkml:trace>
  <inkml:trace contextRef="#ctx0" brushRef="#br0" timeOffset="184505.243">7133 15917 8 0,'-18'11'4'16,"26"-3"-7"-16,-8-8-4 0,0 0 28 31,-45 77-21-31,90-154 4 16,-45 77 1-16,0 0-2 15,10 2 1 1,3 1 1 0,1-3 0-16,1 0-4 15,9 0 1-15,5 0-1 16,-2 0 1-16,10-3 4 16,5 1 1-16,14-3-4 15,5-3 0-15,7-6-3 16,14-4 1-16,14-1 1 0,12-2 0 15,3 0-1-15,8 0 1 16,11-6 2-16,5-2 0 16,13-5-3-16,11-1 0 15,8-2 0-15,5-2 0 16,13-9 3-16,18-10 1 16,9 8-7-16,10-9 0 15,6-4 4-15,5-8 0 16,5 2-1-16,8-8 1 15,5 3-3-15,3-3 0 16,0-2 3-16,3-3 0 16,-3-11 0-16,3-7 0 0,-11 7 0 15,2-13 0-15,-2-10-3 16,3-9 1-16,-3 9 1 16,-5-6 0-16,-24 6 0 15,-19-1 0-15,-4 1 0 16,-20 2 0-16,-15-15 0 15,-11-12 1-15,-10-1-1 16,-3-15 0-16,5-7-2 16,-8-10 0-16,-8-9 0 15,-15 14 1-15,2-6 0 16,-21 6 1-16,-11 8-1 16,-15 2 0-16,-11-3 2 15,0 9 0-15,-8-1-4 16,-3-2 0-16,0 8 3 15,1-3 1-15,-4-2-3 0,-4 5 0 16,-3 8 3-16,-3 10 1 16,-8 6 0-16,-5 12 0 15,2 12-2-15,-5 13 0 16,3 5-1-16,-2 5 0 16,-1 8-1-16,3 11 1 15,-3 0-1-15,0 2 1 16,-2 6 0-16,-3 2 0 15,-6 0-1-15,-2 4 1 16,-2 12-1-16,-1 3 1 16,-2 2-1-16,2 3 0 15,0 1 2-15,-2 1 1 0,2 1-2 16,1-3 0-16,-3 6-3 16,2-1 1-16,0-2 3 15,-2 0 0-15,0 0-3 16,5 2 1-16,-6 6 1 15,4 0 1-15,-1 2-2 16,-2 3 1-16,2 3-1 16,3 0 0-16,-3-3 2 15,3 3 0-15,-5-1-2 16,5 1 0-16,0 0 1 16,-2 2 1-16,2 0-3 15,0 1 1-15,0-1-5 16,-3 3 1-16,3 0 1 15,-5 3 1-15,2 2 2 0,-5 8 0 16,-3 3 0-16,1 3 1 16,-3-3-1-16,-6 7 0 15,6 1-3-15,-6-3 1 16,3 3 8-16,1-3 0 16,1-2-5-16,1-3 1 15,-3-3 0-15,6 0 1 16,-4-2 0-16,12-3 0 15,-6-3 1-15,0 0 0 16,5-2 2-16,-2 0 0 16,5-3-3-16,0 0 0 15,5-6-3-15,3-2 1 0,3-5 2 16,-1-8 0-16,1 0-4 16,2 0 0-16,6-1 1 15,-3 1 1-15,-1 3-1 16,-1 2 0-16,-1 0-1 15,3 8 0-15,-6-3 3 16,1 1 0-16,0 2-6 16,-1 3 1-16,1-1 1 15,2 4 1-15,-2-1 7 16,-1 3 0-16,1-3-8 16,-3 3 0-16,-3 3 2 15,3 0 1-15,0 7-4 16,-3 1 1-16,3 5 2 15,0 0 1-15,3 5 0 0,-1 0 0 16,1 0-1-16,2 3 1 16,5 0 1-16,-4-3 0 15,4 3-2-15,-2-6 1 16,3 1 1-16,-6-1 1 16,3-2-1-16,-6-3 0 15,1-2 1-15,-6-3 1 16,-2-3 0-16,2 1 0 15,-10-4-4-15,-3-2 1 16,-13 0 0-16,-8-2 1 16,-11-1-1-16,-5 0 0 15,-8-5 1-15,0 0 0 0,0-2-1 16,0 2 0 0,3 0-1-16,8 0 1 0,7 0 2 15,4 3 1-15,9-1-4 16,4 4 0-16,5-1-3 15,13 1 1-15,8 2 4 16,7 0 1-16,15 0-4 16,9 0 0-16,6 2 1 15,0-2 0-15,3 3 1 16,-6 2 0-16,-5-2-1 16,-5-3 1-16,-6 0 1 15,-10 0 0-15,0 0 3 16,-5 0 0-16,-6 0-5 15,-5 0 0-15,-5-6 0 16,-14 1 0-16,-5 3 0 0,-7-1 0 16,4 0 1-16,1-2 0 15,7 0 3-15,1 2 1 16,4 0-6-16,4 3 1 16,2-2-2-16,8-1 1 15,8-2 2-15,2-1 0 16,4 1-2-16,4 0 0 15,1-3 2-15,-6 3 0 16,-2 2 1-16,-4 0 0 16,-1 3 0-16,-6-2 0 15,-3-1-3-15,-7 0 1 16,-9-5-1-16,-2 3 1 16,-3 0 1-16,0 0 0 0,-2-1 1 15,5 4 1-15,5-4-3 16,0 1 1-16,5 0 0 15,6 2 0-15,0 1-3 16,5 2 0-16,10 5 2 16,9 0 0-16,-1 0 1 15,-2-2 0-15,3 2 0 16,-6 1 1-16,-2-6 1 16,-4 2 1-16,-7-2-2 15,-2 0 0-15,-9-2-3 16,-5-6 1-16,0 0 2 15,-2 2 0-15,-1 1-1 16,6 0 1-16,3 0-3 0,2-1 0 16,2 4-1-16,6 2 1 15,6 2 2-15,4 1 1 16,9 2-2-16,2-2 1 16,3 2 1-16,-3 0 0 15,-3-5 0-15,-4 0 1 16,-4 6-9-16,-2-6 0 15,-5 5-18-15,-6 3 1 16,-15 5 0-16,-14 3 1 16</inkml:trace>
  <inkml:trace contextRef="#ctx0" brushRef="#br0" timeOffset="186546.8283">5308 16912 21 0,'-16'11'10'0,"-3"2"-2"0,19-8-11 15,-8 3 3-15,-5 3 0 16,-8 5 0-16,-6 0 0 16,-10 2 5-16,-8 9 1 15,-16 2-4-15,-2-3 0 0,-14 1 1 16,-5-1 0-16,-13 0-4 15,-14 9 1-15,-7-3 0 16,-14 2 1-16,-12 11-2 16,-17 3 0-16,0 5 3 15,-13-1 0 1,-135 20 5 0,61-19 1-16,29-14-7 15,27-20 0-15,20-16-3 16,12-11 1-16,12-21 0 15,8-22 0-15,19-12-1 16,8-17 1-16,11-12 3 16,4-35 0-16,-1-5-3 15,15-19 0-15,5-16 5 0,13-18 1 16,3-14-6-16,9 4 1 16,9-22-1-16,-2-6 1 15,8-15 0-15,3 0 0 16,5-21 0-16,5 0 1 15,5-11-1-15,3 2 1 16,16 14 0-16,0 3 1 16,6 10-2-16,4 9 0 15,6-1-1-15,5 2 1 16,-2-4-4-16,5 13 1 16,-6 2 5-16,1 19 0 15,-3 8-2-15,-6 8 0 16,1 21 2-16,-3 2 1 0,0 4-3 15,-3 15 1-15,-2 10 1 16,-3 12 0-16,0 10 1 16,-3 10 0-16,-2 3-2 15,-3 8 1-15,0 8-2 16,-3 3 1-16,1 2-1 16,2-2 0-16,-3-1 0 15,3 1 0-15,0 0-1 16,0 7 1-16,0 1 0 15,6-6 1-15,2 8 0 16,-8-2 0-16,0-9-2 16,0 4 1-16,-3-6 4 15,3-6 0-15,-2-4-8 0,-1-9 1 16,-2 1 2-16,2-9 1 16,3-2 0-16,-2-13 0 15,-1 15 0-15,-5-7 1 16,1 2-1-16,4-8 0 15,-8 6 1-15,9 13 1 16,-6 5-4-16,8-5 1 16,-3 5 0-16,4 0 1 15,-1 13 0-15,5 0 0 16,-2 1-1-16,2 4 0 16,-2 6 4-16,2 3 0 15,3 7-5-15,0 9 1 16,0 2-2-16,3 11 1 0,5-1-2 15,8 6 0-15,2 0 1 16,1 3 1-16,7 2 1 16,1 6 1-16,7 4 0 15,0 6 0-15,1 6-2 16,2-1 1-16,8 6 1 16,5 5 1-16,6-3-2 15,4 6 0-15,4 0 2 16,5-3 0-16,-3 0-2 15,3 0 1-15,2 0 1 16,1 0 0-16,-12 2 0 16,-9 1 0-16,-12 0 0 15,-4-3 1-15,-11 0 2 16,-6 0 0-16,1 2 1 16,-9-2 1-16,-2-2-2 0,-3-4 0 15,-10-4-4-15,-3-4 1 16,-2-1 1-16,-14-1 1 15,-3-8-5-15,6 0 0 16,-5 0 0-16,7 3 0 16,1 5-4-16,2 0 1 15,8 3 0-15,8 0 0 16,10-3 2-16,14 3 0 16,3 5 2-16,10 8 0 15,0 3 0-15,-3 2 0 16,1 5 0-16,-9 4 0 0,-7 4 4 15,-12 6 0-15,-9 16-3 16,-22 7 1-16,-10-4-9 16,-11 7 0-16,-11 13-18 15,-13 19 1-15,-2-10 17 16,-1-11 0-16</inkml:trace>
  <inkml:trace contextRef="#ctx0" brushRef="#br0" timeOffset="189204.2882">16439 9102 0 0,'-3'0'0'0</inkml:trace>
  <inkml:trace contextRef="#ctx0" brushRef="#br0" timeOffset="191231.0613">19180 4170 14 0,'-8'-19'7'0,"2"1"4"0,6 15-7 16,0 0-5-1,0-7 0-15,-5 2 0 0,2 0 0 16,-4-5 2-16,-4 2 1 16,-5 1-9-16,-5-1 0 15,-8 3 7-15,-6 0 1 16,-2 6-4-16,6-4 1 15,4 4 2-15,6-1 0 16,2 0 0-16,6 3 0 16,3 0-1-16,10 0 1 15,10 6 1-15,11-4 1 16,11 4-1-16,5-1 0 16,11 3 1-16,-1 2 0 15,12 4-1-15,-1-6 0 0,-8 2-2 16,-8-2 0-16,-7-3 0 15,-6 1 0-15,-11-1-3 16,-15-2 0-16,-16-3 6 16,-19-6 0-16,-10-2 1 15,-8-2 0-15,-1-1-2 16,-2 3 1-16,8 0-2 16,3 3 0-16,8 0 2 15,2-1 0-15,5 4-12 16,12-1 1-16,-1 3 3 15,2 5 0-15</inkml:trace>
  <inkml:trace contextRef="#ctx0" brushRef="#br0" timeOffset="192026.4098">9358 3633 18 0,'0'-6'9'0,"29"30"3"0,-18-16-10 16,5 3 0-16,2 13 1 15,17 13-2-15,-3 5 0 0,5 3 1 16,2 5 1-16,12 11 3 15,4 21 0-15,17 3-2 16,7-6 0-16,-5-2 2 16,5-11 1-16,3 0-7 15,6 0 0-15,4-8-3 16,-15-10 1-16,-8-6 7 16,-6-7 0-16,-7-3-2 15,-3-11 1-15,-8-3-4 16,-6-7 0-16,-7-6 0 15,0-7 1-15,-11-4-20 16,-8-2 0-16,-2-2-5 16,-14-6 1-16,-18 0 16 15,-19-5 1-15</inkml:trace>
  <inkml:trace contextRef="#ctx0" brushRef="#br0" timeOffset="192266.7062">9446 4448 30 0,'-14'-19'15'0,"33"22"6"0,5-9-16 16,10-9 3-16,22-9 1 16,23-11-6-16,27-10 1 15,0-5 0-15,7 3 1 16,4 4-8-16,-9 9 0 15,-2 7-4-15,-11 1 0 0,-13 7-22 16,-13 9 0-16,-16 15 16 16,-26 3 1-16</inkml:trace>
  <inkml:trace contextRef="#ctx0" brushRef="#br0" timeOffset="196755.2563">5821 6154 8 0,'-27'-2'4'0,"4"4"6"16,20-2-4-16,3 0 1 15,-8 0 1-15,8-2-2 16,-3 2 1-16,-2-3-5 16,5 3 0-16,0 0 1 15,5-3 1-15,-2-2-1 0,8 0 1 16,10-3-2-16,8-5 1 15,5-1-2-15,11-2 1 16,5-5-1-16,6 0 0 16,5 0 1-16,5 0 0 15,8-3-2-15,8 0 0 16,5-5 1-16,3 0 1 16,6-5-1-16,9 2 0 15,12-3-2-15,-1-2 1 16,1-2 1-16,12 4 0 15,-2-2 0-15,3 0 0 16,5 3-2-16,0 7 1 0,-3 1-1 16,0 2 1-16,6 6 5 15,0-6 0-15,2 3-13 16,3-1 1-16,8 4 11 16,-3-3 1-16,3 0-3 15,7 5 1-15,9-8-3 16,-6 3 0-16,9 2 0 15,-4-5 1-15,4 6-1 16,-4 5 0-16,1-6 0 16,-8 6 0-16,8 2 0 15,-6-2 0-15,-2 5-1 16,2 3 1-16,-5-1 0 16,-10 4 1-16,-1 7 2 15,-7 3 0-15,-1-3-6 0,-10 3 0 16,-5 8 3-16,0 3 0 15,-3-1 1-15,-5 3 1 16,-6 3-1-16,-2 3 0 16,2 2-2-16,-12 0 0 15,-4-3 0-15,-7 3 0 16,2 8 0-16,-5 8 1 16,3 6 0-16,-8-1 1 15,-3 3-2-15,0 2 1 16,0 4 1-16,0-9 0 15,5 6 0-15,-5-1 0 16,1 1 0-16,-7 4 0 0,4-1-3 16,-1-4 1-16,3 9 0 15,3-14 1-15,-3-5 1 16,-2-3 0-16,4 3 1 16,-2 0 1-16,0 3-3 15,3-3 1-15,5 3-2 16,-8-6 1-16,-8-2 1 15,-2-3 0-15,-1-6 3 16,-2 4 0-16,-8-6-7 16,0-3 0-16,3 1 2 15,-6-1 1-15,0-5 1 16,3 1 0-16,-5-1-2 16,2 0 1-16,0 0 1 15,-2 3 0-15,0 0-1 0,-3-1 1 16,0-1 1-16,-3 1 0 15,-5-7-6-15,-3 3 1 16,-2-3 4-16,0-3 0 16,-3 0-1-16,-3-2 0 15,1-1 1-15,-3 4 0 16,-1-4-2-16,4 1 1 16,-6-1 0-16,-5-2 0 15,2 3 0-15,1-3 0 16,-6 0 0-16,0 0 1 15,3 0 0-15,-2-3 1 16,-1 0-2-16,-3 6 1 16,1-6-2-16,-3 0 1 0,0 1 0 15,2-6 0-15,1 5 1 16,0 0 1-16,-1-2-3 16,-5 2 1-16,3-2 1 15,-5-1 0-15,5-2 1 16,-5 0 0-16,-3 0-1 15,0 0 1-15,0 0-2 16,0 0 0-16,5 0 0 16,-5 0 0-16,0 0-1 15,0 0 1-15,3 0-1 16,-3 0 0-16,0 0-1 16,2 3 1-16,3-3 2 15,-5 0 1-15,0 0-3 16,3 5 0-16,5-2-1 0,-3-3 1 15,3 5 2-15,3 3 0 16,2 0-3-16,6-2 1 16,-1-1 5-16,-2 0 1 15,3 0-9-15,-6-2 0 16,3 0 5-16,-6-1 0 16,1 4 0-16,-1-4 0 15,-4 1-1-15,2 2 0 16,0 0 2-16,-3-2 0 15,0-3-2-15,-5 0 1 16,0 0 3-16,0 0 1 0,0 0-3 16,0 0 1-1,0 0-1-15,0 0 1 0,3-5-2 16,-3 0 1-16,0-1-2 16,0-4 0-16,0-4-1 15,0-4 0-15,0-9 0 16,0-2 0-16,-3-5 2 15,-2 0 0-15,0-6-3 16,-6 0 1-16,-5 1 0 16,3 1 1-16,-6 4-2 15,6 5 0-15,-5 3 3 16,2 2 0-16,5 3-3 16,1 5 1-16,-1 0 1 15,3 5 1-15,0 1-9 16,5 4 1-16,1-2 4 15,-3 8 1-15,2-2 0 0,3 7 1 16,3 0 0-16,2 3 0 16,0 3 1-16,0 2 0 15,1 3-1 1,4 5 1-16,-2 0 0 0,3 3 0 16,-3 0-1-16,5 0 0 15,-2 2 3-15,-1-2 0 16,1 0-3-16,-3-3 1 15,-8-5-1-15,5 2 1 16,0 4 0-16,-5-7 1 16,0 7-2-16,-5-4 0 15,0 1 1-15,5-1 0 0,0 1 2 16,0-3 0 0,-6-1-4-1,4-1 0-15,-6 2 2 16,2-3 0-16,1 0 0 15,0 0 0-15,-3 0 0 16,0-2 0-16,3 2-1 16,-3 0 1-16,0-2 0 15,3 0 0-15,-3-1 1 16,-3-2 1-16,0 0-3 16,4 3 0-16,-4-3 2 15,0-3 1-15,-2 0-2 16,0 0 1-16,-3 1-1 15,0-4 1-15,-2 4-4 0,-4-4 1 16,9 1 5-16,-5 0 1 16,-3-3-1-16,2 0 0 15,3 0-5-15,-2 0 1 16,-1-3 2-16,-2 0 0 16,0-2-1-16,0 0 1 15,-1-1 0-15,1 1 0 16,5 0-2-16,-2 0 1 15,5-1 0-15,2 1 1 16,3-3 0-16,0 5 0 16,3 1-3-16,5-3 1 15,0 2-1-15,0-2 1 0,5-6 0 16,6-5 0-16,5 3 2 16,-3-8 0-16,5-8-1 15,-2-6 1-15,3-2-3 16,2-5 1-16,-3 2 2 15,-2 0 0-15,3 1 1 16,-1-1 1-16,-4 3-5 16,4 3 0-16,-10 5 1 15,5 5 1-15,-7 5 1 16,2 1 0-16,2 2-5 16,-7 3 1-16,2 2 0 15,-2 6 0-15,-1-1-3 16,-2 1 0-16,0 2 5 15,0 3 0-15,-2 8-3 16,-6 8 0-16,2 11 4 0,-12 5 1 16,2 10-2-16,0 3 1 15,3 2 2-15,-3 1 0 16,3-8-2-16,0-3 1 16,2-8-1-16,0-5 1 15,1-6 2-15,2-2 0 16,0-5 0-16,5-3 1 15,1 0 0-15,2 0 0 16,0-6-1-16,0-2 1 16,5-5-5-16,3-14 0 15,3-7 2-15,7-14 0 0,3 1-3 16,3-6 0-16,0 0 0 16,2 5 1-16,-2 5 1 15,-3 1 1-15,-2 5-3 16,-3 8 1-16,0 5-2 15,-6 0 0-15,-5 5-2 16,3 4 1-16,-5 1-2 16,-3 6 1-16,0 11 5 15,-3 10 0-15,-5 8 0 16,-2 11 1-16,-6 7-1 16,-5 1 1-16,-6-3-1 15,-4 3 1-15,4-9 0 16,-5-2 1-16,3-5-1 15,5-3 1-15,-2-2 0 0,10-9 1 16,-2 1 0-16,7-9 0 16,-2-2 1-16,8-2 1 15,2-6-5-15,0-3 0 16,6-8-2-16,5 1 1 16,13-9-1-16,3-10 1 15,8-5 1-15,2-9 0 16,3 1-1-16,-3 8 0 15,1 5 1-15,-3-1 1 16,-3 7-3-16,-8 4 0 16,0 3 0-16,-3 3 0 15,-4 5-2-15,-4 3 1 16,-2 2-3-16,-2 6 0 0,-1 5 5 16,-5 8 1-16,-8 10 1 15,-5 6 0-15,-3 2-2 16,0 1 1-16,-5-1 1 15,0 3 1-15,-1-8-4 16,1 0 1-16,0-5 3 16,3-3 0-16,-1-5 3 15,8-3 0-15,6-2 2 16,-3-3 0-16,6-6-3 16,-6-4 1-16,8-6-8 15,8-3 0-15,-3-7 1 16,8-9 0-16,6-2 1 15,2-5 1-15,0-1-1 16,-3 1 1-16,12 5-1 16,-9 2 0-16,-5 4 0 0,2 4 0 15,-5 3-2-15,-2 6 1 16,0 2-6-16,-4 2 1 16,1 6 6-16,-5 6 0 15,-3 4-1-15,-8 9 1 16,-5 10 1-16,-6 0 1 15,-4 3-2-15,-7 0 1 16,-4 2 2-16,-3-5 1 16,-3 0-2-16,1-2 0 15,7-4 3-15,0-4 0 16,3-3 0-16,8-6 1 16,5-4-1-16,-5-4 0 0,10-7-4 15,3-8 0-15,6 0-1 16,4-9 0-16,6-4-1 15,3-3 1-15,10-6 0 16,3-2 1-16,0 0 0 16,5 6 0-16,0 4-2 15,-5 3 1-15,-1 3-2 16,7 5 1-16,-9 6-2 16,0 7 1-16,0 3-2 15,-2 3 0-15,-4 5 5 16,1 8 0-16,-10 2-1 15,2 6 1-15,-8 5-2 16,-8 3 1-16,-6 5 3 16,-4-3 0-16,-3-2-5 0,-3 0 1 15,3-1 5 1,0-1 1-16,-1-7-1 0,9-4 0 16,3-1 4-16,2-7 0 15,0-3-2-15,2-5 1 16,6-6-7-16,3-8 0 15,8-10 2-15,2 3 0 16,8-4-3-16,5-1 0 16,-2-4 1-16,-3 1 0 15,3 5 1-15,-3 2 1 16,1 1-6-16,-1 4 1 16,-3 1 1-16,1 5 1 15,-6 0-4-15,-2 8 1 0,-1 3 3 16,-7 7 0-16,-3 1 3 15,-5 8 0-15,-11-4-1 16,-5 9 0-16,-3 0 1 16,-8 2 1-16,0 4-2 15,0-1 0-15,3-3 0 16,6-2 1-16,-4-8 7 16,11 0 0-16,3-8-3 15,2-3 0-15,3-5-4 16,6-8 0-16,2-5-1 15,5-6 1-15,11-7-3 16,0 2 0-16,5 3 2 16,5-3 1-16,-10 3-1 0,3 5 0 15,-9 3-2-15,9 0 1 16,-8 5-2-16,-6 2 1 16,3 1-1-16,-6 2 1 15,4 6-3-15,-6 5 1 16,0 5-2-16,-6 3 1 15,-4 10-27-15,-6 14 1 16,-5-11 19-16,2-10 1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09-23T14:56:46.211"/>
    </inkml:context>
    <inkml:brush xml:id="br0">
      <inkml:brushProperty name="width" value="0.05292" units="cm"/>
      <inkml:brushProperty name="height" value="0.05292" units="cm"/>
      <inkml:brushProperty name="color" value="#FF0000"/>
    </inkml:brush>
  </inkml:definitions>
  <inkml:trace contextRef="#ctx0" brushRef="#br0">1574 5853 25 0,'-26'-3'12'0,"18"-37"4"0,8 35-13 16,-8 2-1-16,3-7 1 16,-9-1-2-16,4 1 0 15,-9 4-1-15,3-2 0 16,-2-10 2-16,-1 5 0 15,-4 2-2-15,4 3 1 16,3 0 1-16,3 0 0 16,-3 0-7-16,5 3 1 15,-7 2 10-15,2 1 0 16,-2 4-4-16,-6 1 1 16,-5 2-3-16,5 3 0 15,-3 5 0-15,9 1 0 0,-3 4 0 16,-3 14 0-16,8 2-1 15,-3 3 1-15,1 6-1 16,-1 12 1-16,4 11 0 16,4 6 0-16,3 5 0 15,8-3 0-15,11 0 0 16,10 2 1-16,0 4-3 16,16-9 1-16,3 1 1 15,7-4 1-15,6-4 5 16,11-11 1-16,7-5-6 15,6-9 1-15,-8-10-1 16,5-8 1-16,-3-7-1 16,14-9 0-16,-11-5 2 15,-3-5 0-15,-2-11-1 16,-8-8 1-16,3-18-4 0,-12-11 1 16,1-5 1-16,0-9 0 15,-16-7 0-15,-2-5 0 16,-9-3 0-16,-10-5 0 15,-13 2 1-15,-14 3 0 16,-7 5-1-16,-17 0 0 16,-18 1-1-16,-21 4 1 15,-10 9-2-15,9 10 0 16,-1 11-9-16,-4 10 1 16,6 8-6-16,-2 13 0 15,12 9-7-15,-5 23 1 16,6 19 8-16,-6 10 0 0</inkml:trace>
  <inkml:trace contextRef="#ctx0" brushRef="#br0" timeOffset="480.6349">1627 6974 40 0,'-8'-5'20'0,"16"21"-1"0,-3-8-19 15,-5 3-1-15,-5 10 0 16,3 8 2-16,-4 21 0 15,-4 16-2-15,-6 6 1 16,5 15-1-16,1 13 1 16,4 4-1-16,6-6 0 15,6 10 3-15,2 8 0 16,-3 4 0-16,0 4 0 16,-2 3-1-16,2 3 0 15,-2-6-1-15,5-8 0 16,2-2 3-16,6-11 0 15,0-5-4-15,-5-11 0 0,4-10 1 16,-1-8 0-16,-1-13 0 16,-10-9 1-16,4-12-4 15,-4-4 1-15,5-10-9 16,-8-5 0-16,0-5-2 16,-8-3 1-16,5 2-7 15,3 1 1-15</inkml:trace>
  <inkml:trace contextRef="#ctx0" brushRef="#br0" timeOffset="1140.4515">1849 9469 27 0,'-8'-15'13'0,"6"1"4"0,2 12-14 16,0-4 3-16,-3-4 0 16,-2-1-4-16,-3 1 1 15,5-1-2-15,-7 0 0 16,-3 1 2-16,-1 2 1 16,-10 3-2-16,1 2 0 15,1 0-4-15,-9 3 0 16,-1 6 3-16,-8 2 0 15,-5 10 1-15,0 6 0 16,0 5-1-16,0 5 1 0,3 14-4 16,5 8 1-16,3-1 0 15,-1 3 0-15,14 3 2 16,-3 0 1-16,6 3-3 16,15-4 0-16,-2 12 4 15,13-11 1-15,0 0-5 16,13 2 1-16,3-7 1 15,2-6 1-15,11 0 0 16,13-2 0-16,-5-3-2 16,16-8 1-16,-5-11-1 15,7-7 1-15,3-6 2 16,9-5 0-16,-4-8-4 16,-2-11 1-16,0-7-1 15,-6-3 1-15,-7-16 3 0,-3-14 1 16,-8-9-4-16,-6-4 1 15,-10-2 1-15,-10-6 1 16,-9 6-1-16,-10-2 0 16,-10-7 0-16,-9 7 0 15,-15-4 2-15,-11 6 0 16,-3 3-5-16,-13 10 1 16,-5 2-5-16,3 4 1 15,-9 7-7-15,-7 0 0 16,0 3-13-16,-1 16 1 15,6 8-6-15,-11 5 0 0</inkml:trace>
  <inkml:trace contextRef="#ctx0" brushRef="#br0" timeOffset="6095.1257">4326 9361 29 0,'-8'8'14'0,"8"-16"2"0,0 8-15 16,0 0 4-16,0 5 0 15,-34 11-3 1,4 0 0-16,-12 3-1 16,-5 2 1-16,-6 0-3 15,-11 0 1-15,-2 0 1 16,-5 8 0-16,-9-2 0 16,-10 2 1-16,-8 3 1 15,3 2 0-15,-11 0-4 16,0-2 1-16,-2-3 2 15,2 0 1-15,0-2-5 16,0-1 0-16,1-7 2 16,-9 2 1-16,16 0-1 15,-8-2 1-15,8-3-2 16,6-6 0-16,-4 1 0 0,17-3 1 16,10-3 1-16,14-2 0 15,4-3 0-15,14-3 0 16,3 3 2-16,13-3 0 15,-3 1-4-15,13-1 1 16,1 0-2-16,4-2 1 16,12-6 0-16,4 1 1 15,6-6 0-15,13-3 0 16,14-7-1-16,-6 2 1 16,0 3 1-16,13-8 0 15,-5 2-1-15,-3-4 1 16,-2 7 0-16,-6 0 0 15,1 3-2-15,2 2 0 0,-11 4 1 16,1 1 0-16,-11 1 0 16,-1 5 1-16,-4 3-3 15,0 0 0-15,-6-1 5 16,-2 4 1-16,-6 2-4 16,-10 0 0-16,-6 5 0 15,-7 5 1-15,-11 1-1 16,-6 10 1-16,-2-2-1 15,0 2 1-15,-5 3-2 16,5 5 1-16,-2-8-1 16,12 3 1-16,3-3-1 15,11-2 1-15,3 2-2 16,7 0 0-16,6 0 3 0,10 0 1 16,14 0 0-16,2 3 0 15,16 0 3-15,5 2 0 16,8-2-6-16,-2-3 1 15,-6-2 0-15,3-3 1 16,-8-3-1-16,-2-2 0 16,-3-3-2-16,-11-1 0 15,-11-1-10-15,6 4 0 16,-8-7-9-16,3 0 0 16,-11-1 1-16,0 6 1 15</inkml:trace>
  <inkml:trace contextRef="#ctx0" brushRef="#br0" timeOffset="15148.7691">4625 9446 27 0,'3'-6'13'0,"-14"6"8"16,8 0-15-16,-13-2-4 16,1-4 1-16,-12-4-5 15,-7 2 1-15,-3-5 0 16,-6-1 0-16,-2 1-4 16,-8-3 0-16,-2-2 8 15,-6-3 1-15,0-3-3 16,-8-3 1-16,6-4-3 15,-1-1 1-15,4 3 2 0,-9-3 0 16,5-2-3-16,-7-1 1 16,15 1 0-16,-5 5 0 15,8-6-2-15,11 1 1 16,5-3 1-16,11 0 0 16,2-6 0-16,13 1 1 15,11 5 1-15,0 3 1 16,19-1-1-16,7 1 1 15,17-3 1-15,9 5 1 16,12 0-7-16,15-2 1 16,11 2 2-16,16 0 1 15,0 1 1-15,24-4 1 16,12 4-5-16,9-4 1 16,8 6 0-16,18-5 0 0,-15 7 1 15,15 3 1-15,6-2-2 16,4 7 1-16,9-2-2 15,-5 0 1-15,7 0 2 16,11 2 0-16,-5 4-4 16,-6 1 1-16,3 4 2 15,-7 4 0-15,-1 4-3 16,-5 2 1-16,-9 5 2 16,-7 3 1-16,-15 5-4 15,-9 6 1-15,0-6 1 16,-21 16 0-16,-11 0 1 15,-2 6 0-15,-16 7-2 16,0-2 0-16,-19-1 1 0,-5 1 0 16,-15 2-1-16,-14 1 1 15,-11-4-2-15,-2-2 1 16,-19 8 2-16,0 0 0 16,-18 6 0-16,-6-4 0 15,-13-2-2-15,-5 0 0 16,-21 0 1-16,-3 3 1 15,-10-3-1-15,-19 2 1 16,-14 4-2-16,-17 2 1 16,-12 2 5-16,-2-2 1 15,-21-8-13-15,3-3 0 16,-19 6 10-16,-14-3 1 16,-7 0-4-16,0-8 0 0,-6-3 3 15,1-2 0-15,-1-5-2 16,1-6 0-16,-6-3-1 15,3 1 1-15,2-3 1 16,1-8 0-16,10 2-1 16,3 3 1-16,2-13-2 15,8 3 1-15,9 0 0 16,-1-9 1-16,13 1-5 16,6 3 1-16,5 4 1 15,13-7 1-15,9-3-11 16,20 3 0-16,16-1-9 15,14-2 0-15,13 0-4 16,15-5 0-16</inkml:trace>
  <inkml:trace contextRef="#ctx0" brushRef="#br0" timeOffset="18601.7911">1273 12197 21 0,'10'8'10'0,"30"3"7"16,-27-11-11-16,3-3-4 15,10 3 0-15,4 0-3 16,12-5 1-16,11 2 3 16,0-2 0-16,10 0-1 15,-2-3 0-15,18 0-1 16,9 8 1-16,4-3-3 15,4-5 1-15,9 0 2 16,20-5 0-16,4 0 3 16,9 2 0-16,29-5-5 0,2-2 0 15,22-3-2-15,4-6 1 16,9 3 2-16,16-2 0 16,10-1-1-16,0 1 1 15,3 2-2-15,2-2 0 16,-2 7 1-16,8-2 0 15,13 5 1-15,0-2 0 16,8-6-1-16,3 5 0 16,15-5 0-16,-13 6 1 15,16-3 1-15,6 5 0 16,-4 0 0-16,9 8 1 16,-5-2-4-16,15-9 1 15,-3 8 3-15,9 1 0 16,0 7-6-16,7-2 1 0,-2 0 3 15,0 5 1-15,0 0 2 16,7-6 0-16,-4 9-3 16,-11-3 1-16,13 13-1 15,-18-2 1-15,7-17-3 16,1 14 1-16,-1 0 2 16,-2-2 0-16,-3-6 2 15,3 2 0-15,8 1-7 16,-24 0 0-16,11-3 3 15,-14 2 0-15,-5-2 1 16,3 3 1-16,-11-3-1 16,0-8 1-16,-15 11-3 15,15-14 0-15,-16 11 2 16,1-11 0-16,-20 14-2 16,1-6 0-16,-13-5 2 0,-6 14 0 15,-13-14-2-15,-16 3 1 16,-8-3 0-16,-15 0 0 15,-22 2 0-15,-27 1 1 16,-9 0-1-16,-25 0 0 16,-10-1-1-16,-9 4 0 15,-20-1 1-15,-8 0 1 16,-9 1-1-16,-7-1 0 16,-5 3-4-16,-6 0 1 15,-2 3-2-15,-1 5 1 16,-2 7 0-16,-8 9 1 15,-3 13 4-15,-4 16 0 0,-7 13-1 16,-7 16 1-16,-5 14-3 16,-1 17 1-16,-2 9 0 15,-3 24 1-15,-2 7 2 16,-14 14 0-16,3 18-3 16,-8 8 0-16,-2 16 1 15,-9 3 0-15,-4 13 0 16,1 0 0-16,1 13 0 15,-5-3 0-15,5 6 2 16,-3 2 1-16,3 1-6 16,5-14 1-16,5 0 2 15,3-10 1-15,3-14-2 16,5 3 1-16,0-16 1 16,6-2 0-16,-4-6-1 0,9-18 0 15,2-16-2-15,0-6 0 16,3-18 3-16,0-11 1 15,8-10-2-15,-3-10 0 16,3-6-1-16,2-16 1 16,4-8 1-16,-1-13 0 15,5-8-1-15,1-6 0 16,4-10-1-16,-2-5 0 16,0-5 6-16,6-9 1 15,-1 1-4-15,-2-3 0 16,2 0 0-16,-5-8 1 15,-2-3-6-15,-6-5 0 16,-11-2 4-16,1-4 1 0,-14-4-3 16,-5-1 0-16,-16-4-2 15,-10 4 0-15,-9-2 5 16,-23-3 1-16,-21 3-5 16,-3-3 1-16,-16 6 0 15,-21-1 0-15,-11 6 1 16,-15-6 1-16,-9 9 0 15,-23-6 0-15,-16-3-1 16,-8 1 0-16,-3-1-1 16,-15 3 1-16,-17 1 1 15,1 9 1-15,-24-7-2 16,-3 0 1-16,8 0 0 16,-11-6 0-16,6 3-2 15,-19-2 1-15,3 4-2 0,10-7 1 16,-18 3 1-16,3-1 0 15,-17 3 1-15,-15 3 1 16,-3-3-1-16,11 6 0 16,11-4-2-16,-22 9 0 15,5 0-1-15,19-3 1 16,0 0 2-16,16-3 0 16,-8 3-1-16,-11 6 0 15,-10 4 1-15,10 4 0 16,-5-6 0-16,8 2 1 15,19 4-5-15,2-4 1 0,11 1 1 16,15-3 1-16,12 8 0 16,15-8 1-16,8 8 1 15,15-8 1-15,17 0-6 16,8 0 1-16,13 0 2 16,0 0 1-16,5 0 0 15,0 10 0-15,19 4 1 16,-3-4 0-16,5 1-2 15,9 7 0-15,15-2 0 16,3-5 1-16,21 2-2 16,2-2 0-16,12-11 2 15,4 2 0-15,11-2 3 16,13-10 1-16,14-6-7 16,15-3 1-16,4 1 2 15,9-17 1-15,9-4-4 0,15-9 0 16,1-8 0-16,10-20 1 15,8-9 0-15,5-2 1 16,-2-16 0-16,7 2 0 16,-2-18 1-16,-2-5 1 15,-4-1-4-15,-2-10 1 16,0-2-1-16,-2-3 0 16,-4-11 4-16,6 3 0 15,-8-1 1-15,6 4 0 16,-6-11-2-16,5 0 0 15,-5 0-1-15,3-9 1 0,2 1 6 16,-2-2 0-16,5 7-6 16,-3 3 1-16,1 5-1 15,2-5 0-15,0 8 0 16,2 0 1-16,1-3-5 16,5 8 1-16,5 8 3 15,0 11 1-15,3-3-1 16,5 13 0-16,3 8-4 15,11 13 1-15,-6 14 0 16,5 2 1-16,1 19 0 16,2-3 1-16,-3 8-11 15,-5 8 1-15,3 0-10 16,2 3 1-16,-5 8-10 16,6-1 1-16,2 9 15 15,-3 7 1-15</inkml:trace>
  <inkml:trace contextRef="#ctx0" brushRef="#br0" timeOffset="19848.3075">7078 14340 38 0,'-8'-15'19'0,"8"12"5"0,0 3-19 0,0 0 0 15,0 0 0-15,0 0-6 16,0 0 0-16,5-3 1 15,-5 3 0-15,8 0-1 16,2 3 1-16,9-3 0 16,-3 3 1-16,5-6 0 15,5 6 0-15,9 4 0 16,2-1 0-16,8-1 2 16,8 3 1-16,0 0-1 15,8 3 0 1,44-4-3-16,-7 4 0 15,0-3 0-15,5 3 0 16,-13-6 0-16,0 0 0 16,0 0-1-16,6-2 1 15,-1 0 0-15,-3-3 1 16,-4 2 1-16,-1-4 1 16,3 2-2-16,3 0 1 15,-1 0-2-15,11-8 1 16,6 0-1-16,7 3 1 15,3-1-2-15,-13-4 1 16,-13 4 0-16,5 1 1 16,0 2 2-16,-1 1 1 15,-1-6-3-15,-1 0 0 0,5 3-4 16,-2-6 1-16,8 0 4 16,-8 4 1-16,-3 1-3 15,-5 1 0-15,6 0 0 16,-6 2 0-16,-1-2 1 15,-9-1 0-15,-1 4 0 16,-2 2 1-16,5 5-1 16,-3-5 0-16,1 0-4 15,-9 0 1-15,-2 3 5 16,-6-1 1-16,-10 4-2 16,0-4 0-16,-8 6 0 15,3-2 1-15,-16-6-2 16,2 2 1-16,-10-2-1 15,-6 3 1-15,1-3-2 0,-9 0 1 16,1 2-7-16,-6-2 1 16,3-2-7-16,0 2 1 15,-8 0-9-15,0 0 0 16,-5 2-8-16,-6 1 1 16,-12-8 14-16,1-11 1 15</inkml:trace>
  <inkml:trace contextRef="#ctx0" brushRef="#br0" timeOffset="22699.5041">770 10517 27 0,'-3'-2'13'16,"6"9"2"-16,2-1-14 0,-2-4 4 15,5 4 1-15,0-4-7 16,2 4 1-16,9-1 1 16,7 0 1-16,9 6-2 15,2-6 1-15,8-2 1 16,5 2 1-16,6-2 0 15,4 2 1-15,12 3-2 16,15-3 0-16,0 3-2 16,9-5 0-16,2 2 2 0,18 3 1 15,8 5-4-15,9-5 1 16,10 3 1-16,23-14 1 16,-4 3-2-16,28-8 0 15,1-2-2-15,18-4 1 16,-6 1 3-16,4 3 1 15,10-4-1-15,-3 4 1 16,8-1-3-16,6-2 0 16,5 0-3-16,2-3 1 15,9 0 4-15,12-3 0 16,1 6 0-16,5-5 0 16,5 4-2-16,8 1 1 15,0-3-4-15,14 3 1 0,-4-3 4 16,17 0 0-16,5 6-1 15,-13 4 0-15,13 1-5 16,-3 10 0-16,-8-7 7 16,-7 10 1-16,-12-3-6 15,-1-2 0-15,-25 2 2 16,-10 3 0-16,-22 0 2 16,-15-5 1-16,-11 2-6 15,-10 0 0-15,-14-5 7 16,-23-3 1-16,-22 1-7 15,-18-1 0-15,-11 1 5 16,-31-4 0-16,-6-2-5 16,-19 0 0-16,1 3 5 15,-13-11 0-15,-9-8-1 0,-7-2 0 16,-3-14-3-16,-6-5 1 16,-4-8 1-16,-4-2 1 15,1-11 1-15,-11-3 0 16,3-18-2-16,0-6 1 15,-3-5 0-15,5-10 0 16,9-14-1-16,-1-5 1 16,3-8-3-16,5-13 0 15,6-3 1-15,5-10 1 16,0-6-1-16,5-5 1 16,5 10-3-16,6-17 1 0,0 4 4 15,10 3 0-15,-5 0-10 16,16 3 0-16,0 10 3 15,0-3 0-15,0 12 0 16,5 7 1-16,-10 13 1 16,-6 6 1-16,-13 7 0 15,-2 19 1-15,-12 11-2 16,-7 8 0-16,-13 13 2 16,-8 10 0-16,-11 3 0 15,-10 11 0-15,-11 0 2 16,-8 12 1-16,-11 7-3 15,-13 4 0-15,-10 1 1 16,-21-4 0-16,-1 12 1 0,-13 7 0 16,-12 1-2-16,-15 2 0 15,4-3 0-15,-19 3 1 16,-3-3-2-16,-5 9 1 16,-16-1 1-16,-5 5 0 15,-16 6-2-15,-3-3 0 16,-12-2-1-16,-7 5 0 15,-4 0 1-15,13 2 1 16,-11 1 1-16,5-1 1 16,-10-2-3-16,8 3 0 15,-8-9-3-15,8 4 0 16,-11-6 7-16,11-3 0 16,-8 0-3-16,7 0 0 15,6-7 0-15,-2-1 0 0,15-7-1 16,-2-1 1-16,10-10 0 15,3 5 0-15,-3-11 1 16,11 6 0-16,3-5 0 16,-3-1 0-16,-1-2-2 15,-1-5 1-15,2 5-2 16,-3 2 1-16,0-2 2 16,5 5 0-16,19-2-2 15,3 2 1-15,2 0-4 16,9 3 0-16,-1 3 5 15,8 4 0-15,3 1 1 16,-3-3 1-16,0 11-3 16,8 2 1-16,-13 1-4 15,11 7 0-15,5-2 2 16,7 5 0-16,9-3 2 16,0 3 0-16,2 2-4 0,16 4 0 15,6-1 8-15,2 3 1 16,2-3-6-16,6 3 1 15,11 0-2-15,10 0 1 16,8 2 0-16,6-2 1 16,5-3-1-16,10 3 0 15,-2-3-1-15,12 3 1 16,7-3-3-16,4 3 1 16,9-2 1-16,2 7 0 15,2 0 5-15,6-5 1 16,0 2-5-16,6-2 1 0,2-3-1 15,-1-2 0-15,-4 0 1 16,5-4 0-16,-5 4-1 16,5-3 1-16,0 0-1 15,2-3 0-15,3 0 0 16,1 1 1-16,-6 4-2 16,2 1 0-16,6 2 3 15,0 8 1-15,-6 11-6 16,6 16 0-16,-2 15 4 15,1 17 1-15,-7 12-2 16,8 19 0 0,13 130-3-1,6-19 0-15,-6-2 3 16,3 5 1-16,-3-6-1 0,-5 6 0 16,5-8 0-16,-3 6 0 15,1-9 1-15,-4-5 0 16,-4 5 1-16,-1-10 1 15,1 0-6-15,-3-11 1 16,-6-13 5-16,1 2 0 16,-3-18 2-16,-3-13 0 15,-2-13-2-15,-3-14 1 16,5-13-1-16,-5-10 0 16,0-17-2-16,0-12 1 15,0-14 0-15,0-13 0 16,0-5-4-16,0-14 1 15,3-2 2-15,-3-5 0 0,0-6-1 16,0-3 0-16,0-2-10 16,0-2 0-16,0-1-7 15,0-5 0-15,0 0-18 16,10-5 0-16</inkml:trace>
  <inkml:trace contextRef="#ctx0" brushRef="#br0" timeOffset="26243.3118">9443 13348 38 0,'-13'-21'19'0,"13"24"2"0,0-9-20 16,0 4 0-16,0-4 1 15,0-4-3-15,0-9 0 0,0-2 2 16,2 3 1-16,-2-6-3 16,8-5 1-16,-8 0 0 15,0-11 1-15,0 0 1 16,3-7 0-16,-3-4 0 15,-3 1 1-15,-5-5-2 16,0-12 0-16,3 4-1 16,-11-6 1-16,0 3 0 15,-2-8 0-15,-6-3-1 16,3-13 1-16,-11 8 4 16,3 0 0-16,-13-3-10 15,-3-2 0-15,-8-11 10 16,0 3 0-16,-11-3-5 15,1 0 0-15,-6 3 0 16,0-8 0-16,-5-3-2 0,-5-8 1 16,2 11 0-16,11-5 1 15,-5-6 2-15,4 3 0 16,-4 13 0-16,7-5 1 16,-7-3-4-16,2-3 0 15,-2 9 2-15,7 10 0 16,3 0-3-16,6 13 0 15,-3 6 0-15,2 2 0 16,-2 8-1-16,8 8 0 16,-1 3 2-16,1 7 0 15,10 6-1-15,1 6 1 0,7 7 2 16,0 5 0-16,14 6 5 16,2 3 0-16,-3 2-13 15,11 5 1-15,-2 3 6 16,2 8 0-16,5 2-1 15,-2 6 0-15,5 5-1 16,0 9 1-16,0 1 0 16,-5 4 0-16,-1 2 0 15,6 0 1-15,-8 3 1 16,8-3 0 0,-8 13-2-1,3-8 0-15,-3 0 1 16,0-7 0-16,3-3 1 15,0-1 1-15,-1-9-4 16,-2-4 1-16,6-2 4 0,-3-3 1 16,2-5-2-16,3 3 0 15,0-3-1-15,0-8 0 16,-3-8-1-16,3-3 1 16,0-5-2-16,0-8 0 15,3-7 1-15,0-4 0 16,4-7-1-16,1-14 1 15,3-4 0-15,2-7 0 16,0-1 0-16,3 1 1 16,0 9-1-16,11-3 1 15,-6 8 1-15,11 6 0 0,-6 5-5 16,3 4 1-16,6 9 1 16,2 8 1-16,-3 8 2 15,0 8 1-15,3 5-4 16,0 8 1-16,-2 0 0 15,5 7 1-15,-1 1-5 16,-4 3 0-16,2 2-6 16,-11 5 0-16,1 1 2 15,-12-1 0-15,-4 1 5 16,-3-3 0-16,0-1 2 16,-5 1 0-16,-3-5 0 15,0-6 1-15,0 0 5 16,0 0 1-16,0-2 0 15,-11 2 0-15,0-2 1 16,-7 2 1-16,-6 3-8 0,3 0 0 16,-11-3 0-16,3 8 1 15,-13-2-3-15,-11 7 1 16,5-7 0-16,-13 2 1 16,-2 3 0-16,-3 0 1 15,2-3-1-15,1 5 0 16,2-5 0-16,8 3 0 15,8-5 0-15,8-3 0 16,10-3 0-16,4-5 1 16,7 0 1-16,5-3 0 15,1-2 1-15,2-1 0 16,8-4-4-16,10-4 1 0,6-4 0 16,8-6 1-16,8-8-1 15,7-13 1-15,1-3-1 16,13-5 0-16,0-5-1 15,-8 0 0-15,0 2 2 16,-6 8 0-16,-17 9 2 16,1 7 0-16,-4 3 0 15,-8 5 0-15,-11 5-4 16,0 9 0-16,-19 15-6 16,-2 13 1-16,-11 17-13 15,3 17 0-15,-8 25-9 16,-5 13 1-16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09-23T14:58:38.074"/>
    </inkml:context>
    <inkml:brush xml:id="br0">
      <inkml:brushProperty name="width" value="0.05292" units="cm"/>
      <inkml:brushProperty name="height" value="0.05292" units="cm"/>
      <inkml:brushProperty name="color" value="#FF0000"/>
    </inkml:brush>
  </inkml:definitions>
  <inkml:trace contextRef="#ctx0" brushRef="#br0">1865 561 54 0,'0'0'27'0,"0"-5"2"16,0 5-27-16,0 8-1 16,0 7 0-16,0 4 0 15,8 7 1-15,-5 19-3 16,5 0 0-16,-3 8 0 15,6 8 1-15,7 13 4 16,-7 11 0-16,7 2-4 16,6 1 1-16,-5 4 0 0,-1 3 1 15,-2-7 1-15,5 2 0 16,3-3-1-16,-5-16 1 16,4-7-4-16,-1-6 1 15,-4-10 1-15,6-9 0 16,-6-9-2-16,1-7 1 15,-1-4 0-15,6-19 1 16,-5-16-2-16,7-13 1 16,3-13-1-16,6-19 0 15,7-3 2-15,-5-7 1 16,-3 2-3-16,1 5 0 16,-6-4 1-16,-10 15 0 15,4 8 1-15,-7 8 0 0,-3 2-3 16,1 12 1-16,-12 4-1 15,6 8 0-15,8 11 0 16,-3 11 0-16,3 15 1 16,3 17 0-16,-3 4 3 15,2 12 0-15,6 4-2 16,-3 6 0-16,6-6 3 16,4-7 0-16,-2-6 1 15,8-2 0-15,3-8 6 16,0-22 0-16,5-10-5 15,8-16 1-15,-8-26-3 16,8-11 1-16,0-27-4 16,7-7 0-16,-7-6-1 0,-8 3 1 15,-13 0-12-15,-11-2 1 16,-2 1-17-16,-6 4 0 16,-2-6-7-16,-1-7 0 15,14-22 20-15,-6 3 0 16</inkml:trace>
  <inkml:trace contextRef="#ctx0" brushRef="#br0" timeOffset="571.6145">3971 79 51 0,'-8'6'25'16,"16"39"9"-16,0-27-27 0,-5 11-2 16,-3 6 0-16,0 7-4 15,0 6 1-15,0 20-2 16,0 12 0-16,-11 4 1 16,3 1 0-16,-7 16-1 15,4-3 1-15,-8-1 2 16,9 1 1-16,-6 0 1 15,0-3 1-15,6-7-6 16,-6-6 1-16,5-13 0 16,3-16 1-16,8-1-4 15,-8-17 1-15,8-9 1 0,0-7 1 16,8-6-1-16,0-8 0 16,16-23-1-16,-3-9 0 15,13-15 2-15,1-14 0 16,2 6-2-16,-3-3 1 15,-5 8-1-15,3 11 1 16,-11 5 2-16,3 5 0 16,-5 5-3-16,4 4 0 15,-4 12 0-15,-6 3 1 16,11 13-1-16,2 19 1 16,-2 2 1-16,-3 14 1 15,3 2 4-15,3 11 1 0,-14 5-6 16,5 3 0-16,-2-5-4 15,-8-6 0-15,0-13-19 16,-5-11 1-16,5 0-19 16,-8-23 1-16,10-16 19 15,6-27 1-15</inkml:trace>
  <inkml:trace contextRef="#ctx0" brushRef="#br0" timeOffset="1081.587">5080 1251 47 0,'0'16'23'0,"-11"-16"7"0,11 3-24 16,-8 5-2-16,-5 0 1 15,-11 2-5-15,-5 9 1 16,-10 5-1-16,-1 2 1 15,-2 9 1-15,-1-4 0 16,-2 4-3-16,3-1 1 16,13 1-1-16,2-1 1 15,12-8-4-15,7 1 1 16,5-9 3-16,11-2 1 16,2-5 0-16,14-8 0 15,5-6 0-15,3-8 1 16,8-5-1-16,2-7 1 0,0 1 0 15,-2-12 0-15,3 0 0 16,-6 5 1-16,-6 5 0 16,-2 3 0-16,-5-1 2 15,-3 9 1-15,-2-3-5 16,-6 8 0-16,0 6 0 16,3-4 1-16,-5 20 3 15,5 7 1-15,0 13-4 16,-3 9 1-16,3 9-3 15,-6 1 0-15,3-5-9 16,-2-3 0-16,0-5-21 16,-6-9 1-16,6-7-3 15,-1-13 1-15,-2-19 18 0,16-29 0 16</inkml:trace>
  <inkml:trace contextRef="#ctx0" brushRef="#br0" timeOffset="1353.5856">6194 593 56 0,'8'21'28'0,"2"79"9"0,-4-57-28 16,-6 18-3-16,0 18 1 0,0 14-6 15,0 10 1-15,0 18 3 16,0-4 1-16,0 5-5 16,0-6 1-16,0-10-19 15,-6-19 1-15,6-13-8 16,0-13 0-16,-5-11-15 16,-8-23 1-16</inkml:trace>
  <inkml:trace contextRef="#ctx0" brushRef="#br0" timeOffset="1577.1625">6149 1146 77 0,'37'16'38'0,"119"28"7"0,-100-30-39 16,23 7-6-16,8-8 1 15,16 0-1-15,-2-7 0 16,-3-1-18-16,-8-5 0 16,-3-11-5-16,-2-2 0 15,0-5-19-15,-6-9 1 16</inkml:trace>
  <inkml:trace contextRef="#ctx0" brushRef="#br0" timeOffset="2135.0787">8467 564 52 0,'16'15'26'0,"5"49"6"16,-13-38-27-16,-8 17-5 15,8 10 1-15,-8 13-1 16,0 11 0-16,-8 10 4 16,0 3 0-16,-3 13-1 15,1-10 0-15,-4 2-3 16,4-8 1-16,2-7 1 16,-3-6 1-16,1-16 1 15,4-13 1-15,-2-3-4 16,6-13 1-16,-6-5-1 0,8-13 0 15,0-11-1-15,10-16 0 16,4-19-3-16,12-18 1 16,3-13-2-16,16-5 0 15,0-16 2-15,8 7 1 16,0 3 1-16,8 6 1 16,2 18-2-16,-4 0 1 15,1 19 1-15,1-3 0 16,-10 21 4-16,-1 8 1 15,-5 13-2-15,0 8 0 16,-8 19 1-16,-8 16 1 0,-8 13-3 16,-10 10 1-16,-3 6-7 15,-8 0 0-15,0-6-12 16,-8-10 0-16,8-14-9 16,0-4 0-16,0-14-8 15,13-11 1-15,16-20 19 16,8-17 1-16</inkml:trace>
  <inkml:trace contextRef="#ctx0" brushRef="#br0" timeOffset="2524.4372">10274 1162 53 0,'-6'-6'26'0,"-15"4"3"0,11 4-26 16,-9 6-4-16,-13 3 1 15,1 13 0-15,-4 2 1 16,-7 16 0-16,8 6 0 16,2 5-1-16,3-3 0 15,10-2-1-15,9-6 0 16,2-7 3-16,8-9 1 16,8-5-3-16,7-8 0 15,-1-5 0-15,7-16 0 16,8-5 1-16,-3-8 0 15,4-13-2-15,-4-3 1 0,0-6 4 16,1 6 0-16,-3 11-3 16,0-1 1-1,-6 14 3-15,-5 10 1 16,1 6-1-16,-4 18 1 16,-7 37-22-1,2 1 1-15,-2-12-15 16,5-4 1-16,0-1-1 15,7-8 1-15</inkml:trace>
  <inkml:trace contextRef="#ctx0" brushRef="#br0" timeOffset="2958.541">10819 1947 44 0,'-5'66'22'0,"12"22"5"0,-7-64-22 15,0 15-3-15,0 9 0 16,0-8 0-16,0-1 0 16,-2-2 1-16,-3-2 0 15,2-14-1-15,-2 3 1 16,-6-16-3-16,3-6 0 16,-5-12-1-16,-6-33 1 15,6-4 1-15,-3-27 0 16,6-27-1-16,7-21 0 15,6-20-1-15,15-1 0 16,9-13-1-16,18 5 0 16,2 8 1-16,14 19 0 0,3 10 1 15,-4 18 0-15,-4 25 1 16,-3 10 0-16,-8 24-2 16,-3 13 1-16,-13 16 3 15,-10 22 0-15,-14 12 0 16,-18 22 0-16,-6 21 1 15,-15 10 1-15,-16 0-8 16,7-7 0-16,1-11-17 16,8-14 0-16,5-15-14 15,5-11 0-15,16-13 25 16,8-11 1-16</inkml:trace>
  <inkml:trace contextRef="#ctx0" brushRef="#br0" timeOffset="3768.4284">11885 1553 44 0,'3'114'22'0,"-6"45"9"0,-8-114-23 15,4 18-3-15,-4 14 1 16,-5 2-3-16,3-15 0 15,-3 4-1-15,-3-7 1 16,1-16-3-16,5-8 0 16,-1-10 3-16,-4-19 0 15,-1-11-5-15,-4-21 1 16,-1-21 1-16,5-18 1 0,9-38-4 16,7-18 1-16,8-32-1 15,14-5 0-15,13-5-1 16,18 13 0-16,5 13 3 15,9 21 1-15,7 11 1 16,9 13 0-16,-1 11-2 16,-2 10 1-16,-3 21-2 15,-11 6 1-15,-2 15 1 16,-16 11 1-16,-10 14-3 16,-17 12 1-16,-18 14 0 15,-10 13 1-15,-33 19 3 16,-2 10 1-16,-18 0-3 15,-9 11 1-15,-4-6-1 0,12-10 0 16,1-8 0-16,4-8 0 16,12-3-2-16,4 6 1 15,9-6-1-15,16-7 0 16,-1-6 3-16,11 3 0 16,13-6-1-16,9-5 0 15,17-2-1-15,12-6 1 16,10-10 0-16,5-3 0 15,8-3 0-15,13-13 1 16,14-10-1-16,2-4 1 16,-2-4-2-16,-6-8 0 0,0-3 2 15,-5 0 1-15,-5-5-5 16,-13 5 1-16,-14 7 1 16,-8-1 0-16,-10 10-1 15,-11 2 0-15,-15 1 1 16,-12 7 0-16,-15 11 1 15,-5 6 1-15,-9 7 0 16,-2 19 1-16,0 21-3 16,0 16 0-16,5-1 1 15,6 12 1-15,10-3-5 16,0-16 0-16,16 0-8 16,5-16 1-16,17-3-12 15,1-16 0-15,17-18-10 16,2-10 1-16,3-32 27 15,0-9 1-15</inkml:trace>
  <inkml:trace contextRef="#ctx0" brushRef="#br0" timeOffset="4189.0403">13727 971 50 0,'-11'71'25'0,"6"78"10"0,2-107-25 16,-8 6-4-16,1 12 0 16,2-1-3-16,0-12 1 15,0-4-1-15,8-9 0 16,-5 0-4-16,2-15 1 0,3-1-3 16,8-15 1-16,0-11 0 15,11-18 0-15,12-14 0 16,9-13 1-16,5-13 0 15,5 0 1-15,3-3 1 16,0 16 0-16,-3 0-1 16,-10 19 1-16,0-3 6 15,-3 26 0-15,-11 3-4 16,1 16 0-16,-6 11 2 16,0 7 1-16,-10 19-4 15,-9 8 0-15,-2 8-4 16,-2 0 0-16,-4-14-14 15,4-4 1-15,-1-17-12 16,3 1 1-16,11-19-2 0,20-22 0 16,12-17 16-16,25-38 1 15</inkml:trace>
  <inkml:trace contextRef="#ctx0" brushRef="#br0" timeOffset="4534.7594">15867 643 47 0,'-63'8'23'0,"-62"2"9"0,72 1-24 0,-23 5-4 16,-9 2 1-16,0 6-4 16,1 3 1-16,7-9-3 15,5 1 1-15,22-3-11 16,16 2 1-16,15 1 9 15,24 7 0-15,17 9 4 16,12-1 1-16,11 11 2 16,16 3 1-16,-8 10-2 15,-3-3 1-15,-8-2 4 16,-15-3 1-16,-9-2-7 16,-15 10 0-16,-19-2-7 15,-16-3 0-15,-10-3-11 16,-6-13 1-16,1-10-12 15,-6-12 1-15,11-20-13 16,10-21 0-16</inkml:trace>
  <inkml:trace contextRef="#ctx0" brushRef="#br0" timeOffset="5059.7842">16693 360 47 0,'5'0'23'0,"29"-11"10"0,-21 6-24 0,6-3-8 16,5-3 1-16,5-4-1 15,5-4 1-15,9 1-2 16,2-1 0-16,8 3-2 15,-1 6 1-15,12 4 0 16,-1 6 0-16,9 13 2 16,-6 1 0-16,-5 10-2 15,-8-1 0-15,-8 4 4 16,-6 2 1-16,-9 13-2 16,-17 3 0-16,-11 0 3 15,-17 8 0-15,-22 3-3 16,-19 10 0-16,-10-5 4 15,-6-6 1-15,-2-10-8 16,-8 5 0-16,8-10 0 16,5 0 1-16,11-11-1 0,13-5 0 15,6-6-5-15,12-4 0 16,6-1 2-16,5 0 0 16,16 3 4-16,5 8 1 15,6-6 0-15,5 9 0 16,5-1 0-16,0 1 0 15,0-6-3-15,0-5 0 16,1-1-27-16,-1-20 1 16,8-13-6-16,3-11 0 15</inkml:trace>
  <inkml:trace contextRef="#ctx0" brushRef="#br0" timeOffset="5226.4911">17476 1834 81 0,'10'124'40'0,"-7"-69"-5"15,-3-49-42-15,-3-6-10 16,-5-16 0-16,-13-29-35 16,-5-24 1-16</inkml:trace>
  <inkml:trace contextRef="#ctx0" brushRef="#br0" timeOffset="6140.7099">2085 3934 75 0,'0'0'37'0,"13"101"5"0,-5-69-37 16,-3 21-6-16,3 21 0 16,-5 13 2-16,0 11 0 15,-3 18 4-15,0-2 0 16,-3 5-1-16,0 3 1 0,-2 5 1 15,2-3 0-15,-2-5-2 16,-3-8 1-16,5-5-2 16,3-11 0-16,0-15-2 15,0-17 0-15,3-10-1 16,5-3 1-16,-8-10 0 16,5-5 1-16,-2-14-2 15,2 0 1-15,-5-5 1 16,0-6 1-16,0 1-4 15,0-3 1-15,0 0 1 16,3-3 0-16,-3 0-2 16,0-5 0-16,0 3-2 15,0-3 1-15,0 0-4 0,0 0 1 16,0-3-7-16,-3 3 0 16,-2 0-15-16,5-8 1 15,-3-5-15-15,6-13 0 16,5-3 28-16,8-22 1 15</inkml:trace>
  <inkml:trace contextRef="#ctx0" brushRef="#br0" timeOffset="6471.1386">3008 5183 76 0,'-2'3'38'16,"2"5"1"-16,2-8-39 0,9-3 3 15,13 3 1-15,13 8-2 16,16-11 0-16,5 1 0 15,21 2 1-15,1 0-4 16,2-3 1-16,8 0-1 16,-3 3 1-16,-5 6-8 15,5-1 0-15,-15 0-13 16,-4-5 1-16,-4-8-17 0,-3-2 0 16</inkml:trace>
  <inkml:trace contextRef="#ctx0" brushRef="#br0" timeOffset="6818.4436">4008 4889 53 0,'-8'0'26'0,"40"6"2"0,-21-4-27 16,15 6 3-16,11 6 0 0,6 1-5 15,2 4 0-15,8 0 2 16,-1 2 1-16,-1 2-2 16,-12-1 0-16,1 1 3 15,-11-1 0-15,-2 1 5 16,-9 4 1-16,-10-1-5 16,-11 6 1-16,-23 5-1 15,-16 16 1-15,-22 3-1 16,-13 2 1-16,3-3-7 15,0-4 0-15,11-12-22 16,18-12 0-16,0-6-12 16,18-10 1-16,19-14 13 15,14-8 1-15</inkml:trace>
  <inkml:trace contextRef="#ctx0" brushRef="#br0" timeOffset="7537.4786">6485 4749 53 0,'18'0'26'0,"-10"-2"16"0,-8 7-28 16,-2-10-12-16,-11-1 1 0,-14-7-11 15,-26 0 1-15,-10 5 3 16,-30 5 1-16,-18 11 8 16,-3 13 1-16,8 11-6 15,0 13 1-15,14 5-3 16,12 11 1-16,28 0-2 16,9 0 1-16,33-5 1 15,12-9 0-15,14-7 1 16,21-6 1-16,8-18 1 15,8-5 0-15,16-9-1 16,0-7 0-16,-3-13 2 16,3-9 1-16,-6-5-3 15,-10-2 0-15,0-3-1 16,-11-8 0-16,-5 0 0 16,3 0 1-16,-8 5-2 0,-6 1 1 15,-10 9 1-15,3 7 0 16,-9 4-1-16,3 3 1 15,-5 3-6-15,-2 5 1 16,2 11 2-16,0 13 1 16,10 10-2-16,1 14 1 15,4 13 2-15,4 10 1 16,2 17 0-16,-3 4 1 16,1 11 3-16,-1 6 0 15,1 5-1-15,-9-3 0 16,3 0 0-16,-7-2 0 15,-6-9 1-15,-8-2 1 16,-16-5-6-16,-5-16 1 0,-11 7 0 16,-13-4 1-16,-8-11 2 15,-11-8 0-15,4-11-3 16,-14-5 0-16,-3-18-8 16,3-14 0-16,-3-10-13 15,6-17 1-15,7-20-4 16,6-13 0-16,18-14-4 15,8-21 0-15,22-5 16 16,10-25 0-16</inkml:trace>
  <inkml:trace contextRef="#ctx0" brushRef="#br0" timeOffset="7898.4685">7509 3559 49 0,'3'2'24'0,"7"62"10"0,-10-32-26 16,-3 18-8-16,-4 27 1 15,-1 12 3-15,-11 25 0 16,3 3 3-16,-2 15 0 15,-9 0 3-15,6 1 0 16,5 1-4-16,0-7 1 0,6-2-3 16,2-17 1-16,5-10-4 15,-2-5 1-15,5-19-4 16,-5-8 0-16,5-18-10 16,0-11 0-16,0-11-13 15,0-10 0-15,0-24-12 16,10-24 1-16,17-23 21 15,-1-9 0-15</inkml:trace>
  <inkml:trace contextRef="#ctx0" brushRef="#br0" timeOffset="8288.5039">8260 4757 62 0,'-5'8'31'0,"-3"5"3"0,5-2-32 15,-12 5-1-15,-20 8 0 16,-10 7-1-16,-8 14 0 16,-8 8-1-16,8 11 1 15,8-1-1-15,8 1 1 16,14-17-2-16,9 1 0 16,9-11 4-16,21-5 1 15,8-3 1-15,8-11 0 16,10-7 2-16,11-8 1 15,0-14-6-15,0-10 0 16,0-19 1-16,-1-2 1 16,-7-8-6-16,-8-6 1 0,-2-7 0 15,-17-14 1-15,-4 5 0 16,-14 6 0-16,-8 3-1 16,-3 10 0-16,-5 11-7 15,-8 7 1-15,-2 6-11 16,5 3 0-16,2 10-14 15,6 2 1-15,5 4 21 16,8 2 0-16</inkml:trace>
  <inkml:trace contextRef="#ctx0" brushRef="#br0" timeOffset="8903.3517">9292 3000 52 0,'-5'0'26'0,"5"53"4"0,0-26-26 16,5 23-5-16,-5 21 1 15,0 19 0-15,0 32 0 16,0 5 0-16,-5 13 1 16,0 11 8-16,5 0 1 0,-8 0-1 15,0 2 1-15,2-2-3 16,1-11 0-16,2-13-5 16,-2-16 1-16,5-10-3 15,0-22 0-15,0-13 0 16,0-15 1-16,0-14-1 15,5-8 0-15,-2-16-1 16,2-21 0-16,-2-24-1 16,8-20 0-16,2-20-2 15,16-10 0-15,5-3 1 16,9 11 0-16,4 11 0 16,6 13 1-16,3 10-2 15,-3 13 0-15,13 17 1 16,-3 12 0-16,-2 14 2 0,-5 21 0 15,-6 8 2-15,-10 14 1 16,-6 4 8-16,-15 14 0 16,-11 5-6-16,-16-3 1 15,-14 8-1-15,-20 1 1 32,-74 23-11-32,-1-32 1 15,14-23-9-15,16-22 1 16,15-13-10-16,12-15 0 15,15-17-3-15,18-13 0 16</inkml:trace>
  <inkml:trace contextRef="#ctx0" brushRef="#br0" timeOffset="9428.481">11123 4673 52 0,'32'-3'26'0,"-22"3"7"16,-10 0-26-16,-8 0-9 15,-2 3 1-15,-19-1-1 16,-11 6 0-16,-15 8 2 16,-9 10 1-16,-5 11 0 15,-7 8 0-15,4 8 0 16,-2 8 1-16,16-5-3 15,13-1 0-15,16-4 3 0,5-4 1 16,24-15-2-16,0-6 1 16,18-7 1-16,6-14 1 15,11-13-4-15,7-10 1 16,8-9-1-16,11-10 1 16,5-16 0-16,-8-5 0 15,9-5-1-15,-9-6 1 16,-5 8 3-16,-6 11 0 15,-7 10-2-15,-3 14 0 16,-5 10 4-16,2 16 1 16,-5 18-1-16,0 14 1 0,-5 24-4 15,-5 15 1-15,-1 14-3 16,1 2 1-16,2 6-2 16,0-11 0-16,-2-11-13 15,-1-10 0-15,3-13-10 16,-7-17 1-16,12-12-8 15,0-32 1-15,-2-17 5 16,5-33 1-16,-2-11 20 16,-1-37 1-16</inkml:trace>
  <inkml:trace contextRef="#ctx0" brushRef="#br0" timeOffset="9700.4363">12319 3387 57 0,'-19'105'28'0,"1"110"11"0,13-136-29 16,-11 38 0-16,-5 28 1 16,-3 3-4-16,-8 16 1 15,6-8-6-15,-1-13 1 16,9-18-10-16,2-12 1 15,5-23-13-15,3-18 0 16,0-17-9-16,8-18 0 16,16-31 1-16,8-20 0 15,5-12 20-15,27-40 1 16</inkml:trace>
  <inkml:trace contextRef="#ctx0" brushRef="#br0" timeOffset="10029.9838">13637 3868 68 0,'-53'-2'34'0,"-66"25"-2"16,76-20-33-16,-12 0 1 16,-3 5 0-16,-1 7-10 15,1 4 1-15,13 13 2 16,13 7 1-16,14 17 2 15,18 7 0-15,8 4 14 16,16 7 0-16,5 2 0 16,-3 4 1-16,9 7 0 0,-20-2 1 15,-7 5-3-15,-21-3 0 16,-16 8-2-16,-27 6 0 16,-15-19-15-16,-11-3 0 15,3-18-16-15,-3-16 0 16,8-13-13-16,-1-14 0 15,12-7 12-15,29-16 0 16</inkml:trace>
  <inkml:trace contextRef="#ctx0" brushRef="#br0" timeOffset="11020.8594">15669 4241 48 0,'2'-2'24'0,"-2"2"9"15,-2-3-23-15,-9-8-11 0,-13 1 0 16,-18-3-1-16,-19-1 1 16,-8 9 1-16,-10 8 0 15,-1 21-2-15,-12 15 1 16,-1 14-1-16,6 13 1 16,16 3 2-16,18-8 1 15,16 2-3-15,10-10 0 16,17 0 2-16,15-13 0 15,11-6 3-15,10-10 0 16,6-8 0-16,10-5 1 16,1-9-4-16,-1-7 1 15,3-16-1-15,-3-6 1 16,3-4-1-16,5-6 1 16,-5-11-3-16,3-2 1 0,-6 10-1 15,-5 3 1-15,-7 13 1 16,-7 6 0-16,4 4-5 15,-6 14 0-15,0 16 0 16,-8 19 1-16,-5 12 1 16,-13 17 0-16,-6 12 0 15,-10 6 0-15,-5 11 6 16,-11 10 0-16,-11 0 2 16,-5 9 1-16,-5-4-4 15,-11 1 0-15,-10-1-2 16,2-7 1-16,0-14-2 15,9-13 0-15,9-16-5 16,17-13 0-16,2-13-3 16,9-8 0-16,7-8 4 0,5-8 1 15,11-14 1-15,19-15 1 16,18-13 1-16,16-14 1 16,19-13-1-16,15-8 0 15,8-7 0-15,11-4 0 16,13-10 1-16,-2-8 1 15,-1 3 0-15,-2-5 1 16,-11 2-2-16,-2 8 0 16,-19 2-1-16,-3 6 0 15,-18 16 3-15,-16 13 0 16,-15 0-4-16,-22 9 1 16,-11 4 0-16,-10 3 0 0,-6 8 1 15,-4 13 0-15,-1 3-1 16,-5 18 1-16,2 11 3 15,1 18 1-15,-3 22-1 16,13 10 0-16,6 19 3 16,12-1 0-16,12 3-4 15,15-2 1-15,11-3-6 16,10-8 0-16,11-10-8 16,10-6 0-16,1-26-12 15,5-14 0-15,-1-26-11 16,6-23 1-16,8-22 19 15,-15-29 0-15</inkml:trace>
  <inkml:trace contextRef="#ctx0" brushRef="#br0" timeOffset="11290.2715">17190 3114 50 0,'-3'21'25'0,"-2"127"2"0,5-89-24 16,-11 23-1-16,1 47 0 15,-3 27 4-15,-6 24 1 16,6 0-3-16,0-2 1 16,-3-14-6-16,5-16 0 0,9-16-1 15,-6-18 1-15,-3-19-20 16,6-21 0-16,-6-21-13 15,-7-26 1-15,-4-27 25 16,-7-35 1-16</inkml:trace>
  <inkml:trace contextRef="#ctx0" brushRef="#br0" timeOffset="11486.8748">16640 4000 80 0,'23'14'40'0,"141"65"3"16,-100-58-40-16,23 11-2 16,19-6 1-16,21 4-14 15,-3-15 0-15,-2-9-13 0,3-14 0 16,4-16-12-16,-7 0 0 16,-3 0 27-16,-13 1 1 15</inkml:trace>
  <inkml:trace contextRef="#ctx0" brushRef="#br0" timeOffset="11981.2496">19158 3934 41 0,'-23'0'20'0,"-30"-29"7"16,32 29-22-16,-19-10-2 15,-5 4 0-15,-13-7 0 16,-1 8 0-16,-1 0-3 15,-7 7 0-15,-1 6 0 16,2 13 0-16,2 6-4 16,-2 12 0-16,2 12 8 15,4 15 0-15,7 5 1 16,8 11 0-16,8-2 0 0,13 2 0 16,11-3 0-16,18 0 0 15,13-7 2-15,14 5 1 31,66 10-2-31,-3-16 1 16,1-12-16-16,-4-20 0 16,3-12-6-16,-7-11 1 15,-6-14-5-15,-8-7 0 16,0-21-11-16,-3-9 0 16,-5-2 21-16,-2-24 1 15</inkml:trace>
  <inkml:trace contextRef="#ctx0" brushRef="#br0" timeOffset="12432.4817">19621 4011 36 0,'-10'16'18'0,"5"61"4"15,2-43-18-15,0 16-4 0,-5 22 0 16,-2 5 3-16,-3 10 0 16,-9 5 0-16,7-7 1 15,1-8 1-15,1-14 1 16,5-7-8-16,5-11 1 15,-2-11 10-15,5-7 1 16,0-9-8-16,8-7 0 16,3-11 0-16,7-16 1 15,3-16-2-15,6-18 1 16,2-11-1-16,11-8 1 16,5 0-3-16,0 6 1 15,2 5-1-15,-2 5 1 16,0 0-10-16,-2 5 1 15,-4 9-7-15,-4 7 1 16,4 3-15-16,1 0 0 16,5 2 19-16,5 1 0 0</inkml:trace>
  <inkml:trace contextRef="#ctx0" brushRef="#br0" timeOffset="12867.3034">20473 4450 35 0,'0'8'17'0,"43"21"11"16,-35-23-17-16,5-4-9 16,5 4 1-16,4-6 0 0,1 2 1 15,7-4 0-15,1-4 0 16,4 1-4-16,-6 0 1 15,-5-1 0-15,-3-2 1 16,-3 1 4-16,-4-4 0 16,-4 0-7-16,-2-5 0 15,-8 1 0-15,-3-1 1 16,-12-5-1-16,-1-1 0 16,-11-1 1-16,3 4 1 15,-5 6-3-15,-2 8 1 16,-14 7-2-16,2 11 1 15,-2 6-1-15,3 15 1 0,0 6 2 16,10 10 0-16,5 1 2 16,14 1 0-16,5-1-5 15,13-1 0-15,1-5-6 16,12-8 1-16,3-5-9 16,9-8 1-16,7-11-13 15,5-13 1-15</inkml:trace>
  <inkml:trace contextRef="#ctx0" brushRef="#br0" timeOffset="13212.0274">21272 4445 48 0,'-21'3'24'0,"-26"20"4"0,33-17-24 16,-7 10-2-16,-10 10 1 15,-9 14-1-15,5 7 1 16,4 1-4-16,7-3 0 16,8-13-3-16,5 2 0 15,11-7 1-15,16-6 1 16,8-11 2-16,8-4 0 16,8-6 3-16,5-8 1 15,7-3-2-15,-7-2 1 16,-2 2 4-16,-6 3 1 15,-5 6-3-15,-9 4 0 0,-4 9-8 16,-6 5 1-16,-2 2-17 16,-3 4 0-16,-6-4-14 15,6-5 1-15,8-29 19 16,13-10 0-16</inkml:trace>
  <inkml:trace contextRef="#ctx0" brushRef="#br0" timeOffset="13512.5144">22236 2786 56 0,'-19'106'28'0,"-2"79"6"0,13-113-29 15,-3 33 3-15,-5 41 0 16,-10 26-2-16,5 16 1 16,8 0-6-16,-1-9 1 15,6-9-7-15,8-19 1 16,3-22-11-16,5-26 1 16,0-23-2-16,3-19 0 15,-6-24-13-15,3-27 1 16,0-26 15-16,-8-29 0 15</inkml:trace>
  <inkml:trace contextRef="#ctx0" brushRef="#br0" timeOffset="13722.7799">21773 3556 72 0,'42'16'36'0,"103"13"6"15,-100-21-36-15,27 2-3 16,15-2 1-16,8-8-7 16,-2-8 0-16,-6-5-12 15,-2-8 0-15,-3-8-13 16,-3-3 0-16,-7-10-7 16,-9 2 1-16</inkml:trace>
  <inkml:trace contextRef="#ctx0" brushRef="#br0" timeOffset="14142.8947">22913 4408 45 0,'32'48'22'0,"63"-6"3"0,-71-34-23 15,10-6 2-15,6-4 1 16,2-6 0-16,-2-5 0 0,-6-6-6 16,-5-7 1-16,-8-14-6 15,-10-8 0-15,-19 1 2 16,-16-4 1-16,-15 4 5 16,-12 2 1-16,-17 13 0 15,-7 11 1-15,-4 13-1 16,0 16 1-16,-1 24 2 15,6 18 0-15,5 11-1 16,9 2 0-16,17 3-4 16,22 6 1-16,21-6-1 15,11 0 1-15,13-5-8 16,15-16 1-16,14-3-10 16,3-10 0-16,5-13 2 15,2-14 0-15,3-16-18 0,14-20 1 16,-1-12 25-16,3-23 0 15</inkml:trace>
  <inkml:trace contextRef="#ctx0" brushRef="#br0" timeOffset="14728.1568">24090 2561 39 0,'14'50'19'0,"12"80"1"0,-23-90-19 16,-1 21 2-16,4 18 0 0,-4 19 1 16,9 16 1-16,-1 2-4 15,9 11 1-15,5 0-1 16,5-3 1-16,5-5 4 15,9 1 0-15,7-4-3 16,-3-18 1-16,4-3-2 16,-9-10 1-16,0-14-3 15,-7-10 1-15,-3-5-1 16,-6-17 0-16,-5-10 2 16,-8-5 0-16,-5-8-3 15,-16-5 0-15,-5-9 1 16,-19-7 0-16,-18-6 0 0,-13 1 1 15,-14 2-2-15,-16 0 1 16,-15 5 2-16,-14 11 0 16,6 13-2-16,7 9 1 15,14 17-2-15,10 6 1 16,19-3 0-16,19-5 1 16,25-2 0-16,20-9 0 15,20-2 0-15,25-8 0 16,23-11 0-16,16-3 1 15,13-10 5-15,11-7 0 16,5-7-6-16,5-10 1 16,-12-15-12-16,-7-14 0 15,-12-11-11-15,-13-10 0 0,-17-8-10 16,-23-8 0-16,-32-5 16 16,-37 13 1-16</inkml:trace>
  <inkml:trace contextRef="#ctx0" brushRef="#br0" timeOffset="15690.0794">1495 7755 65 0,'0'0'32'0,"61"16"3"0,-45-16-32 16,2 0-1-16,3-5 0 15,14-1-3-15,-1 1 0 16,11 0 0-16,8-3 1 16,8 2-1-16,8 6 1 15,5 3 0-15,2 16 1 16,14 7-2-16,-8 22 1 15,6 18-1-15,-17 24 1 16,-2 8 0-16,-16 21 0 16,-11 8 2-16,-21 10 0 15,-21 6 2-15,-26 5 1 0,-27 1-2 16,-26-7 1 0,-19 1-2-16,-19-18 1 0,14-30-3 15,13-24 0-15,8-26-10 16,3-26 0-16,2-27 6 15,14-27 0-15,10-15 3 16,18-27 1-16,17-18 1 16,18 0 0-16,18 8 3 15,25-1 0-15,9 17 1 16,20 13 1-16,15 13 1 16,6 21 0-16,7 21 2 15,12 22 1-15,7 15-6 16,-11 14 0-16,-7 5-5 15,-6 8 1-15,3 2-16 16,-11-13 0-16,-8-7-19 16,1-17 0-16,-1-13 3 0,-7-18 0 15</inkml:trace>
  <inkml:trace contextRef="#ctx0" brushRef="#br0" timeOffset="15975.4935">3797 8467 75 0,'-3'2'37'0,"40"14"3"0,-29-8-39 0,8 0 1 16,5 0 0-16,14 3-2 15,2 2 0-15,5 0 0 16,11-2 0-16,0 2-10 16,0 0 1-16,15 6-5 15,4 2 0-15,2 5-6 16,3-10 0-16,5 0-11 16,-6-11 1-16</inkml:trace>
  <inkml:trace contextRef="#ctx0" brushRef="#br0" timeOffset="16349.5287">4564 8239 58 0,'11'8'29'0,"84"26"0"0,-74-20-28 15,13 2 0-15,6 10 0 16,0 0-2-16,-6 9 0 16,-7 7 2-16,-1 3 0 0,-7 3 5 15,-19 5 1-15,-8 10 0 16,-19 6 0-16,-10 5 3 15,-18 16 0-15,-25 0-8 16,-4 8 1-16,2-13-16 16,13-17 0-16,13-17-24 15,6-14 1-15,31-32 4 16,12-18 1-16,30-16 27 16,14-24 0-16</inkml:trace>
  <inkml:trace contextRef="#ctx0" brushRef="#br0" timeOffset="16875.5362">7990 7840 60 0,'-53'-3'30'0,"-79"-10"1"0,85 10-30 16,-38 3-3-16,-24 11 1 15,-12 7 5-15,-22 11 0 16,3 11-3-16,13 13 0 0,13 2-5 15,27-2 1-15,23-2-4 16,27 2 1-16,21-6 8 16,35 1 0-16,26-1 1 15,23 1 0-15,30 0-1 16,8-3 0-16,18-3 1 16,14 6 1-16,-19-1-2 15,-2 6 1-15,-20-5-1 16,-17 2 0-16,-19-5 1 15,-22 8 1-15,-28 8-4 16,-35 10 1-16,-29 3-1 0,-34 8 0 16,-30 6 9-16,-10-1 1 15,3-10-15-15,-6-19 1 16,25-13-19-16,17-3 1 16,9-15-9-16,23-9 0 15,9-13 7-15,31-12 0 16</inkml:trace>
  <inkml:trace contextRef="#ctx0" brushRef="#br0" timeOffset="17280.7772">7826 9239 64 0,'37'35'32'0,"80"4"5"0,-72-33-32 0,26-12-5 15,17-10 1-15,9-2-3 16,7-16 0-16,-4 2-5 16,3-3 1-16,-10-4 3 15,0-4 0-15,-19-2-4 16,-16 6 1-16,-11-1-2 16,-15 3 0-16,-19 0 6 15,-20 0 0-15,-25 2 4 16,-16 17 1-16,-23 13 16 15,-3 15 1-15,-11 11-12 16,11 19 1-16,5 10-1 16,8 19 0-16,16 13 1 15,16 16 0-15,13-8-8 16,24-3 0-16,21-13-5 0,16-15 0 16,21-17-14-16,16-18 0 15,6-22-19-15,12-25 0 16,-2-22 9-16,-3-21 1 15,9-24 24-15,-12-40 1 16</inkml:trace>
  <inkml:trace contextRef="#ctx0" brushRef="#br0" timeOffset="17550.9439">9753 7059 61 0,'-6'82'30'0,"19"122"2"0,-5-135-30 0,-8 52 2 16,6 30 1-16,-6 37 3 16,0 8 0-16,0-6-3 15,0-26 0-15,0-21-12 16,8-13 1-16,-3-27-16 15,11-13 0-15,-6-27-16 16,9-23 0-16,-6-24 25 16,-5-21 0-16</inkml:trace>
  <inkml:trace contextRef="#ctx0" brushRef="#br0" timeOffset="17791.2189">9062 7689 69 0,'13'21'34'0,"119"45"16"0,-57-47-34 16,30 2-12-16,38 3 1 16,27-1-5-16,15-7 1 15,-13-5-12-15,-8-11 0 16,-13-5-13-16,-11-3 1 0,-16-6-14 15,1-12 0-15,-20-3 20 16,-17-19 0-16</inkml:trace>
  <inkml:trace contextRef="#ctx0" brushRef="#br0" timeOffset="18166.1223">11007 7760 67 0,'-61'90'33'0,"40"45"7"16,15-85-34-16,1 3-6 15,5 21 1-15,3 8 0 0,5-2 1 16,5-9 1 0,8-10 0-16,8-11-5 0,8-13 1 15,8-18-3-15,8-16 0 16,11-17-1-16,2-9 0 15,5-12 5-15,-7-7 1 16,-6 5-1-16,-8-3 1 16,-10 11 6-16,-11 8 1 15,-3 8 0-15,-7 5 1 16,2 18-6-16,-10 19 0 16,-9 14-4-16,6 12 0 15,-8 11-9-15,0 0 1 16,0-2-21-16,0-16 0 15,6-6-3-15,4-16 0 0,9-26 20 16,2-15 0-16</inkml:trace>
  <inkml:trace contextRef="#ctx0" brushRef="#br0" timeOffset="18617.607">12300 8125 56 0,'8'56'28'0,"-8"87"3"15,0-96-28-15,0 27 1 16,0 14 1-16,-8 20-4 16,8 9 1-1,-13 86 10 1,-3-39 0-16,0-31-9 16,9-35 0-16,-4-27-7 0,3-15 0 15,3-14 3-15,-3-21 0 16,-5-23-4-16,-14-30 0 15,1-37 1-15,-3-45 0 16,5-34 4-16,24-42 0 16,13-22-7-16,19-13 0 15,21 16 2-15,21 26 0 16,8 30 4-16,13 23 1 16,6 27 2-16,4 24 0 15,1 21-1-15,-16 20 1 16,-13 20 0-16,-16 18 0 15,-22 26 5-15,-12 19 0 16,-30 22 4-16,-23 25 1 16,-27 17-3-16,-16 2 0 0,-10-8-18 15,5-10 0-15,5-19-19 16,5-16 0-16,6-18-8 16,10-17 0-16,17-17 23 15,12-28 1-15</inkml:trace>
  <inkml:trace contextRef="#ctx0" brushRef="#br0" timeOffset="19547.9821">14833 6514 55 0,'5'40'27'0,"37"108"0"0,-31-95-27 16,-1 26-1-16,14 32 0 15,-5 19-1-15,-9 23 1 16,1 11 2-16,-6 14 1 0,-5-6 8 16,0-6 1-16,0-12-7 15,5-19 1-15,-2-19-8 16,5-21 0-16,-3-13 2 16,3-18 1-16,-5-14-4 15,2-5 0-15,-2-16 3 16,-3-2 0-16,2-14 1 15,4-21 0-15,-6-21 0 16,-6-24 0-16,4-24 0 16,2-21 0-16,0-21 3 15,2 3 0-15,6 0 1 16,14 4 0-16,1 7-2 16,9 4 0-16,3 3-2 15,9 0 1-15,4 8-3 0,-6 8 0 16,1 8 2-16,-4 11 0 15,-7 12 1-15,0 12 0 16,-3 7-2-16,3 8 1 16,-6 8-2-16,3 11 1 15,0 10-2-15,3 22 0 16,-5 15-3-16,-1 19 0 16,-5 16 8-16,-5 7 1 15,3 6 3-15,-11 13 0 16,-8-5 2-16,-8-5 0 15,-13 0-4-15,-11-6 1 16,-3-2 0-16,-12-14 0 0,-1-2-2 16,-10-14 0-16,10-10-3 15,1-10 1-15,10-11-5 16,5-9 0-16,5-4-10 16,14-14 0-16,11-10 4 15,17-13 1-15,22-1 2 16,16 1 1-16,14 5 3 15,4 5 0-15,-2 5 1 16,0 11 0-16,-6 8 4 16,-18 8 0-16,-11 2 6 15,-7 6 1-15,-17 3-1 16,-20 12 0-16,-17 9 6 16,-10 0 1-16,-23 7-13 15,-1-2 1-15,-5-11-9 16,-1-2 0-16,7-13-15 0,-1-12 1 15,5-12-11-15,1-3 1 16,7-18 4-16,3-9 1 16</inkml:trace>
  <inkml:trace contextRef="#ctx0" brushRef="#br0" timeOffset="19878.0968">17158 6498 57 0,'-21'35'28'0,"-13"131"6"16,23-100-30-16,-10 32 2 15,-11 40 1-15,-5 29 1 16,0 23 1-16,0 3-3 16,3-8 1-16,2-15-5 15,3-14 1-15,13-24-8 16,0-29 0-16,11-10-20 16,-1-19 0-16,6-21-13 15,11-27 1-15,8-26 20 16,-1-13 0-16</inkml:trace>
  <inkml:trace contextRef="#ctx0" brushRef="#br0" timeOffset="20208.2642">17264 7805 63 0,'-87'53'31'0,"26"82"-2"0,48-101-31 16,-6 17-9-16,6-1 0 16,8 0 5-16,10 1 1 0,8-9 4 15,11-5 1-15,13-13 3 16,8-11 0-16,8-13 2 16,0-8 1-16,8-8 1 15,-14-10 0-15,-4-6 3 16,-12 0 0-16,-4-5-1 15,-14-10 0-15,-13-14-20 16,-11-16 0-16,-2-8-7 16,-5 11 0-16,4 5-17 15,4 1 0-15,10 12 22 16,5 14 0-16</inkml:trace>
  <inkml:trace contextRef="#ctx0" brushRef="#br0" timeOffset="20493.4198">18531 7604 63 0,'3'-5'31'0,"-11"5"5"0,-2 2-33 16,-17 1-4-16,-21 2 0 16,-10-2 1-16,-11 8 1 15,1 12-2-15,-6 14 1 16,5 14 1-16,13 10 0 15,11 5 2-15,13 5 0 16,17 3 4-16,20-2 1 16,19-6-9-16,15 0 0 0,20-16-3 15,15-7 1 1,16-14-22-16,-3-21 1 0,6-27-12 16,7-26 1-16,1-16 23 15,-6-29 1-15</inkml:trace>
  <inkml:trace contextRef="#ctx0" brushRef="#br0" timeOffset="21063.9227">19360 6498 57 0,'-14'32'28'0,"14"119"2"0,-5-106-30 15,2 26 1 1,1 30 1-16,-6 12-1 0,-5 12 0 16,-9-1 2-16,-4 8 1 15,2-12-3-15,0-9 0 16,-2-21-1-16,-1-11 0 16,6-18 0-16,3-14 0 15,4-12-1-15,4-6 1 16,2-5 2-16,0-6 0 15,5-10 5-15,11-10 0 16,8-9-6-16,21-15 1 16,16-17-2-16,13-4 0 0,16-12 0 15,3-1 0 1,10-1-1-16,0 2 0 0,1 9-9 16,-12-3 1-16,-15 3 1 15,-11 10 1-15,-13 3-2 16,-13 6 1-16,-13 4 6 15,-19 3 0-15,-19 3 3 16,-13 13 0-16,-18 11 1 16,-8 13 1-16,-3 15 9 15,0 12 1-15,3 18-7 16,5 18 1-16,13 11 6 16,27 13 0-16,13 14-6 15,21-1 0-15,22-5-8 16,15-10 0-16,16-11-7 15,16-16 1-15,5-13-18 16,3-22 0-16,18-23-10 0,-7-19 0 16,2-28 16-16,-5-20 1 15</inkml:trace>
  <inkml:trace contextRef="#ctx0" brushRef="#br0" timeOffset="21740.8275">20833 6953 59 0,'-2'8'29'0,"23"42"0"0,-11-18-29 0,4 18-1 16,4 22 1-16,3 18 1 15,0 16 1-15,3 10 0 16,-5 8 0-16,-6 1-1 15,-2-3 0-15,-3-17-2 16,-1-15 1-16,-4-16 0 16,-3-15 0-16,3-12 0 15,-3-15 0-15,-3-8-2 16,-7-14 1-16,-9-23-3 16,-2-21 0-1,-16-114 9 1,16-11 0-16,13-10-9 0,26-22 0 15,25-5-3-15,12 6 0 16,19 23 6-16,21 27 1 16,11 21 1-16,8 23 0 15,2 20-2-15,1 23 1 16,-9 18 1-16,-15 14 1 16,-24 16-6-16,-11 13 1 15,-24 18 2-15,-26 19 0 16,-34 24 1-16,-43 29 0 15,-42 18 9-15,-29 25 0 16,-22-1 4-16,9-2 0 16,21-14-7-16,15-16 1 15,32-12-8-15,27-20 1 16,27-7 2-16,20 0 0 16,37-6 2-16,22-4 1 0,31-6-6 15,30-8 0-15,7-1 1 16,14-9 1-16,5-6-1 15,0-3 1-15,-19-2-1 16,-21 0 0-16,-15-8-1 16,-11-5 1-16,-22-1-12 15,-7 1 1-15,-6-6-4 16,-12 0 0-16,-7 1-17 16,-9-14 1-16,2-14 8 15,2-4 1-15</inkml:trace>
  <inkml:trace contextRef="#ctx0" brushRef="#br0" timeOffset="22295.2021">22537 7260 53 0,'-10'-5'26'0,"-4"10"1"0,6-2-26 0,-5-1 1 16,-5 9 0-16,-3 8 0 15,-6 15 1-15,-2 14-4 16,0 15 1-16,2 14 2 16,1 15 1-16,13-12 0 15,10-1 0-15,3-13-1 16,5-13 0-16,14-8-1 16,2-13 1-16,11-11-5 15,2-16 0-15,9-15-4 16,4-19 0-16,1-11 5 15,-1-8 1-15,-2-10 5 16,0-3 1-16,-5 8 1 16,-11 14 0-16,-5 7 1 15,-3 8 0-15,-2 14-5 0,-9 18 0 16,-4 18 0-16,-6 22 0 16,-3 20-2-16,-5 17 1 15,-3 2-3-15,6 3 1 16,5-10-21-16,3-17 0 15,-1-7-3-15,14-22 0 16,0-15-3-16,16-19 1 16</inkml:trace>
  <inkml:trace contextRef="#ctx0" brushRef="#br0" timeOffset="22760.6454">23580 7228 54 0,'-11'22'27'0,"0"78"6"15,6-65-27-15,-5 9-2 16,-4 20 0-16,-7 10 1 16,0 5 0-16,-3-2 0 15,-2-3 0-15,2-10-6 16,5-14 0-16,6-10 0 15,3-9 1-15,2-12-4 16,8-19 1-16,10-16-1 16,19-21 0-16,11-21 0 0,8-14 1 15,13-15 3-15,5-3 1 16,13 8 1-16,-5 5 1 16,-8 19 6-16,-5 19 1 15,-8 17-5-15,-8 14 1 16,-3 24 1-16,-7 27 0 15,-14 23-2-15,-5 26 1 16,-11 12 0-16,-5 7 0 16,-3 0-8-16,3-5 1 15,0-19-13-15,3-13 0 16,5-21-10-16,3-16 1 16,10-21-7-16,11-24 1 15,18-29 7-15,19-16 1 0,13-18 14 16,16-14 0-16</inkml:trace>
  <inkml:trace contextRef="#ctx0" brushRef="#br0" timeOffset="25356.2733">25022 7332 23 0,'29'-22'11'0,"-3"9"6"0,-18 5-12 0,0 0 1 0,-5 3 1 0,-1-6-3 0,-2 4 1 0,0-4-1 0,-2 3 0 0,-1 0-4 0,-5-3 0 0,0-2 1 0,-2 3 0 0,-4-4 0 0,-4 6 0 0,-6 1-2 0,-10 1 1 0,-9 4 0 0,-10-1 1 0,-7 0 0 0,4 3 1 0,-2 8-2 0,10 3 1 0,1 5-3 0,15-3 1 0,11 5 1 0,15 1 1 0,12 5-2 0,15 5 1 0,16 5 1 0,16-2 1 0,10 5 2 0,3 5 0 0,1 1-1 0,-7 7 1 0,-9-2 1 0,-9-3 0 0,-16-3-1 0,-10 3 1 0,-13 5 0 15,-14-5 0-15,-18 0 1 0,-13 0 0 0,-11 0-7 0,-10 0 0 0,4-8-3 0,1 3 1 0,5-11-14 0,8-3 0 16,3-7-12-16,7 2 0 16,6-5 5-16,6-11 0 15</inkml:trace>
  <inkml:trace contextRef="#ctx0" brushRef="#br0" timeOffset="26559.3275">5837 10536 72 0,'-6'8'36'0,"6"21"11"15,6-11-36-15,-6 9-7 0,0 15 0 16,0 11-5-16,0 16 1 16,0 18 3-16,0 6 0 15,0 7-1-15,0 1 0 16,0-3 0-16,0 2 0 16,-6-5-1-16,6-10 0 15,0-13-10-15,0-9 1 16,0-13-13-16,6-5 1 15,-4-8-2-15,17-13 0 16,7-5-3-16,9-19 1 16,10-16 6-16,16-19 0 15</inkml:trace>
  <inkml:trace contextRef="#ctx0" brushRef="#br0" timeOffset="26904.8083">6982 10538 31 0,'-2'3'15'0,"2"-3"13"15,0 0-15-15,0 3-3 16,0-1 0-16,0 4-2 15,0 4 1-15,2 19-3 16,-2 16 1-16,6 16-4 0,-6 16 1 16,0 13 1-16,0 10 1 15,0 1-4-15,0 5 0 16,-6-14-4-16,6-4 1 16,0-14-15-16,0-11 1 15,0-13-12-15,0-12 1 16,-2-17-8-16,-6-21 1 15,-11-19 31-15,-15-7 1 16</inkml:trace>
  <inkml:trace contextRef="#ctx0" brushRef="#br0" timeOffset="27084.4042">6712 11004 67 0,'3'8'33'0,"66"8"18"0,-35-11-34 0,19-2-15 15,13-3 1-15,6 0-4 16,5-6 1-16,-3 1-27 16,0-5 1-16,-8-6-17 15,0-3 1-15,-16-2 26 16,-15-5 0-16</inkml:trace>
  <inkml:trace contextRef="#ctx0" brushRef="#br0" timeOffset="27280.8579">7784 11234 86 0,'3'40'43'0,"20"29"1"0,-20-51-43 16,5 6-6-16,-8 8 0 15,0-3-19-15,0 0 0 16,0-3-15-16,-8-4 1 15,8-17 19-15,-3-18 1 16</inkml:trace>
  <inkml:trace contextRef="#ctx0" brushRef="#br0" timeOffset="27464.2469">8088 10112 73 0,'-18'11'36'16,"18"0"2"-16,0-11-37 0,0 0-16 16,0 0 0-16,0 0-28 15,8 0 1 1</inkml:trace>
  <inkml:trace contextRef="#ctx0" brushRef="#br0" timeOffset="28271.4341">8236 11168 61 0,'-7'53'30'0,"17"-8"4"0,-5-34-30 15,-2 2-3-15,-3-3 0 16,0 1-2-16,8-3 1 15,-8-3-1-15,0 0 1 16,5-7 0-16,6-9 1 16,5-15-1-16,-3-14 1 15,19-5-6-15,2-13 1 16,6-6 1-16,5-4 1 16,8 4 1-16,0 1 1 0,0-4 1 15,-3 17 0-15,-5 13 0 16,2 11 0-16,-12 7 1 15,-1 14 0-15,-7 15 3 16,-9 12 0-16,-2 17 0 16,-8 14 0-16,-8 13 4 15,-5-5 0-15,2-3-7 16,-5-5 0-16,5-2-3 16,6-14 1-16,2-6-1 15,1-9 0-15,2-4 1 16,10-13 0-16,14-10-2 15,2-16 1-15,11-19-3 16,3-10 0-16,-3-11 4 16,8 6 0-16,-3 4-1 15,-13 9 0-15,-5 13 7 0,-3 2 1 16,-11 12-4-16,1 7 0 16,-3 13 2-16,-6 16 1 15,9 8-6-15,-3 0 0 16,2 3 2-16,9-3 1 15,7-2-2-15,9-14 1 16,2-8-2-16,7-10 1 16,15-11-6-16,7-16 0 15,0-13-1-15,-3-13 1 16,1-11 1-16,-6-8 1 16,-11-5-4-16,-7 8 0 15,-14 8 5-15,-7 5 1 0,-9 8 5 16,-10 14 0-16,-8 4-1 15,-2 14 1-15,-17 11 4 16,-13 10 0-16,3 23-1 16,-8 14 1-16,-5 16-4 15,0 16 0-15,5 5-5 16,2-2 1-16,17-6-15 16,2-8 0-16,16-2-23 15,0-6 1-15,13-5 4 16,8-16 0-16,3-11 21 15,24-25 0-15</inkml:trace>
  <inkml:trace contextRef="#ctx0" brushRef="#br0" timeOffset="28421.8766">10848 11195 107 0,'32'44'53'0,"13"17"3"0,-35-50-54 15,-2 0-22-15,-5-1 1 16,-3-2-27-16,-11-5 0 15,-23-1 10-15,-14-7 1 16,-29-3 28-16,-18-2 0 16</inkml:trace>
  <inkml:trace contextRef="#ctx0" brushRef="#br0" timeOffset="29502.2431">1230 14250 56 0,'-13'-2'28'0,"13"2"5"15,0 0-28-15,0 0-3 16,0 0 1-16,0 0-2 16,3-3 1-16,-3-5-3 15,8-2 0-15,2-4 1 16,9-4 1-16,5-11-1 16,-3 0 0-16,13-3-1 0,16-5 1 15,3 0 0-15,3-3 0 16,15-2 0-16,-2-1 0 15,10 9-1-15,11 2 1 16,-5-2 0-16,-3 5 1 16,-8 10-1-16,-5 6 0 15,-11 8-2-15,-13 2 1 16,3 11 2-16,-22 11 0 16,-10 10 1-16,-16 18 0 15,-18 22 11-15,-17 16 0 16,-15-1-8-16,5-9 0 15,5-7-7-15,9-15 1 0,4-10-4 16,11-9 0-16,14-5 0 16,12-2 1-16,9-9 4 15,20-5 1-15,9-5 0 16,13 0 0-16,8 0 0 16,-9 5 0-16,-7 1 5 15,-8 12 0-15,-16 3-3 16,-10 16 0-16,-27 21 3 15,-24 22 0-15,-36 36 6 16,-36 11 0-16,-20 13-10 16,0 11 1-16,15-27-11 15,14-26 1-15,21-32-25 16,8-16 1-16,21-18-6 16,18-19 1-16,17-24 17 15,20-28 0-15,25-28 10 0,25-33 0 16</inkml:trace>
  <inkml:trace contextRef="#ctx0" brushRef="#br0" timeOffset="29772.0822">3199 14478 74 0,'-13'13'37'0,"44"14"2"0,-20-9-38 15,13 3 0-15,7 6 0 0,30 2 0 16,11 5 1-16,15-5-1 16,19-5 0-16,10-3-2 15,9-2 0-15,-6-11-1 16,-3-3 0-16,-7 0-10 16,4-5 1-16,-15 3-11 15,-8-8 1-15,-10-6-10 16,-9-7 0-16,-10-6 20 15,-24-13 0-15</inkml:trace>
  <inkml:trace contextRef="#ctx0" brushRef="#br0" timeOffset="30117.1101">4228 14277 52 0,'8'3'26'0,"55"-17"8"0,-31 12-25 16,8-6-6-16,18 5 0 16,14 3-4-16,-1 5 1 15,3 3 0-15,-5 8 0 16,2 5 0-16,-10 6 1 16,-5 5 0-16,-14-1 0 15,0 6 9-15,-13 3 1 16,-18 2-5-16,-6 6 1 15,-21 16 0-15,-18 7 0 16,-19 8 3-16,-18 19 1 16,-17-5-13-16,-12 13 0 0,5-16-13 15,15-14 0-15,14-10-20 16,8-18 1-16,10-11-2 16,9-16 1-16,12-13 24 15,17-29 1-15</inkml:trace>
  <inkml:trace contextRef="#ctx0" brushRef="#br0" timeOffset="31288.3576">5292 13430 61 0,'0'0'30'0,"0"-42"10"0,0 34-31 16,0-3-3-16,0 3 1 15,0 1-8-15,0 4 1 16,0 3-2-16,8 13 0 15,2 19 1-15,6 23 1 16,3 19 2-16,-4 14 0 16,4 18 1-16,-1 23 0 15,-4-2 1-15,-1 3 1 0,3-6-7 16,0-2 1-16,2-21 0 16,1-19 1-16,-3-6-17 15,2-7 0-15,-7-19-14 16,7-10 0-16,-10-6 4 15,-5-12 1-15,-6-28 20 16,-5-18 0-16</inkml:trace>
  <inkml:trace contextRef="#ctx0" brushRef="#br0" timeOffset="31708.8118">5228 13055 65 0,'-26'2'32'0,"23"-2"0"0,3 0-32 15,5 3 1-15,11 13 0 16,8-3-3-16,13 8 1 16,8 6 1-16,26 10 0 15,6 10-1-15,5 3 0 16,6 17 1-16,7 12 1 15,-11 11-6-15,4 8 1 16,-9 0 0-16,-7 13 0 16,-4-3 3-16,-7 1 1 0,-5-6 1 15,-14 0 0-15,-13-8 2 16,-16-2 1-16,-10-3 3 16,-13-3 0-16,-14-2-3 15,-11-6 1-15,-18-7-2 16,-10 5 0-16,-9-17 0 15,-10-4 1-15,-2-14-8 16,-6-13 0-16,3-15-14 16,-3-12 0-16,10-7-8 15,11-16 0-15,16-16-3 16,16 2 1-16</inkml:trace>
  <inkml:trace contextRef="#ctx0" brushRef="#br0" timeOffset="32159.6143">6752 14160 57 0,'0'-2'28'0,"16"15"3"0,-8-2-29 16,3 2-3-16,-4 8 1 16,-1 13-1-16,-1 9 1 15,0 10 0-15,-5 21 1 16,-5-3-2-16,0 1 1 0,-1 4 4 16,-1-12 1-16,4-9-3 15,-2-7 1-15,2-8-3 16,0-11 0-16,-2-8 7 15,5-5 0-15,-3-3-1 16,3-8 1-16,0-10-6 16,0-19 0-16,3-21-2 15,8-23 1-15,4-4-3 16,9-2 0-16,5 0-1 16,6 18 1-16,-1 11-6 15,3 8 1-15,-2 0-12 16,7 11 0-16,3-1-11 15,3 1 0-15,4-3 18 16,17-3 1-16</inkml:trace>
  <inkml:trace contextRef="#ctx0" brushRef="#br0" timeOffset="32564.4232">8078 14094 71 0,'-21'19'35'0,"-38"2"5"0,43-13-37 16,-13 8-2-16,-8 13 0 16,-5 0-2-16,0 8 0 15,2 0-4-15,0 8 1 16,3 0 1-16,11 0 1 0,10-11-2 16,-3-2 0-16,11-11 5 15,6-2 0-15,2-9-1 16,8-7 1-16,2-6-1 15,1-7 1-15,10-9 1 16,0-4 1-16,6-4 0 16,-1-7 1-16,6-6-2 15,-6 6 1-15,1-1-1 16,-3 14 0-16,-8 5 2 16,2 6 0-16,1 12-2 15,2 11 1-15,0 17-1 16,-3 12 1-16,1 16-4 15,-3-2 0-15,2-1-16 0,9-4 1 16,-1-4-27 0,-2-7 0-16,-3-16 19 0,3-19 1 15</inkml:trace>
  <inkml:trace contextRef="#ctx0" brushRef="#br0" timeOffset="33016.0578">8678 13742 66 0,'-5'0'33'0,"10"32"1"0,-2-5-33 0,-3 7 7 15,-3 16 1-15,-2 24-7 16,-6 11 0-16,-2 10 3 15,-8 9 0-15,8-7-2 16,-3-7 0-16,8-13-5 16,0-19 1-16,8-7-2 15,0-14 1-15,8-11-4 16,11-7 0-16,-1-17 4 16,9-7 1-16,-1-11-1 15,0 0 0-15,1 6 8 16,-9-1 0-16,-4 6-2 15,-1 2 1-15,-5 3-4 16,10 0 1-16,-2 3 1 0,11 2 1 16,7-5-4-16,8-8 0 15,6-18-9-15,2-9 0 16,-2-20-15-16,-3-1 0 16,-3-2 0-16,-10-8 1 15,0 2 1-15,-11 3 1 16,11 1 12-16,2 9 1 15</inkml:trace>
  <inkml:trace contextRef="#ctx0" brushRef="#br0" timeOffset="33585.0581">10933 12459 46 0,'-8'8'23'0,"29"98"7"0,-11-66-24 15,-7 26-5-15,-3 24 0 16,0 34 1-16,-3 8 0 16,-7 27 1-16,7 8 1 15,-13 0 0-15,6 2 1 0,4-13-3 16,-4-16 1-16,15-15-4 15,0-12 1-15,-2-12-5 16,0-11 0-16,-3-24-17 16,0-18 0-16,0-11-14 15,-6-24 1-15,6-29 33 16,3-34 0-16</inkml:trace>
  <inkml:trace contextRef="#ctx0" brushRef="#br0" timeOffset="34096.1628">10866 12660 68 0,'-52'3'34'0,"65"-32"-1"0,8 16-35 16,13-3 2-16,11 0 1 15,8 3 0-15,8 7 0 16,3 12-4-16,7 10 1 16,6 10-5-16,-16 16 0 15,-9 1 6-15,-4 7 0 16,-29 3 3-16,-6 10 1 16,-16 14 2-16,-21 13 0 15,-18 5 7-15,-8 3 0 16,-3 5-8-16,0-13 0 0,8-16-7 15,13-15 1-15,11-12-13 16,21-2 0-16,13-5 13 16,19-6 0-16,29 6 1 15,10 0 1-15,9-3 1 16,-1 2 0-16,-2 4 4 16,-14 7 0-16,-7 3 6 15,-16 10 0-15,-19 9-5 16,-29 15 0-16,-24 19 4 15,-29 5 1-15,-18 0-11 16,-3-8 0-16,8-21-20 16,8-13 1-16,5-16-26 0,8-29 0 15,18-29 20-15,14-35 1 16</inkml:trace>
  <inkml:trace contextRef="#ctx0" brushRef="#br0" timeOffset="34381.2198">12758 12298 70 0,'-10'34'35'0,"4"128"0"0,1-102-35 16,0 33-2-16,-11 23 1 0,3 30 9 15,-9 10 1-15,1 29-2 16,-3-13 0-16,6 3 0 16,-1-14 0-16,4-13-8 15,-4-10 0-15,-2-16-4 16,2-8 0-16,-2-22-23 16,3-12 0-16,4-22-14 15,9-21 0-15,5-37 27 16,11-19 1-16</inkml:trace>
  <inkml:trace contextRef="#ctx0" brushRef="#br0" timeOffset="34726.3713">13306 13869 77 0,'-61'48'38'0,"-8"84"2"0,51-89-39 15,-1 12-2-15,-5 14 1 16,1 2-9-16,7 1 1 16,16-6 0-16,10-13 1 15,9-13 7-15,15-14 1 16,9-10 5-16,15-13 1 16,0-14-4-16,13-15 1 15,-7-9-3-15,-1-7 1 16,-12 2 5-16,-9-5 1 15,-16 0-3-15,-7-10 1 0,-16-1-6 16,-9-5 0-16,-15 0-16 16,-8 6 0-16,-5 2 4 15,-9 0 1-15,-4 11-19 16,10 2 0-16,5 0 1 16,21 6 1-16</inkml:trace>
  <inkml:trace contextRef="#ctx0" brushRef="#br0" timeOffset="35041.6948">14555 13708 66 0,'-19'13'33'0,"-23"-2"1"0,31-6-32 16,-10 0 2-16,-5 3 0 15,-14 8-5-15,0 8 0 16,3 3 2-16,-5 12 1 16,2 6 0-16,6 13 1 15,2 3-5-15,11 5 1 16,10 1 4-16,3-4 0 16,19-5-5-16,5-5 1 15,10-5-6-15,17-3 0 16,2-13-6-16,13-14 0 15,0-21-21-15,6-18 1 0,-4-32 12 16,17-29 1-16</inkml:trace>
  <inkml:trace contextRef="#ctx0" brushRef="#br0" timeOffset="35492.7455">15486 11991 64 0,'-11'10'32'0,"11"62"-1"15,3-35-32-15,-3 24 1 16,0 21 1-16,-5 18-2 16,-11 33 0-16,0 15 1 15,-10 8 0-15,-1-3 5 0,-2 1 0 16,-3-6-5-16,3-8 0 15,5-18 2-15,6-11 1 16,2-21-4-16,0-13 1 16,3-19-4-16,5-10 1 15,3-11-3-15,-3-6 1 16,0-9 1-16,5-12 1 16,3-10 1-16,11-8 0 15,2-10 2-15,16-9 1 16,11-2 0-16,7-11 0 15,17-5 2-15,10-10 1 16,11-3 1-16,15-6 1 0,11 3-5 16,-5 0 0-16,5-5-4 15,-5 3 1-15,-8-1-19 16,-5 3 1-16,-17 6-11 16,-10-1 1-16,-15 6 17 15,-12-13 1-15</inkml:trace>
  <inkml:trace contextRef="#ctx0" brushRef="#br0" timeOffset="35687.5289">15838 13724 89 0,'-34'87'44'0,"31"104"4"0,6-130-46 16,7 10-3-16,3 16 1 15,9 3-14-15,4-5 0 16,11-3-24-16,11-16 1 16,7-10-2-16,11-17 1 15</inkml:trace>
  <inkml:trace contextRef="#ctx0" brushRef="#br0" timeOffset="36843.2599">18087 12877 42 0,'0'32'21'0,"21"114"0"16,-10-83-21-16,-6 32-1 15,3 32 1-15,-5 16 1 16,-3 24 1-16,-3-3 2 16,-5 3 0-16,-3-22 4 15,1-5 0-15,-1-31-5 0,1-22 0 16,-1-21-3-16,0-18 0 15,-2-14-3-15,-5-13 1 16,-6-21-4-16,-8-37 1 16,-2-23 3-16,-3-41 0 15,2-37 3-15,11-28 1 16,17-35 0-16,9-11 0 16,17-16-5-16,20 6 0 15,9 16 2-15,10 31 0 16,11 14-1-16,13 23 1 15,3 19 0-15,-1 19 0 16,-7 28 0-16,-8 17 1 16,-16 18 1-16,-11 13 1 0,-7 24 1 15,-12 18 1-15,-12 14-2 16,-14 24 1-16,-10 15-1 16,-16 38 0-16,-13 10 4 15,-3 16 0-15,-8-3-2 16,-8 0 1-16,5-5-3 15,3-13 1-15,6 8-3 16,10-19 1-16,0-3-2 16,16-20 0-16,5-12 2 15,5-7 1-15,3-13-1 16,0-8 1-16,6-11 1 16,-1-5 0-16,-2-6 0 15,5-5 1-15,-3-2-1 0,3-3 1 16,0 2-5-16,0-4 0 15,0-1 5-15,0 0 0 16,0 1-4-16,0-4 1 16,0-2 0-16,0 0 1 15,0 3-2-15,0 0 0 16,0-3-1-16,0 0 0 16,0 0 0-16,0 0 1 15,0 0-1-15,0 5 0 16,3-3-1-16,5 4 0 15,2 2 0-15,9 0 1 16,2 0 1-16,5-1 0 0,17 1-1 16,4-5 1-16,1-3 0 15,13-8 1-15,0-2-2 16,5-6 1-16,8-13-1 16,3-6 0-16,2-5-2 15,-10-4 0-15,-6-1 3 16,-5-8 0-16,-13-3 0 15,-5 3 0-15,-13 0 0 16,-6-2 0-16,-11 4-2 16,-4 1 0-16,-14 5-1 15,-6 8 1-15,-15 8 1 16,-2 13 0-16,-4 11 1 16,-2 15 1-16,0 20-1 15,0 20 1-15,5 29 3 16,11 11 1-16,11-3-6 0,15 9 0 15,8-9 0-15,11-8 1 16,8-5-16-16,7-10 0 16,6-11-12-16,13-19 1 15,9-18 4-15,-4-16 0 16,3-26 18-16,-5-6 0 16</inkml:trace>
  <inkml:trace contextRef="#ctx0" brushRef="#br0" timeOffset="38029.6092">19928 13600 56 0,'-26'50'28'0,"21"87"1"0,5-89-29 0,-8 21 0 15,0 21 1-15,-3 8 4 16,-2 10 0-16,0 3-2 15,2-8 1-15,1-15-1 16,-1-19 1-16,3-9 1 16,0-15 0-16,5-13-6 15,-4-5 1-15,4-9 1 16,0-10 1-16,-2-18-3 16,5-25 1-16,5-31-1 15,6-32 1-15,10-34-1 16,5-24 0-16,17-6-5 15,7-7 1 1,64-45 2-16,-16 50 1 16,5 26-2-16,-18 32 1 15,-11 27-2-15,-11 18 1 16,-15 21-2-16,-9 14 1 16,-9 15 3-16,-15 19 0 15,-9 16 5-15,-17 18 1 16,-10 14 1-16,-11 15 1 15,-7 1 1-15,-4-1 1 16,4-5-7-16,7-5 1 16,5-8-2-16,6-5 0 15,11-6-6-15,4-2 1 0,12-3-1 16,4-5 1-16,14-9 7 16,10-1 0-16,6-12-2 15,10-5 1-15,9-10 3 16,12-13 0-16,0-12-3 15,-4-1 1-15,-1-6 3 16,-3-16 1-16,-2-3-9 16,-5-2 1-16,-6 0 5 15,-5-6 0-15,-8 3-5 16,-13 9 1-16,-6 9 3 16,-15 3 1-16,-6 9-5 15,-7 7 1-15,-12 8 2 16,1 8 1-16,-8 5-2 15,-3 17 1-15,-2 15-1 0,-6 10 0 16,6 6-2-16,5 11 0 16,5 0 1-16,8 4 0 15,6-4 1-15,10-3 0 16,8-11-6-16,2 3 1 16,11-5-4-16,8 0 0 15,3-11 0-15,5-3 0 16,3-5 3-16,10-7 1 15,3-6-1-15,5-8 1 16,-5-3-3-16,5-8 0 16,-5-5 0-16,-5-2 0 15,-6-6 4-15,-5-2 0 16,-5-6 17-16,-8 0 1 0,-3 3-4 16,-8 5 0-16,-2 0 1 15,-3 6 1-15,-8 2-1 16,-3 3 1-16,-7 5-8 15,-6 3 1-15,0 10-5 16,-11 16 0-16,1 11 3 16,-1 7 0-16,4 4-3 15,4-1 1-15,9-8 0 16,4-4 0-16,1-9-7 16,10-5 0-16,6-8 3 15,10-6 1-15,5-20 1 16,11-14 1-16,-2-10 5 15,5-9 0-15,2 1 1 16,0 2 1-16,-7 6 0 0,-4 8 1 16,-7 13-5-16,-3 5 0 15,1 13 0-15,-7 14 1 16,-4 31-6-16,-8 14 1 16,-3 4 0-16,0 4 0 15,2-1-27-15,6-10 1 16,5-8-5-16,6-10 0 15,5-19 8-15,5-19 0 16</inkml:trace>
  <inkml:trace contextRef="#ctx0" brushRef="#br0" timeOffset="38299.5499">22810 11755 50 0,'-3'0'25'0,"16"85"5"0,-10-37-24 0,-3 34-2 15,-3 26 0-15,3 30 0 16,0 23 1-16,3 6 0 16,5 2 0-16,2 3-2 15,4-16 1-15,2 0-4 16,-1-18 1-16,4-22-11 15,2-12 1-15,0-22-22 0,-2-22 1 16,-6-9-3-16,0-30 1 16</inkml:trace>
  <inkml:trace contextRef="#ctx0" brushRef="#br0" timeOffset="38585.2748">22617 12761 72 0,'13'10'36'0,"90"43"0"0,-77-45-36 0,11-2-3 15,6 4 1-15,2-2-5 16,8 0 0-16,13-3-5 15,16-7 0-15,13-6 1 16,3-8 1-16,8-3 4 16,8-7 0-16,2-9-8 15,-2-7 0-15,-6-5-6 16,-2-6 1-16</inkml:trace>
  <inkml:trace contextRef="#ctx0" brushRef="#br0" timeOffset="38945.1821">24246 12197 80 0,'-71'19'40'0,"-16"13"3"0,58-22-41 16,-16 9-3-16,-16-1 0 15,-11 6-2-15,9-5 1 16,10 4-14-16,11 6 0 16,18 11 6-16,13 10 0 15,19 11 11-15,16-3 0 16,10 11 12-16,14-3 1 16,0 3 1-16,2-3 1 15,-5 3-7-15,-6 3 0 16,-9-4-2-16,-17-2 0 0,-13-5-6 15,-21 3 1-15,-22-3-35 16,-23-6 0-16,-26 3-18 16,-38-5 0-16,-29-18 35 15,-39-6 0-15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09-25T14:39:38.255"/>
    </inkml:context>
    <inkml:brush xml:id="br0">
      <inkml:brushProperty name="width" value="0.05292" units="cm"/>
      <inkml:brushProperty name="height" value="0.05292" units="cm"/>
      <inkml:brushProperty name="color" value="#FF0000"/>
    </inkml:brush>
  </inkml:definitions>
  <inkml:trace contextRef="#ctx0" brushRef="#br0">6345 3625 33 0,'-8'-11'16'0,"21"14"3"16,-10-1-17-16,5 4 0 0,2 2 0 16,-2 2 2-16,8 9 0 15,-8 10-3-15,-5 11 0 16,4 5 3-16,-7 0 0 0,0 2 1 16,3 3 0-16,-3 1-4 15,8-4 1-15,0-4-2 16,0-1 1-16,0-8-4 15,0-10 0-15,-6 0-14 16,9-3 1-16,-11-8-17 16,-3-23 0-16</inkml:trace>
  <inkml:trace contextRef="#ctx0" brushRef="#br0" timeOffset="630.2125">6300 4583 30 0,'-16'-3'15'0,"5"6"3"0,9-3-16 15,-4 0 2-15,1-3 1 16,-8-5-6-16,5-5 1 0,-11-3 1 16,1-8 0-16,2-5-2 15,-5-13 1-15,5-6-1 16,-3-13 0-16,4-5 2 15,7 0 1-15,-3-11 0 16,11 0 1-16,5-5-6 16,6 8 1-16,7 3 0 15,1 5 1-15,13 2 2 16,-1 6 1-16,17 2-2 16,2 11 0-16,11 6 0 15,8 10 0-15,0 13-2 16,-6 16 1-16,1 13 1 15,-1 13 0-15,3 12-1 16,-10 20 0-16,-6 5 2 16,-5-5 1-16,-5 6-2 0,-14-8 0 15,-2-4 0-15,-13-4 1 16,-19 5 7-16,-13 0 1 16,-22-3-5-16,-2 0 1 15,-18 1-5-15,-17-1 1 16,-15-13 0-16,5-8 0 15,0-10-14-15,6-1 1 16,4-10-23-16,9 3 1 16,-3-3 30-16,2-6 0 15</inkml:trace>
  <inkml:trace contextRef="#ctx0" brushRef="#br0" timeOffset="2252.2106">6535 6376 28 0,'0'-5'14'0,"29"-16"6"0,-18 16-13 0,2-6-5 16,0-5 0-16,6-2-2 15,2 4 1-15,8-1-1 16,0 7 0-16,14 5-1 16,2 11 0-16,0 5 0 15,-3 8 1-15,0 11-2 16,-2 5 1-16,2 5 3 0,-7 9 1 16,-6 2-3-1,-13 5 0-15,-8 8 1 0,-11-8 0 16,-18 6-1-16,-11-1 0 15,-18 1 5-15,-1-11 1 16,4-8-5-16,2-14 0 16,2-4-1-16,1-14 0 15,5-16-2-15,11-10 1 16,7-8 1-16,16-8 0 16,9-3 0-16,10 3 1 15,15 3-1-15,14 4 0 16,3 7-1-16,13-1 1 15,0 8-1-15,-6 2 1 0,3 6-20 16,-5 3 1-16,-5 0-3 16,-11-3 1-16</inkml:trace>
  <inkml:trace contextRef="#ctx0" brushRef="#br0" timeOffset="2810.6645">6731 7369 31 0,'-64'-14'15'0,"-15"20"6"0,55-20-16 16,-5-1-1-16,-13-12 0 15,0-15-4-15,-3-8 1 16,0-9-2-16,-6-17 1 16,6-9 1-16,0-10 1 15,8-9-4-15,8 1 1 16,13-3 1-16,11 3 0 15,13 3-1-15,16 7 0 16,5 14 2-16,24 2 0 0,18 14-1 16,14 7 0-16,5 14-1 15,16 15 1-15,2 22 0 16,6 21 0-16,-8 23 0 16,-3 22 0-16,0 19-2 15,3 4 1-15,-11 1 1 16,-13-6 1-16,-13 1 0 15,-5-9 1 1,-30 17 7 0,-26-9 0-16,-16-5-2 15,-26-3 0-15,-30-2-10 16,-5-13 0-16,-13-1-16 16,-8-12 0-16,-16-4-14 0,3-4 0 15</inkml:trace>
  <inkml:trace contextRef="#ctx0" brushRef="#br0" timeOffset="4488.7026">585 8850 26 0,'-11'-2'13'0,"22"2"0"0,-3-6-13 15,2-2 2-15,6-2 1 0,0-3-4 16,3-3 0-16,4-3 0 16,-2 3 1-16,3 0-1 15,5-2 1-15,3 7 0 16,-5 9 1-16,2 4-1 15,0 6 1-15,-5 6 1 16,-14 7 0-16,-10 13 3 16,-10 6 0-16,-6 7-1 15,-11 1 1-15,1 2-3 16,-3-2 1-16,-6-6-5 16,1-5 1-16,7-8 2 15,6-5 1-15,0-5-4 16,11-11 1-16,10 0 1 15,5-6 0-15,8 1 0 16,11-3 0-16,-3 0-1 16,3 3 1-16,5 4 0 0,-5 7 1 15,-6 2 1-15,-12 10 1 16,-12 14 7-16,-12 10 1 16,-11 11-4-16,-24 10 1 15,-5 6-7-15,-6-6 0 16,3-2-10-16,8-8 0 15,0-11-21-15,11 1 0 16,5-4 8-16,0-12 1 16</inkml:trace>
  <inkml:trace contextRef="#ctx0" brushRef="#br0" timeOffset="5659.1294">945 9853 34 0,'-35'19'17'0,"17"41"0"0,18-33-17 15,-6 18 1-15,4 13 1 16,2 6-2-16,-3 15 1 16,3 3-2-16,0 16 1 15,0 16-1-15,-5 2 0 0,-3 19 4 16,-3 16 1 0,1 8-3-16,-6 18 1 0,5-3 0 15,1-4 0-15,4-1-4 16,-2 0 0-16,8-7 4 15,0-3 0-15,0-6-3 16,0 1 1-16,0 4 1 16,0-4 0-16,0-11-1 15,0-3 1-15,0-8 1 16,0 3 1-16,8-13-6 16,-2-8 1-16,-1 2 3 15,8-2 1-15,-8 2-3 16,1-2 1-16,4 8 1 15,-2-6 1-15,-8 11-2 16,0-8 0-16,0-2 2 0,3-4 1 16,-3 4-3-16,0-4 1 15,0 4-2-15,5 5 1 16,-5-9 5-16,0 14 1 16,0-8-7-16,0 1 1 15,3-4 1-15,-3 3 1 16,0-8-2-16,0-8 1 15,0-5-2-15,0-3 1 16,0-18 1-16,0 3 1 16,-3-6-5-16,-2-6 0 15,5-1 5-15,-3 1 1 16,3-1-2-16,-8-4 1 0,8-7-2 16,-2 2 1-16,-6-13-3 15,8 0 1-15,-8-8 3 16,0-3 0-16,0-5-3 15,3 0 0-15,-9-5 5 16,4-3 0-16,2-7-5 16,-8-14 1-16,-5-6 1 15,-11-15 1-15,3-11-4 16,-5-15 1-16,-1 2 0 16,6-8 1-16,5 0-2 15,6 0 1-15,-3 13 2 16,2 1 0-16,3 4-2 15,8 9 1-15,8-3 0 16,0 2 0-16,8 11-1 0,3 8 1 16,7 16-1-16,1 16 1 15,7 11-1-15,1 4 0 16,4 14 2-16,-1-3 0 16,-7-5-2-16,-1-8 0 15,4-5 6-15,8-11 0 16,-7-13-2-16,-1-10 1 15,9-9-6-15,-9-10 0 16,1-6 1-16,2-18 1 16,-5-7-15-16,5-23 0 15,2-9-21-15,-4-30 1 16,-6-13 24-16,-13-5 1 0</inkml:trace>
  <inkml:trace contextRef="#ctx0" brushRef="#br0" timeOffset="7100.4832">1122 10184 29 0,'-24'8'14'0,"32"-3"1"0,-8-5-15 0,0 0 0 16,0 0 0-16,8 3 0 16,-8-3 0-16,0 5 0 15,8 3 0-15,-8 8 0 16,0 2 0-16,-8 6 2 15,8-3 1-15,-3 8-1 16,-2 6 0-16,5 7-2 16,5 8 0-16,-2 6-2 15,7 7 0-15,4 6 1 0,-4 3 1 16,1 7 0-16,-3 6 0 16,2 2 3-16,-2 6 0 15,-2 7-1-15,-4 11 0 16,1 3 3-16,2 5 0 15,-2 0-7-15,2 0 0 16,-2 0 2-16,5 0 0 16,-8-5 2-16,8 5 0 15,-6 0-1-15,-2 8 1 16,-2-2-1-16,2 4 1 16,-8-4-1-16,0 2 0 15,-3-3 0-15,1-2 0 0,-4 10 0 16,4-5 1-16,-6 3-3 15,3 2 1-15,-3 6 5 16,-8-4 0-16,5 4-1 16,1 0 0-16,2-1 0 15,3-5 1-15,-3 3-7 16,8-10 1-16,5-1-3 16,-5-5 1-16,3 13 5 15,5 6 0-15,0 5-3 16,0 10 0-16,-2-4 2 15,-1-9 1-15,-2-3-2 16,2-4 0-16,-5-14 1 16,0 2 0-16,-3-7-2 15,-2-5 1-15,8-11 0 16,-3-1 0-16,3 4 0 0,2-8 0 16,-2-1 1-16,2-10 1 15,3-10-3-15,-8-1 1 16,8-10 1-16,0 2 0 15,0-20-1-15,0-1 1 16,0-7 0-16,0-14 1 16,0 3-3-16,0-9 1 15,0-1 1-15,0-6 1 16,0 2-2-16,0-2 0 16,-2 0 1-16,-6 0 1 15,2-5-2-15,1-6 0 16,-8-8-2-16,2-4 1 0,-7-15 2 15,-1-1 1-15,-5 4-2 16,14-7 0-16,-6 5 0 16,3-3 0-16,-3 5-1 15,0 6 0-15,5 3 0 16,3 5 1-16,0-1 1 16,8 4 0-16,-7 2-5 15,7 8 0-15,7 8 4 16,4 5 1-16,5 11-1 15,10-3 1-15,-7 11-1 16,7-3 1-16,1-3-1 16,7-7 0-16,1-1 0 15,2 3 1-15,-3-18-3 16,0-3 1-16,-4-8 4 0,-7-8 0 16,-4 3-4-16,-1-11 1 15,1 6-3-15,-3-9 1 16,-6-7-20-16,1-3 0 15,-3-19-16-15,-3-18 0 16</inkml:trace>
  <inkml:trace contextRef="#ctx0" brushRef="#br0" timeOffset="10177.8902">7538 11038 11 0,'0'-13'5'0,"18"0"0"15,-12 8-5-15,-4-3 12 16,4 0 0-16,-6-3-3 16,0 1 0-16,0 2-1 15,0 0 0-15,-6 2-6 16,6 1 0-16,0 0-1 16,-2 2 1-16,2 1-3 15,0-1 0-15,0 0 1 16,-6 6 1-16,6 5-1 15,-7 8 1-15,-4 5-1 0,3 3 0 16,-5 5 1-16,-8 5 0 16,7 9-2-16,-17-1 1 15,2 6 1-15,-3 2 1 16,0-3-1-16,0 1 1 16,-2-6-2-16,7-5 0 15,-4 0 6-15,4-10 0 16,1-6-3-16,5-5 0 15,2-5 0-15,6-6 1 16,0-3-4-16,-1-7 0 16,1 0 3-16,3-11 1 15,2 0-7-15,0 0 1 16,5-2 2-16,-5-1 1 0,5 3-2 16,-2 6 1-16,3-6 0 15,-4 3 1-15,4 2-1 16,2 0 0-16,0 6-4 15,0 0 0-15,0 2 7 16,0 3 0-16,0 8-3 16,2 3 0-16,4 5 0 15,-4 2 0-15,6 3 1 16,0 1 0-16,-5-1-3 16,5 0 1-16,8 0 1 15,-6 0 1-15,6-5 3 16,-5-8 1-16,7 0 0 15,6-3 1-15,-3-2-1 16,3-3 0-16,5-3-6 0,-8-2 1 16,-8 0 0-16,6-3 0 15,-6 2-7-15,-2-2 0 16,-1-2-22-16,-2-9 1 16,8 3-10-16,3 3 1 15</inkml:trace>
  <inkml:trace contextRef="#ctx0" brushRef="#br0" timeOffset="12580.9286">8731 11914 31 0,'-16'5'15'0,"3"1"4"16,10-1-17-16,-2-2 0 15,0 2 1-15,-6-2 1 16,-5 2 1-16,1 3-2 16,-4 8 0-16,-7-3-1 15,-1 3 1-15,6 0 0 16,-3 2 0-16,-5 1-3 0,-3 2 0 16,8 0 0-16,-2 3 0 15,5 0 1-15,2-3 1 16,1 3-4-16,2 0 1 15,-3-1-1-15,6 1 1 16,-3 5 3-16,0-2 1 16,1-3-3-16,4-6 0 15,0 1 2-15,3-6 0 16,1-5-2-16,-1 2 1 16,0-2-1-16,-3-2 1 15,3-6-2-15,5 0 0 16,-4-3 2-16,-4-5 0 0,3-3 0 15,-3-2 0-15,6-5-2 16,-3 4 1-16,0-1-2 16,6-1 1-16,-1 2 2 15,-2 1 1-15,2 3-1 16,-2 2 1-16,2 5-4 16,3-2 0-16,0-1 2 15,0 1 1-15,0-3-3 16,0 3 1-16,3-3 2 15,2 5 0-15,-5 1-2 16,0 2 0-16,3 5 1 16,2 3 0-16,-2 2 1 15,-1 6 1-15,4 0-3 16,-4 8 0-16,-2-3 1 0,8-2 0 16,3-1 0-16,-6-2 0 15,3 0-3-15,0 0 1 16,-3-3 4-16,3-2 1 15,0-1-2-15,-3-2 1 16,9 0 0-16,-1-3 1 16,-8 1-1-16,3-4 1 15,5-2-4-15,-2 0 0 16,-1 0 1-16,1-2 0 16,5-4 0-16,0 1 1 15,2 0-25-15,1-6 1 16,-9 1-11-16,12-1 0 0</inkml:trace>
  <inkml:trace contextRef="#ctx0" brushRef="#br0" timeOffset="23254.3615">4699 14922 22 0,'-11'-2'11'0,"22"7"4"16,-11-5-11-16,0 0-4 16,5 0 0-16,3 0 3 15,-2-3 1-15,9 1-5 16,-7 2 1-16,3 0 1 16,5 2 1-16,0 1 2 15,-3 0 1-15,13-1-3 16,1 4 0-16,7-1 1 15,1 0 0-15,2 1 0 16,5-1 0-16,8 0 0 0,-5 0 1 16,0 1-6-16,3-1 1 15,-3-2 2-15,8 2 0 16,0 0 0-16,7 3 1 16,-7 0-1-16,0-5 0 15,6 2 0-15,-1 0 0 16,0 3 0-16,13-2 0 15,-7-1 0-15,-1-2 1 16,-2-1-2-16,5-2 1 16,-7 3 0-16,1-1 0 15,1 4 0-15,3 4 0 16,-3-7-4-16,2 5 0 0,3-8 4 16,0 5 1-16,3-5-2 15,-5 3 0-15,12-3 0 16,-1 8 0-16,1-8-1 15,-2 2 1-15,-2-2 1 16,-3-5 0-16,7 8-1 16,4 2 0-16,-1-10-2 15,-2 0 0-15,2-1 4 16,1 4 0-16,4-1 0 16,4 3 0-16,-6 0-3 15,0-3 0-15,2 1 2 16,-10-1 1-16,11 6-5 15,-6-3 1-15,6-3 6 16,0 0 0-16,-3-2-3 0,2 5 1 16,1 5-4-16,2 3 0 15,3-2 3-15,-2-9 0 16,-4 8-2-16,1 1 1 16,13-1 1-16,8-3 1 15,0-7-2-15,-1 8 1 16,9-6-1-16,10 1 1 15,-7-6-2-15,-3 0 0 16,10 2 2-16,0 1 0 16,1 0-1-16,-14-1 0 15,-11 1 0-15,1 5 0 16,-1 3-2-16,-12-1 1 16,-14-2 3-16,-3 0 1 0,-10 3-4 15,-3 0 1-15,-5 10 0 16,-8-5 1-16,-5-5-1 15,-6 2 0-15,-7 0 4 16,-3-7 0-16,-6 4-6 16,-7 1 1-16,2-6 4 15,-8-2 1-15,1-6-5 16,-4-15 1-16,3-9 0 16,-2-7 1-16,-3-6-3 15,0-10 0-15,3-8 1 16,-3 0 0-16,-3-3-1 15,0-5 1-15,-2 5 0 16,3-2 1-16,-4-3-2 16,6 5 0-16,-2 3 1 0,-1 5 0 15,0 8 1-15,-2 8 0 16,0 8-3-16,-3 8 1 16,-3 5 3-16,1 6 0 15,-1 2-1-15,-2 0 1 16,5 5-1-16,0 3 0 15,3 0-1-15,-3 3 1 16,-3 2 2-16,-2 1 0 16,2-1-4-16,-15-2 0 15,-1 2 3-15,-10 3 1 16,0 0-4-16,-16 0 1 16,0 0 1-16,-5 0 0 0,-3-2 0 15,-5 2 0-15,-8 0 0 16,-10-3 0-16,-12 3-2 15,-4 3 1-15,-14-3 2 16,-16 2 1-16,-2 1-1 16,0 2 0-16,-6-5-1 15,-7 3 0-15,18-1 0 16,-14 4 1-16,1-6-1 16,-3 2 0-16,8-2-1 15,-5 3 1-15,-8 0 1 16,2-1 0-16,-2-4-1 15,-3 4 0-15,3 1-1 16,5-3 1-16,8-8-1 16,-2 5 0-16,10 1 2 0,-3 2 1 15,-5 0-4-15,0 2 0 16,-2 4 3-16,5-1 1 16,2 0-1-16,8 1 0 15,8-1-2-15,6 3 1 16,2-6 0-16,0 6 1 15,11-5-2-15,8 0 0 16,5 2 2-16,2-2 0 16,1 2-2-16,0 3 1 15,4-3 0-15,9 0 1 16,3-2-1-16,7 0 0 16,3-3 0-16,0 2 0 15,3 1 1-15,5-3 0 0,-2 5-2 16,4 1 1-16,1-1-2 15,-3-2 0-15,3-3 3 16,-3 0 1-16,8 0-2 16,2 2 0-16,1-2-1 15,7 0 1-15,1-2 1 16,7 2 1-16,-2 0-3 16,-3 0 1-16,6 0 0 15,-6-3 0-15,5 3 0 16,1 0 0-16,2 0-1 15,-2 3 1-15,4-3 0 16,-2 0 0-16,6 2-3 16,-3 3 1-16,10 6 4 0,-8 13 0 15,-2 18-3-15,0 8 0 16,-3 17 3-16,-2 7 0 16,-1 5 3-16,-5 8 0 15,8-13-5-15,-2 1 0 16,7-7 3-16,-5-9 0 15,0-7-5-15,6-7 0 16,-1-2-22-16,3-11 1 16,0-3-13-16,6-11 1 15</inkml:trace>
  <inkml:trace contextRef="#ctx0" brushRef="#br0" timeOffset="23870.3067">7464 14171 48 0,'-5'-3'24'0,"13"-5"8"0,-1 6-24 16,4-6-4-16,8-16 0 15,15-10-2-15,11-9 0 16,16-10 0-16,26-7 1 16,22-17-2-16,20-16 0 15,17-5 6-15,26-5 0 16,0-8-11-16,10-3 1 0,-2 1 8 15,-3 9 0-15,-7 1-3 16,-4 5 1-16,-23 6 1 16,-10 10 1-16,-17 10-5 15,-21 11 1-15,-15 11-1 16,-17 0 0-16,-15 13 1 16,-16 5 0-16,-1 3-11 15,-10 2 1-15,-7 4-9 16,-4 7 1-16,-2 0-11 15,-5 5 1-15,-11 11 1 16,-5 19 0-16,-8 10 25 16,-3 5 0-16</inkml:trace>
  <inkml:trace contextRef="#ctx0" brushRef="#br0" timeOffset="24501.8178">9768 14018 37 0,'0'0'18'0,"0"0"2"15,0 0-19-15,6 0 4 16,2-3 0-16,2-5 4 15,9-5 1-15,2-6-3 16,5-5 1-16,9-7-3 16,15-14 1-1,96-72 7 1,2 4 1-16,0 7-12 16,5-8 1-16,17 8-2 15,-4 3 0-15,-2 10-2 0,8-2 1 16,-16 13 1-16,-13 5 1 15,-10 9 0-15,-14 4 0 16,-13 8-2-16,-11 9 1 16,-18 7 2-16,-14 8 0 15,-10 3-2-15,-5 8 0 16,-14 3-3-16,-10 4 1 16,-3 4 1-16,-5 2 0 15,-6 0-3-15,1 3 1 16,-3-1-6-16,0 4 1 15,0-1-19-15,-6 0 1 0,-2 1-12 16,0 2 0-16,0 0 21 16,8-24 1-16</inkml:trace>
  <inkml:trace contextRef="#ctx0" brushRef="#br0" timeOffset="30956.9019">10477 11681 20 0,'-29'-10'10'0,"6"-1"-1"15,15 9-10-15,-3-4 0 16,-10 4 0-16,-3-9 5 16,8 3 0-16,-2 0 1 15,-1 0 0-15,9 3 0 16,-6 0 0-16,5 2-2 16,6 0 0-16,-6 1 0 0,11-4 1 15,11-2-3-15,2-5 1 16,16-5-1-16,6-1 1 15,7-7-1-15,3-1 0 16,2 1 1-16,1-3 1 16,2-3-1-16,-7 3 0 15,7 2-2-15,-10 6 0 16,-6-5 0-16,-2 7 0 16,0 6-6-16,-9 0 0 15,-4 2-12-15,-3-5 0 16,-14 8-5-16,-10-2 1 15</inkml:trace>
  <inkml:trace contextRef="#ctx0" brushRef="#br0" timeOffset="31407.7105">10417 11478 35 0,'0'18'17'0,"13"32"0"15,-5-36-17-15,0 4 5 16,2 9 1-16,-7-4-1 16,8 1 0-16,-4 11-4 15,7-4 1-15,-6 1 1 16,-3-5 1-16,3-4-4 0,0-4 1 15,-3-6 1-15,8-5 0 16,11-8-1-16,-3-5 0 16,14-3-4-16,-1-3 0 15,-5 3 3-15,11 0 1 16,-19 0-1-16,3 8 1 16,-11 8 5-16,-5 14 0 15,-8 1 2-15,-8 9 1 16,-5 8-2-16,-6 10 1 15,-2-2-7-15,-3-3 1 16,1-3-3-16,-1-8 1 16,5-4-14-16,1-7 1 0,4-7-13 15,-1-5 1-15,1-3-10 16,12-11 1-16</inkml:trace>
  <inkml:trace contextRef="#ctx0" brushRef="#br0" timeOffset="31737.6507">11658 11009 23 0,'-14'-5'11'0,"22"5"3"0,-8 0-12 15,0 0 0 1,0 0 0-16,0 0 4 0,0 0 1 16,0 0-3-16,0 0 1 15,0 0 0-15,6 0 1 16,7-3-4-16,5-5 0 16,9 0 0-16,-1-7 0 15,6-4-4-15,5 3 0 16,-8-2-7-16,-2 2 1 15,-1 0-8-15,-7 5 1 16,-4 1-6-16,-9-11 1 16</inkml:trace>
  <inkml:trace contextRef="#ctx0" brushRef="#br0" timeOffset="32518.3013">11689 11001 21 0,'0'0'10'0,"6"3"5"0,-6-3-11 16,0 0-1-16,0 0 0 16,0 0-2-16,0 0 0 15,0 0-1-15,0 0 1 16,0 0 0-16,0 0 1 15,0 0-3-15,-6 0 1 16,4 0 2-16,-1 3 1 16,-2-3-5-16,2 0 0 15,-2 2 6-15,2 1 0 0,3-3-2 16,-5 0 1-16,5 0-1 16,0 0 1-16,0 0-3 15,0 3 1-15,0 2 1 16,0 0 0-16,0 3 0 15,-5 3 1-15,2-1-2 16,0 4 0-16,-5 12 0 16,0 0 1-16,3 6 2 15,-3 3 1-15,-5-1-2 16,-6 3 0-16,1 3 3 16,-3-3 0-16,5-3-4 15,-3-5 1-15,6-2-1 16,-5-3 0-16,10-6-3 0,2-5 0 15,-2-2 2-15,3-3 0 16,5-8-1-16,8-3 1 16,18-5-2-16,-2-5 0 15,5-3 1-15,6 3 0 16,-1-6-2-16,3 6 0 16,-5 3 3-16,0 7 0 15,-8 0-1-15,-3 6 0 16,-3 5 0-16,-10 5 0 15,0 6 1-15,-8 4 1 16,-3 1-3-16,-2 0 1 16,0-3-26-16,2 6 1 15,-2 4-14-15,0-7 1 0</inkml:trace>
  <inkml:trace contextRef="#ctx0" brushRef="#br0" timeOffset="34079.4718">13118 11655 36 0,'0'0'18'0,"37"24"2"0,-26-8-19 15,-1 5 1-15,-2 10 0 16,8 9 3-16,-8 8 0 16,-3 2 6-16,1 6 0 15,-4 2-7-15,1-8 0 16,2 0-4-16,-5-7 1 16,0-6-10-16,5-5 1 15,1-11-23-15,-6 0 1 0,-6-8 9 16,1-5 1-16</inkml:trace>
  <inkml:trace contextRef="#ctx0" brushRef="#br0" timeOffset="35445.8856">13962 12253 31 0,'-16'5'15'0,"11"-15"7"15,5 12-16-15,0 3 2 16,0-5 0-16,0 0-3 15,0 0 0-15,0 0-1 16,0 0 0-16,0-2 1 16,0-6 0-16,0-5-4 15,3-8 0-15,4-3-2 16,4-16 1-16,0 0 0 16,10-7 0-16,0-4 1 0,3-4 0 15,2 5-2-15,1-1 0 16,-1-2 0-16,-5 6 0 15,-2 4 2-15,-1 9 1 16,1 5-3-16,-6 8 0 16,-2 2-3-16,-3 6 0 15,2 8 0-15,-2 7 1 16,-3 17 3-16,1 7 1 16,-6 11-4-16,0 6 1 15,0 4 4-15,0-4 0 16,5-4 2-16,0-2 0 15,1-5-2-15,4-5 1 0,1-4-2 16,-1-7 0-16,1-5 7 16,0-8 0-16,4-9-9 15,-1-10 1-15,7-7-1 16,0-12 1-16,3-5 0 16,2 1 1-16,-5-6-2 15,11 2 0-15,-8 6 1 16,-3 6 1-16,-2 10-2 15,-3 2 0-15,-3 8 0 16,3 6 1-16,-6 13 0 16,3 8 0-16,-2 5 1 15,-3 6 0-15,0-1-2 16,-3 3 0-16,3 3-9 16,-8-3 0-16,8-3-19 0,-5 1 0 15,-3-3 4-15,0-6 1 16</inkml:trace>
  <inkml:trace contextRef="#ctx0" brushRef="#br0" timeOffset="35687.1982">15145 11869 50 0,'0'13'25'0,"13"17"-3"0,-2-20-25 0,-4 3 3 16,-1 3 0-16,4 3 1 15,-2-3 0-15,-5-1-3 16,2 1 0-16,-5 0-17 16,-5-5 1-16,0-1-9 15,-3-15 1-15</inkml:trace>
  <inkml:trace contextRef="#ctx0" brushRef="#br0" timeOffset="35881.4512">15314 11425 76 0,'-26'-6'38'0,"23"4"-22"0,11 4-39 15,-3 1 2 1,3-3 1-16,0 0 3 0,-3 0 0 16,-5 0 2-16,6 5 0 15</inkml:trace>
  <inkml:trace contextRef="#ctx0" brushRef="#br0" timeOffset="36286.6349">15510 11832 36 0,'-5'3'18'0,"-1"63"0"16,6-53-17-16,6 3 5 15,-6 3 0-15,0-1-5 16,0-2 0-16,0-3 5 15,-6-2 0-15,4-3 0 16,2 0 1-16,0-3 0 16,0-2 1-16,0-6-5 15,8-13 0-15,7-5-7 16,7-16 0-16,4 0 3 0,-2 0 0 16,10 5 2-16,-5 8 0 15,3 3-5-15,-8 8 1 16,-3 5 3-16,-2 8 0 15,-6 10 1-15,-5 4 0 16,-8 10 0-16,-3 5 0 16,-2 2-17-16,2 1 0 15,-5 3-20-15,3 7 1 16,-3-13 26-16,0-8 1 16</inkml:trace>
  <inkml:trace contextRef="#ctx0" brushRef="#br0" timeOffset="36631.7962">16653 11366 46 0,'-21'-26'23'0,"10"26"-1"16,8 0-24-16,-4 5 3 15,-4 1 0-15,-5 2 2 16,-5 5 1-16,-8 8 1 16,-11 13 1-16,-2 17-2 15,-6 17 1-15,6 1 1 16,5 8 0-16,10 0-4 16,6-3 0-16,11 5-2 15,10 0 1-15,10-4 3 0,11-9 1 16,3-3-8-16,5-10 0 15,-2-11-6-15,2-7 1 16,-5-9-15-16,5-7 0 16,-5-11-14-16,5-21 1 15</inkml:trace>
  <inkml:trace contextRef="#ctx0" brushRef="#br0" timeOffset="36902.8185">16883 11536 47 0,'-3'-3'23'0,"51"11"1"15,-29-11-24-15,4 1 6 16,6-3 0-16,3-1-3 15,3 1 1-15,4-3-4 16,4 3 0-16,2-1 1 16,-6 4 1-16,-7-4-21 15,2 1 1-15,-7-3-21 16,-6-5 1-16</inkml:trace>
  <inkml:trace contextRef="#ctx0" brushRef="#br0" timeOffset="37309.5141">16785 11631 26 0,'-5'29'13'0,"5"24"9"0,5-37-13 15,-5 5 6-15,3-2 1 16,-1 2-10-16,6-3 0 16,3-2 0-16,0 3 1 0,2-3-11 15,5-6 0-15,6-5 1 16,13-2 0-16,-2-6 1 16,4 1 1-16,-4-1 1 15,-1 1 1-15,-2 7-1 16,-6 0 0-16,-10 0 2 15,0 9 1-15,-11 2 5 16,1 7 0-16,-12 9-4 16,1-3 1-16,-11 8-8 15,3-2 1-15,-8 2-12 16,0-8 0-16,-3-8-16 16,-3 0 1-16,6-2 5 15,8-14 1-15</inkml:trace>
  <inkml:trace contextRef="#ctx0" brushRef="#br0" timeOffset="37583.2308">17627 11684 53 0,'-3'-8'26'0,"16"19"-6"0,-5-6-27 16,3-2 13-16,2-6 1 16,8 0 5-16,5-2 0 0,9 2-10 15,5-5 1-15,2-2-4 16,-5 7 0-16,5-10-3 16,-5 0 0-16,-5 2-16 15,-5 1 0-15,-1-4-22 16,-5-2 1-16</inkml:trace>
  <inkml:trace contextRef="#ctx0" brushRef="#br0" timeOffset="38118.36">17634 11620 45 0,'0'-15'22'0,"8"54"2"0,-5-31-22 16,0 3-2-16,2-1 0 15,-2-2 1-15,-3 3 0 16,0 2-4-16,-3 0 1 16,-2 3 3-16,-1 5 1 15,-2 1 1-15,1-4 1 0,4 1 1 16,-5-1 0-16,5 1-4 16,1-6 0-16,-4 0 1 15,4 0 0-15,-1-2-4 16,-2-3 0-16,5 0 1 15,0-3 1-15,5 0 7 16,6-5 0-16,2 0-9 16,5 0 1-16,4-2 0 15,4-1 0-15,-5 0 2 16,0 6 0-16,1 2 2 16,-4 3 0-16,-5 6 0 15,-5 7 1-15,-8 0-3 16,-8 3 1-16,-5 2-10 15,-5 1 1-15,-4-6-21 0,-1 0 1 16,-7 0-6-16,9-10 0 16</inkml:trace>
  <inkml:trace contextRef="#ctx0" brushRef="#br0" timeOffset="38374.0248">18367 12086 66 0,'-10'11'33'0,"-17"52"-6"0,19-44-33 16,0 2 3-16,3-3 1 0,-5 1 0 16,-6-3 1-16,2 5 0 15,-4 3 0-15,2-3-4 16,-2-2 0-16,4-4-9 15,4-4 1-15,-1-3-10 16,1-3 0-16,15-15 10 16,11-4 1-16</inkml:trace>
  <inkml:trace contextRef="#ctx0" brushRef="#br0" timeOffset="38673.6475">18777 11763 51 0,'-2'-16'25'0,"12"22"-4"0,-4-6-27 16,2-3 5-16,0 8 0 16,-3 1 1-16,0 4 1 15,-5 9 1-15,-5 5 1 16,2 10 5-16,-5 8 1 15,6 6-5-15,-6 2 0 16,5-5-4-16,3 0 0 16,0-5-7-16,0-6 0 15,3-7-11-15,2-1 0 16,-2-10-15-16,5-5 0 0,5-17 32 16,0-4 0-16</inkml:trace>
  <inkml:trace contextRef="#ctx0" brushRef="#br0" timeOffset="38974.8356">19405 11314 53 0,'0'-8'26'0,"63"39"-4"16,-34-15-27-16,13 3 3 15,11 10 1-15,11 11 3 16,2 10 0-16,3 11-4 0,-11 5 0 16,-5 3 10-16,-5 5 0 15,-14-3 0 1,-5 1 1-16,-13 7-4 0,-5-10 1 16,-11-3-6-16,-14-5 1 15,-15 8-15-15,-18-1 1 16,-25-2-23-16,-31 22 1 15,-24-1 16-15,-13 11 0 16</inkml:trace>
  <inkml:trace contextRef="#ctx0" brushRef="#br0" timeOffset="39739.4352">18690 13293 25 0,'-53'-59'12'0,"-21"-9"15"0,48 44-13 0,-6-18-6 15,-10-19 0-15,-6-8 0 16,-2-21 1-16,7-11 2 15,9 1 0-15,8-11-12 16,12-14 0-16,12-4 0 16,18-12 1-16,21 4-1 15,10 5 1-15,14 18-2 16,10 16 0-16,6 13 1 16,18 16 1-16,11 14-2 15,0 23 0-15,8 24-5 16,-6 16 0-16,6 21-6 15,-24 22 0-15,-16 20 3 16,-16 22 0-16,-23 31 6 16,-17 3 0-16,-18 5 5 0,-8-7 1 15,-13-6 10-15,-11-14 1 16,-13-4 3-16,-15-16 1 16,-14-17-11-16,-22-9 1 15,-12-14-5-15,-6-14 1 16,0-9-15-16,3-12 0 15,-5-18-30-15,10-5 0 16,5 2 31-16,3-7 1 16</inkml:trace>
  <inkml:trace contextRef="#ctx0" brushRef="#br0" timeOffset="40970.528">5810 13473 39 0,'37'23'19'0,"85"44"3"16,-85-46-19-16,16 10-5 16,16 9 1-16,15 10 2 15,14 14 0-15,16 10 0 16,5 21 0-16,8 8-1 16,8 6 1-16,-5 5 4 0,5 7 1 15,8 6 2-15,10-5 0 16,8-5-5-16,11-12 0 15,14-17 3-15,4-6 0 16,1-19-7-16,2-7 1 16,-5-14-1-16,-24 3 1 15,-16-16 1-15,-13 3 0 16,-16-8-2-16,-19-6 1 16,-20-5-6-16,-14-2 1 15,-13-6-7-15,-14-2 1 16,-7-3-6-16,-13-16 0 0,-19-8-13 15,-19-13 0-15</inkml:trace>
  <inkml:trace contextRef="#ctx0" brushRef="#br0" timeOffset="41361.0089">6432 15229 58 0,'0'-2'29'0,"37"-22"3"0,-5 5-30 16,13-15 1-16,18-19 0 15,27-21 1-15,21-16 1 16,22-29-2-16,28 0 1 16,16-11-4-16,9-2 0 15,1 0 5-15,-1 15 1 16,-4 1-6-16,-10 15 1 16,-5-2-3-16,-16 21 0 15,-14 3-4-15,-10 13 0 16,-24 10-20-16,-23 11 0 0,-17 8-15 15,-23 3 1-15,-32 7 38 16,-27 3 0-16</inkml:trace>
  <inkml:trace contextRef="#ctx0" brushRef="#br0" timeOffset="41917.2166">5284 13245 42 0,'0'-5'21'0,"0"2"0"0,0 3-21 0,0 0 0 16,0 8 1-16,0 8-1 15,-3 2 1-15,3 17 4 16,-8 5 1-16,-2 7 4 15,-1 11 1-15,-2 6-7 16,-6-6 1-16,1-2-5 16,2-6 1-16,5-8-6 15,3-5 0-15,0-10-26 16,3-3 1-16,0-6 2 16,5-5 1-16</inkml:trace>
  <inkml:trace contextRef="#ctx0" brushRef="#br0" timeOffset="42306.3278">5181 13854 43 0,'-35'-16'21'0,"11"13"1"0,16-5-23 15,0-8-3-15,-5-10 0 16,0-6 7-16,-6-13 0 15,9-3 0-15,2-2 1 16,8 8-1-16,8-1 1 0,2 1 0 16,9 2 0-16,15 6-4 15,6-6 1-15,8 9-2 16,20 7 1-16,-1 5-6 16,-1 17 0-16,0 4 3 15,-5 12 0-15,-8 7 2 16,-11 3 1-16,-5 5 4 15,-13 0 0-15,-6 5 2 16,-15 8 0-16,-14 17-4 16,-12-9 1-16,-17 0-1 15,-5-5 0-15,-13 0-11 16,-3-10 1-16,-3-9-11 16,-4-5 1-16,4-8-12 15,-7-10 1-15</inkml:trace>
  <inkml:trace contextRef="#ctx0" brushRef="#br0" timeOffset="43387.6608">5128 13589 37 0,'-27'3'18'0,"-5"15"3"16,24-15-19-16,6-3-1 15,-9-5 0-15,-5 2 1 16,-7 0 1-16,9 1 1 16,-12-6 1-16,-1 2 2 15,-4-2 0-15,2 0-4 16,-3-2 1-16,3-1-3 16,-6 1 1-16,1-4-2 15,0-1 0-15,-4-1-1 0,4 0 0 16,-6 0 1-1,-2 0 0-15,-3 6 0 0,-5 2 0 16,5 2 4-16,-3 1 1 16,-2 0-6-16,5 5 0 15,-8 0 2-15,3 5 0 16,2 6-1-16,-5 4 0 16,0 7-1-16,11 4 0 15,-3 11 0-15,0 3 1 16,8 0 2-16,3 2 0 15,-3-2-4-15,5 2 1 16,-3 0 0-16,14-5 0 0,-3-2 3 16,6-4 0-16,2-2-3 15,3-5 0-15,-3-3 2 16,8-2 0-16,0-6 0 16,5 0 0-16,-2-5 0 15,2-2 0-15,-4-1 6 16,7-2 1-16,-3-1-5 15,-2-2 0-15,5-2-2 16,-11-1 1-16,3-5 0 16,8-3 1-16,-11-4-4 15,4-4 0-15,-4-5 2 16,0 3 1-16,6 0-5 16,-3 0 1-16,5 2 2 15,-4 1 1 1,4-6-3-16,-2 5 0 15,2 3 3-15,-2 3 0 16,5 3 1-16,0 4 0 16,-3-2-2-16,-2 6 0 15,2-1-2-15,3 11 0 16,0 0 4-16,0 8 0 16,0 0-5-16,0 2 0 15,3 3 4-15,2-2 0 16,3 0-2-16,0-1 0 15,-5 1 1-15,7 2 0 16,-2-3 1-16,3 3 1 16,2-2-3-16,-3-3 0 15,9-6 1-15,-3 1 1 0,5 0 1 16,5-4 0-16,-2-4 0 16,-3 2 1-16,6-5-3 15,-3-2 1-15,5-1-5 16,-5-2 1-16,-6 0-11 15,6-1 1-15,-3 1-10 16,14-3 1-16,-1 0-7 16,8-2 0-16,-2 4 16 15,2-4 1-15</inkml:trace>
  <inkml:trace contextRef="#ctx0" brushRef="#br0" timeOffset="45219.6055">1566 16703 40 0,'0'0'20'0,"27"-5"0"0,-9 5-21 16,22-3 3-16,8-7 0 15,23-1-2-15,16-5 1 0,9 3-1 16,4-3 1 0,19-8-1-16,6 6 1 15,-9 2 1-15,0 5 1 0,9 3 0 16,7 8 0-16,-8 0 2 15,9 0 1-15,10 6-5 16,7-12 1-16,9 6-2 16,10 0 1-16,9-2-1 15,12 2 1-15,3 13-2 16,6 0 0-16,5 6 3 16,-9 10 0-16,4-3 1 15,-3 9 0-15,2-4 0 16,0 4 0-16,1-3 0 15,10-9 0-15,8-4-1 16,10-3 1-16,-4-14-4 16,12-2 1-16,-5 0 1 15,3-10 0-15,-19-1-2 0,-2 6 1 16,-11 2 4-16,-21-2 0 16,-21 5 0-16,-3 8 1 15,-16-3-6-15,-2 6 0 16,-14-3 2-16,-5-6 0 15,-8 6 1-15,-7-8 1 16,-9 3-4-16,-13-3 1 16,-19 0 0-16,-2 0 1 15,-19 0-1-15,-7-3 0 16,-6-5-1-16,-8 8 1 16,-5 0-1-16,0 0 1 0,-6 6-12 15,4-6 1-15,-9-6-14 16,3-2 1-16,3-2-18 15,-4-6 0-15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09-25T15:19:27.373"/>
    </inkml:context>
    <inkml:brush xml:id="br0">
      <inkml:brushProperty name="width" value="0.05292" units="cm"/>
      <inkml:brushProperty name="height" value="0.05292" units="cm"/>
      <inkml:brushProperty name="color" value="#FF0000"/>
    </inkml:brush>
  </inkml:definitions>
  <inkml:trace contextRef="#ctx0" brushRef="#br0">24006 14322 51 0,'-3'-11'25'0,"3"14"12"0,0-6-26 16,0 3 0-16,-5-5 0 0,2-3-9 16,-5-8 0-1,-5-2-2-15,-6-6 1 0,-7-3-1 16,-11 1 1-16,-11-6-3 15,-10 8 0-15,-5 19-2 16,-14 5 0-16,-11 24-1 16,-23 18 1-16,-8 24 1 15,-8 35 0-15,-21 26-2 16,13 21 0-16,13 16-4 16,19 5 0-16,19-4 3 15,28-20 0-15,19-21 5 16,21-26 1-16,16-13 4 15,11-16 1-15,13-19 2 16,21-16 0-16,18-18-1 16,22-26 0-16,-1-19-7 15,6-19 0-15,0-18 1 0,3-11 1 16,-1-18-3-16,-7-8 1 16,-8-8-1-16,-6-1 0 15,-12-1-5-15,-1 9 1 16,-16 4 1-16,-10 5 0 15,-19 10 2-15,-13 16 1 16,-13 11-1-16,-19 5 1 16,-16 21 4-16,-15 16 0 15,-14 22-2-15,-5 15 0 16,5 16 1-16,3 11 1 16,11 10-2-16,7 11 1 0,9 5-4 15,12 2 1-15,14-2 5 16,13 1 0-16,8-9 0 15,19-8 1-15,12-8-2 16,12-10 1-16,18-11 0 16,7-11 1-16,14-10-5 15,-5-18 0-15,3-17 1 16,-1-10 1-16,0-13-4 16,-5-3 1-16,-7-2 4 15,-12-6 1-15,-7-8-7 16,-17 5 1-16,-15 4 0 15,-10 1 1-15,-25 9 7 16,-21 13 1-16,-15 16-11 16,-22 18 0-16,-8 16 5 15,-10 22 1-15,3 15-2 0,10 8 0 16,15 6-1-16,15-1 1 16,12 6-1-16,19-11 1 15,18-7 0-15,22-9 1 16,23-13 5-16,13-5 1 15,20-19-3-15,12-18 1 16,19-21-4-16,5-9 0 16,-3-7 2-16,-12-8 0 15,-12-6-1-15,-10 3 0 16,-13-2 0-16,-16-1 0 16,-16-4-4-16,-23 9 0 15,-20 9 3-15,-20 13 0 0,-24 8 0 16,-19 16 0-16,-8 21-2 15,-2 21 1-15,-6 21 1 16,1 16 0-16,2 24 0 16,5 19 0-16,11 20-2 15,16-4 0-15,26-9 2 16,19-21 0-16,31-13 5 16,25-13 1-16,15-21 0 15,16-19 1-15,19-19-4 16,10-20 1-16,5-22-2 15,1-21 1-15,2-18-4 16,-11-9 1-16,-7-2-1 16,-11-2 1-16,-26 7-1 15,-14 11 1-15,-10 8 0 0,-19 18 1 16,-18 13-3-16,-24 22 1 16,-22 16-1-16,-12 18 1 15,-14 26-5-15,0 19 0 16,-2 16-4-16,10 6 1 15,11-6 8-15,21-11 1 16,16 0 4-16,15-12 1 16,22-4-4-16,8-7 1 15,16-14 3-15,7-8 1 16,14-12-5-16,11-20 0 16,4-10 1-16,6-18 0 15,-7-11-4-15,-9-8 0 16,-11-16-5-16,-4-5 1 15,-17-11-1-15,-8 0 1 0,-15 6-1 16,-16 5 0-16,-16-8-2 16,-14 7 0-16,-18 12 4 15,-13 13 1-15,-5 18 6 16,-6 13 1-16,-8 27-1 16,1 16 1-16,-6 15 0 15,13 22 1-15,5 19-5 16,17-1 0-16,13 0 3 15,12 0 0-15,28-10-2 16,26-13 1-16,15-9 3 16,17-20 1-16,15-14-1 15,6-19 0-15,13-17-2 16,-3-17 1-16,1-10-6 16,-9-14 1-16,-10-10 3 0,-11-19 0 15,-13-2-4-15,-13 10 0 16,-14 6-5-16,-15 5 1 15,-22 15-6-15,-18 25 0 16,-42 28-9-16,-30 41 1 16</inkml:trace>
  <inkml:trace contextRef="#ctx0" brushRef="#br0" timeOffset="10026.189">9827 15780 27 0,'-16'-16'13'0,"8"19"7"16,8-3-14-16,0 0-4 15,0-3 1-15,0 3-3 16,0 0 0-16,2 8 0 16,4 5 0-16,-4 11 1 15,6 13 1-15,-2 13-3 16,-1 19 0-16,3 16-4 16,-3 31 1-16,-2 19 10 15,2 10 0-15,-5 20-7 0,0-12 1 16,0-2 4-16,0-27 0 15,0-13-1-15,0-21 0 16,3-13-1-16,-3-21 1 16,0-11-2-16,0-11 0 15,0-2 0-15,0-11 0 16,0 3 4-16,0-11 0 16,0-5-7-16,2-21 1 15,6-35-6-15,16-31 1 16,5-19-1-16,16-27 0 15,3-18 2-15,-3 14 0 16,8-3 5-16,-3 18 0 16,-8 13 1-16,3 24 1 0,-2 19-1 15,-6 16 0-15,2 18 3 16,1 11 1-16,0 21-3 16,-3 32 1-16,10 18-3 15,6 21 1-15,0 22-1 16,5-3 0-16,1-9 0 15,-4-20 0-15,9-3 1 16,2-10 1-16,5-19-1 16,-2-13 1-16,8-16 1 15,-3-6 1-15,5-17-3 16,-7-15 1-16,2-20-4 16,3-16 1-16,-6-19-3 15,-10-15 0-15,-3-11-3 0,-21-6 0 16,-16 14 4-1,-15 0 1-15,-17 13 5 0,-16 13 0 16,-12 24-3-16,-11 27 1 16,-6 26-3-16,-8 8 1 15,-10 24 1-15,-2 28 1 16,2 33-2-16,2 10 1 16,11 27-1-16,24 23 1 15,16 6 0-15,21 8 1 16,21-19-1-16,22-32 0 15,23-28 0-15,8-20 0 16,13-25 8-16,11-22 0 16,21-37-3-16,11-32 1 0,7-28-2 15,-2-33 1-15,-2-20-4 16,-6-6 0-16,-14-21-1 16,-7 2 0-16,-21 6-1 15,-19-19 1-15,-13 16-2 16,-27 11 1-16,-12 8-8 15,-22 15 0-15,-14 14 7 16,-15 24 1-16,-16 23-4 16,-5 30 1-16,-8 34 6 15,3 24 1-15,-1 31-3 16,3 35 0-16,14 13 1 16,10 27 0-16,13 10-11 15,16-3 0-15,18-10 2 16,17-13 1-16,10-14 9 0,8-23 1 15,16-19 6-15,8-21 0 16,5-16-2-16,2-29 0 16,17-8-3-16,-6-26 0 15,-2-16 3-15,-3-16 0 16,-11-22-8-16,-4-2 1 16,-15-2-1-16,-14 2 1 15,-1 10 4-15,-16 9 0 16,-8 13-2-16,-2 15 1 15,-9 9-4-15,3 10 1 16,-10 11-6-16,3 8 0 16,-6 18 5-16,2 0 0 0,-2 14 1 15,6 7 0-15,2 0 0 16,2 14 1-16,6 10-2 16,3 6 0-16,-1-3 3 15,1-6 1-15,0 3-3 16,2-7 0-16,0-4 1 15,3-10 1-15,5 8-1 16,-5-16 1-16,0-5 0 16,0-3 1-16,0-2-3 15,-6-6 0-15,1-5 3 16,-6 0 0-16,3 0 0 16,-3-3 1-16,1 1-7 15,-6-6 0-15,8 0 3 16,-8 0 0-16,0 0 4 15,0 0 1-15,2 7 0 0,-2-7 0 16,0-7-3-16,0 7 0 16,3-3 0-16,-3 0 0 15,0 3-1-15,0-5 0 16,0-3-3-16,0 0 1 16,5 5 1-16,-2 1 1 15,-3-4-1-15,8 6 0 16,-8-2 3-16,0-3 0 15,0 5-5-15,0 5 1 16,0-10 3-16,0-3 0 16,0 8-2-16,0-6 1 15,0 4-3-15,0 10 0 0,0-8 1 16,0 0 1-16,2 0-1 16,6-3 0-16,-2 6 1 15,4-3 0-15,1 0 1 16,-3 8 0-16,5-1-3 15,0 1 1-15,6 3 1 16,7-3 0-16,1 0 1 16,4-5 1-16,6 2-3 15,0-3 0-15,6-9 2 16,4 7 0-16,-4-14-2 16,4-2 0-16,4-7 1 15,-1 4 1-15,3-7-1 16,-6-1 1-16,1-2-1 15,-3-11 0-15,-11 1 0 0,-2-6 0 16,-5 2 0-16,-11 1 0 16,-1 0 0-16,-9 10 0 15,-6-8 0-15,-3 9 0 16,-5 4 0-16,3 1 0 16,-6 2 3-16,1 5 0 15,-1 1-6-15,3 10 1 16,-2 0 3-16,2 3 1 15,2-6-2-15,-4 11 0 16,10 0 0-16,-6 0 0 16,4-5 1-16,2 5 1 15,0 5-3-15,0 0 0 16,2 1 2-16,4 2 1 16,-6-3-6-16,10 8 0 0,-4 3 8 15,2-3 0-15,-1-2-1 16,-1 5 0-16,4 2-2 15,1-7 1-15,0-1-2 16,-1 4 1-16,1-4-2 16,5 1 1-16,-3-3 2 15,-3 0 0-15,1-1 3 16,0 1 0-16,-4 0-10 16,7-2 0-16,-4-1 5 15,-2-2 1-15,-5-1-2 16,5 1 1-16,-8-3 0 15,2 5 0-15,6-2-1 16,-8-3 1-16,0 0 0 0,6 5 0 16,-6-5 0-16,5 0 1 15,-5 0-2-15,3 5 1 16,-3-5-1-16,2 3 1 16,1 2 1-16,2 1 0 15,-2-1-2-15,2 3 0 16,-2 0 1-16,5 0 0 15,-6 5-1-15,9 0 1 16,-3 3 0-16,-3-3 0 16,3 1 0-16,3-1 1 15,-1 0-2-15,4 0 0 16,-1-2 0-16,5-3 1 0,9-3 1 16,-1 0 0-16,6-5-2 15,-3-2 1-15,3-4 0 16,2-4 1-16,3-3-3 15,-2-9 1-15,-1 1 4 16,3-5 1-16,-3-1-6 16,1-4 1-16,2-6-1 15,-3-6 1-15,-5 1-2 16,-2 2 0-16,-6 3 0 16,-5-5 1-16,-11 5 1 15,-5-6 1-15,-5 6 0 16,-11-2 1-16,-5 10-3 15,-3-3 0-15,-10 11 2 16,-6 5 1-16,-5 8-1 0,3 13 1 16,-1 6-2-16,4-1 0 15,4 11-3-15,3 6 0 16,3-1 0-16,8 4 1 16,0 12 3-16,13 8 0 15,5 3-6-15,11 13 1 16,6 0 5-16,7 0 1 15,11-15-1-15,7-4 0 16,9-2-1-16,5-8 0 16,10-2 7-16,6-9 0 15,-5-13-3-15,10-7 0 16,0-9-1-16,0-5 0 16,0-8-2-16,-5-2 0 0,-1-9 2 15,-12-7 0-15,-6-11-3 16,-2 11 0-16,-8-6 0 15,-9-5 0-15,-7 13 2 16,-5-2 0-16,-9 7-2 16,-7 9 1-16,-6-1-2 15,-5 9 1-15,3 4 1 16,-6 12 1-16,1 2-2 16,-6 5 1-16,5 11-3 15,6 2 1-15,0 8-4 16,10 6 0-16,0 0 6 15,6 2 0-15,10-10 0 16,6 2 0-16,4 3 0 16,12-10 1-16,4-1 3 0,12-2 0 15,-1-5-2-15,3-11 1 16,13-11-1-16,0-10 1 16,-8-1-2-16,-3-7 1 15,1-5-3-15,-6-9 0 16,-10-2 1-16,-9 8 1 15,-9 5-6-15,-9 3 1 16,-5 5-16-16,-16 9 1 16,-14 9-13-16,-7 14 0 31</inkml:trace>
  <inkml:trace contextRef="#ctx0" brushRef="#br0" timeOffset="11828.3547">17021 16825 21 0,'0'24'10'0,"0"31"1"0,2-39-11 15,6 5 0-15,0 11 1 0,-3 2-1 16,3 6 0-16,0 13 1 15,3 16 0-15,-6 15-2 16,0 17 0-16,-2 7 1 16,0 6 1-16,-3 0-1 15,0-11 0-15,0-21 2 16,5-5 1-16,-2-21-1 16,-1-11 0-16,-2-6 5 15,0-12 1-15,6-9-7 16,-1-10 0-16,6-13-3 15,7-16 1-15,3-14 2 16,8-15 1-16,-5-3-7 16,3-10 0-16,-1 10 9 15,6 8 1-15,-3 13-6 16,3 5 1-16,-1 20 0 16,4 12 1-16,4 5-2 0,4 17 1 15,4 7-3-15,4 9 0 16,-1 2 3-16,6-8 1 15,-1 0 2-15,3-6 1 16,-2-4-4-16,-1-11 1 16,-2-11 0-16,0-5 1 15,-2-11-2-15,-9 1 1 16,3-14-3-16,-5-10 1 16,-9 5 2-16,-7-6 0 15,-5 1-2-15,-9-1 1 16,-7-2 0-16,-3 11 0 15,-5-3-3-15,-11 5 1 0,0 13-1 16,-11 1 1-16,1 4 5 16,-6 22 1-16,-5 6-5 15,11 20 1-15,-1 11 1 16,14 5 1-16,5 0-2 16,13 8 1-16,11-2-2 15,13-9 1-15,11-2 0 16,16-10 0-16,7-6 0 15,11-13 1-15,8-14-2 16,-2-13 0-16,2-12 1 16,2-12 0-16,-10-7 0 15,-2-6 0-15,-6-13 0 16,-3-13 0-16,-2-5 0 16,-8-9 0-16,-11-2 1 0,-4-10 0 15,1-9-2-15,-10-2 1 16,-8-3 1-16,-5 8 0 15,-8 5-2-15,-8 1 0 16,-2 20 2-16,-6 9 0 16,-6 5-2-16,-4 21 1 15,-3 13-3-15,-8 11 1 16,-3 15 2-16,5 30 0 16,-4 5 1-16,-1 32 1 15,6 16-3-15,4 15 0 16,12 1 0-16,10-6 0 15,8-5-6-15,5-13 1 16,8-17 6-16,8-12 1 0,6-11 1 16,2-21 1-16,8-5 1 15,-3-11 0-15,3-11-3 16,5-18 0-16,0-6-1 16,-5-15 1-16,0-11-3 15,-2-10 1-15,-1-3 6 16,-5-3 1-16,-5 3-17 15,-8 5 0-15,-3 11 9 16,-3 13 1-16,-7 13-3 16,0 8 0-16,-6 17 4 15,0 12 0-15,-5 8 0 16,0 29 0-16,-5 9-2 0,5 12 0 16,0 9-10-1,8-4 0-15,2-1 4 16,4-15 0-16</inkml:trace>
  <inkml:trace contextRef="#ctx0" brushRef="#br0" timeOffset="13835.4467">22556 16933 46 0,'-45'69'23'0,"-51"-24"-4"0,67-29-23 15,-13-5 2-15,-11 2 0 16,-10 0 5-16,-14-5 1 16,-8-8-5-16,-15 0 1 15,-11-8 0-15,-16-11 1 16,-8-10-1-16,0-21 1 15,2-5-2-15,-4-17 1 16,-1-20 0-16,6-14 1 16,13-24-1-16,13-5 1 15,19-18-1-15,18-9 1 0,24-2 2 16,16 5 1-16,18 14-4 16,22 13 0-16,15 2-3 15,11 8 0-15,14 16 1 16,4 14 1-16,14 10-1 15,-6 16 1-15,4 2 1 16,-4 9 1-16,-7 10 3 16,-9 8 1-16,-10 7-3 15,-8 12 0-15,-7 7-2 16,-9 19 1-16,-13 19 1 16,-13 20 0-16,-22 20-5 15,-18 17 1-15,-15 4 3 16,-17 7 1-16,-13-8 0 15,-11-13 0-15,6-18 1 16,8-17 0-16,10-23-1 0,11-21 0 16,11-21-2-16,7-22 1 15,19-31 0-15,21-19 1 16,11-29-3-16,21-19 1 16,10-18 2-16,17-16 0 15,7-13-8-15,11-3 1 16,2-15 8-16,-4 4 0 15,1 1-4-15,-7 2 1 16,-10 8-2-16,-12 11 1 16,-12 10 0-16,-19 17 0 15,-19 17 1-15,-31 22 1 0,-27 24-8 16,-28 26 0-16,-36 27-3 16,-33 37 1-16,-30 29-5 15,-26 34 0-15,-19 29-12 16,-16 8 1-16</inkml:trace>
  <inkml:trace contextRef="#ctx0" brushRef="#br0" timeOffset="15037.2894">21061 10112 38 0,'13'-10'19'0,"-16"2"-3"0,-2 5-20 16,-5-2 3-16,-6 2 1 16,-16 3 1-16,-10 3 0 15,-17 10-1-15,-9 16 0 16,-25 16 4-16,-16 21 1 16,-7 19-5-16,-16 21 0 15,-11 8-2-15,-13 5 1 0,-11 5 4 16,-8-5 0-16,-4 0-4 15,-9 8 1-15,-5 3 1 16,-24 15 1-16,0 14-3 16,-27 10 0-16,-4 11 3 15,-22 8 0-15,-3-8-3 16,-10-5 1-16,5-19 3 16,11-24 0-16,8-26-5 15,31-11 1-15,35-29 0 16,29-18 1-16,34-27-2 15,30-16 0-15,34-7-2 16,26-25 1-16,27-26 4 16,31-18 1-16,14-14-2 0,21-21 0 15,16 3 0-15,5 0 0 16,-3 8 0-16,-7 10 1 16,-11 19-3-16,-11 13 1 15,-8 11 5-15,-15 5 0 16,-19 8-4-16,-24 5 0 15,-34 5 1-15,-22 11 1 16,-33 14 1-16,-43 10 1 16,-35 13 1-16,-34 10 0 15,-39 1-4-15,-19-3 1 16,-19-5-3-16,-10-14 1 16,-1-10 0-16,-1-13 0 0,4-6-1 15,-2-10 1-15,-6-11 0 16,17-12 0-16,-17-25 0 15,-5-24 0-15,1-21-4 16,4-7 0-16,1-17-4 16,-3 3 1-16,-1-2-9 15,9-12 1-15,-11 4-11 16,6-9 1-16</inkml:trace>
  <inkml:trace contextRef="#ctx0" brushRef="#br0" timeOffset="20425.5822">14248 1939 21 0,'-45'-60'10'0,"13"-12"7"0,27 54-11 16,5-14 0-16,0 3 1 15,5 2-5-15,0 1 0 16,3 2-3-16,6 11 1 16,-1 5-1-16,5 18 1 15,3 17-4-15,9 18 1 16,-1 18 6-16,2 25 0 16,4 25-4-16,-1 20 1 15,3 15 1-15,-5 11 0 16,-6 2-3-16,4 3 1 15,-1 13 3-15,-6-18 0 16,-1 0 1-16,-4-6 1 0,-5-5-2 16,-2-13 1-16,-3-5-3 15,-3-8 0-15,3-8 2 16,-8-17 0-16,8-12-4 16,-5-16 1-16,-1-11 2 15,6-13 0-15,-8-5 3 16,0-14 1-16,0-7-4 15,0-9 0-15,0-12-1 16,0-12 0-16,0-17-1 16,3-25 0-16,5-10-1 15,0-11 1-15,2-10 0 16,1-6 0-16,0-5 1 16,-1 1 0-16,1 7-1 15,-1 13 0-15,-4 11-1 0,2 13 1 16,-1 10 1-16,-1 6 0 15,2 14-2-15,2 1 0 16,9 12 1-16,2 10 0 16,3 10-2-16,5 17 1 15,3 13-1-15,2 13 1 16,6 7 1-16,5 4 0 16,5-1-1-16,3-12 1 15,5 2 1-15,-5-3 0 16,0-10 0-16,-3-1 0 15,-5-12 0-15,3-11 1 16,-6-6 2-16,0-5 1 0,-7-7-1 16,5-9 1-16,-3-7-2 15,5-9 0-15,-5-12-1 16,-11-9 1-16,1-8-1 16,-11-10 0-16,-6-8-5 15,-10 8 0-15,-5-3-2 16,-13-2 1-16,-6-1-2 15,-13 3 1-15,-8 3 3 16,-8 13 0-16,-3 8 2 16,-15 3 0-16,-6 16-5 15,3 15 1-15,0 19-1 16,-8 11 0-16,3 10 2 16,-1 13 0-16,9 19 5 0,5 8 0 15,10 15-1-15,8 14 0 16,14 8 3-16,10 0 1 15,14 5-6-15,12 3 1 16,19-3 8-16,14-11 0 16,12-4 0-16,1-14 0 15,5-11-2-15,8-13 1 16,2-10-2-16,9-14 0 16,7-12 0-16,0-20 0 15,1-15-3-15,5-14 1 16,4-15-1-16,-1-13 0 0,7-30 0 15,-10-13 1-15,2-26-1 16,-2-22 0-16,7-10-2 16,-4-13 1-16,-4-14 1 15,-10 3 0-15,-5-13 0 16,-5 8 0-16,-9 0-3 16,-10-1 1-16,-5 22 1 15,-11 19 1-15,-13 5-1 16,-6 10 1-16,-4 22-1 15,-12 10 0-15,-4 18 0 16,-3 17 0-16,-6 12-2 16,3 14 0-16,-2 11-1 15,-3 18 0-15,-3 16 1 16,-5 26 0-16,5 22 0 16,3 23 1-16,-1 35 3 0,7 21 1 15,4 24-3-15,6 31 0 16,5 14-3-16,10 18 0 15,1 8 6-15,5 6 0 16,5-22-3-16,0-13 0 16,11-15 0-16,5-33 0 15,5-23 0-15,3-30 1 16,16-7 1-16,3-22 0 16,-6-21 3-16,5-23 1 15,9-24-3-15,10-30 0 16,5-26-3-16,8-34 1 15,-10-22 1-15,8-31 0 16,-3-19-2-16,2-26 0 0,-5-16 0 16,-7-8 1-16,-17-3-4 15,-10 3 0-15,-16 0-1 16,-8 14 0-16,-15 12 0 16,-6 14 1-16,-19 26 1 15,-10 29 1-15,-11 16-1 16,-8 21 0-16,-2 30-1 15,-6 15 1-15,-2 24 0 16,-3 24 0-16,0 37 3 16,0 26 0-16,0 38-1 15,8 34 1-15,3 34-2 16,10 24 1-16,3 32 0 16,19-14 1-16,7 19-1 15,8-32 0-15,14-20 2 16,10-20 0-16,3-26 4 0,2-29 0 15,8-15-5-15,9-25 1 16,4-18 2-16,11-16 0 16,-2-19-2-16,-1-15 1 15,9-22-1-15,2-26 1 16,11-21-2-16,-1-13 0 16,1-22 0-16,-8-10 0 15,-3-11-1-15,-5-8 0 16,-11-5 1-16,-5 6 0 15,-11 7-1-15,-10 19 0 16,-11 15-3-16,-10 14 1 16,-11 16-5-16,-6 13 1 0,-10 10 3 15,-5 19 0-15,-3 8 2 16,-5 19 0-16,3 15-3 16,-6 11 1-16,3 8-1 15,5 8 0-15,3-5 2 16,2 2 1-16,9-13 0 15,2 2 1-15,5-4 2 16,3-1 0-16,0-5-8 16,3 0 1-16,5-5 5 15,2 0 1-15,4-8 2 16,2-1 1-16,-1-7-3 16,4-3 0-16,-1 1-1 15,-2-4 1-15,3 3 0 16,-1-5 0-16,-2 0 3 0,3 0 0 15,-1-2-2-15,3-4 1 16,1-2-2-16,-1-5 0 16,0 0 0-16,3-3 1 15,-3-3-1-15,-3 1 1 16,-4-1 2-16,-4 0 1 16,1 1-6-16,-8 2 1 15,2 0 0-15,-3 0 0 16,-2 0 1-16,0 3 1 15,0-1-2-15,0 1 0 16,0 3 3-16,0-1 0 16,0 3-2-16,0-5 1 0,0 2-1 15,0 3 1-15,0 0-3 16,0 0 0-16,0 0 0 16,0 0 1-16,3 3 1 15,2 2 0-15,1 0-4 16,2 3 1-16,2 5 3 15,1-2 1-15,2 5-2 16,3 0 0-16,0 5-1 16,5-3 1-16,0 6-1 15,0-5 0-15,0 2 3 16,1 0 0-16,-1 3-3 16,5 0 1-16,1-1 1 15,4-4 0-15,6-1-1 16,8 1 1-16,8 0-1 0,-2-4 0 15,2-7-1-15,2 0 1 16,6-5 2-16,-3-6 1 16,3-10-2-16,0 0 0 15,2-6-2-15,-7-5 0 16,-3 1 2-16,-3-6 1 16,-8-6-1-16,-7-5 1 15,-1 3 0-15,-5-5 0 16,0 0 0-16,-7-6 0 15,-9-2 2-15,-3 0 1 16,-7 2-9-16,-6 0 1 16,-4 3 2-16,-7 6 0 15,-7 7 0-15,-8 3 0 0,-5 8-1 16,-9 7 1-16,-2 9-2 16,-2 10 1-16,2 3 2 15,2 14 0-15,4 9-2 16,2 6 1-16,8 8 0 15,5 6 0-15,5 4 1 16,9-2 1-16,7 3-2 16,8-6 1-16,14 3 0 15,5-3 0-15,13 3 0 16,5-13 0-16,3-3 1 16,5-8 0-16,-2-3 0 15,2-7 1-15,0-6 2 16,3-8 0-16,3-5-3 15,5-8 0-15,-6-7 0 0,1-7 0 16,-9-4 2-16,-4-1 0 16,-9-7-1-16,-2 2 0 15,-8-5-2-15,-6 3 1 16,-7-1 1-16,-8 4 0 16,-3 2-4-16,-3 5 1 15,-8 0 1-15,-7 5 0 16,2 1-3-16,-5 2 0 15,-6 13-1-15,3 6 0 16,1 5 2-16,1 8 0 16,4 10 1-16,5 3 1 0,5 6-1 15,8 7 1-15,2 3 0 16,14 3 0-16,0 2 0 16,11-2 0-16,-1-1 0 15,11 1 1-15,-2-3 0 16,-1-8 0-16,6-8 1 15,5-5 1-15,2-3 0 16,6-13 1 0,27-24-2-1,-12-10 0-15,-12 2-1 16,-11 3 0-16,-8-6 2 16,-11-7 0-16,1 5-1 15,-11 0 0-15,0 5-3 16,-11-3 1-16,0 4-1 15,-5 4 1-15,0 0-2 0,-5 4 1 16,0 1-2-16,-3 4 1 16,0 4-2-16,2 9 1 15,-2 10 0-15,6 1 1 16,-3 7 3-16,5 3 0 16,0-3-2-16,7 3 0 15,1-6 1-15,3 3 0 16,0-2 1-16,2-1 0 15,5-10-1-15,-2 0 0 16,5-3 4-16,6 1 1 16,-3-6-1-16,-3-6 1 15,0-1-5-15,0 1 0 0,3-2 0 16,-3-2 0-16,0-4 1 16,-2 1 0-16,-6-3 2 15,3 6 0-15,-6-3-6 16,-4 2 1-16,2 0 3 15,-6 3 1-15,4 1-4 16,-4 1 0-16,-2 1-6 16,0 0 1-16,0 2-16 15,0-2 0-15,0 5-7 16,3-3 0-16,8-5 10 16,-4 3 0-16</inkml:trace>
  <inkml:trace contextRef="#ctx0" brushRef="#br0" timeOffset="23698.1381">22968 12716 48 0,'14'-5'24'0,"28"-11"4"16,-26 13-24-16,0 0-3 16,5-2 1-16,5-3 2 15,-2 0 1-15,5 0-1 16,-5 0 1-16,0-2 2 15,2-1 0-15,-2-2 3 16,-3 5 0-16,-2 0-7 16,-3 0 0-16,0 3-1 15,0 0 1-15,2-1-1 16,-5 4 0-16,3-1 1 16,-3 0 0-16,1 3-2 15,-4-2 1-15,1 2 0 0,-3-3 0 16,0 3-1-16,-6 0 0 15,1 0 0-15,-3 0 0 16,0 0 1-16,0 0 1 16,5 0-1-16,-5 0 1 15,0 0-1-15,0 0 0 16,0 0-1-16,0-3 1 16,3 1-4-16,-3 2 1 15,0 0 4-15,0 0 0 16,0 0-4-16,0-3 0 15,0 3 3-15,0 0 0 0,0 0-1 16,0 0 0-16,0 0-1 16,0 0 0-16,0 0 0 15,0 0 1-15,0 0 2 16,0 0 0-16,0 0-9 16,0 0 1-16,0 0 11 15,0 0 1-15,0 0-7 16,0 0 1-16,0 0-1 15,0 3 1-15,0-3-2 16,0 0 1-16,0 0 1 16,0 2 1-16,0-2-3 15,0 0 1-15,-3-2 0 16,-5 2 1-16,-2-3-3 0,-9 0 0 16,-5 1 0-16,-7 2 1 15,-9-3 1-15,-5 3 0 16,-8 3-1-16,-3-1 1 15,-12 6-2-15,2 0 1 16,-6 3 0-16,6 0 0 16,2-1-3-16,4 6 1 15,4 2 2-15,11-2 0 16,3 6-2-16,10-1 1 16,6 3 0-16,10-1 1 15,8 4-1-15,10-1 1 16,14 1 2-16,8-1 0 0,16 1-2 15,13-1 0-15,10-5 1 16,3-5 1-16,8-5-1 16,11-6 0-16,2-10 1 15,6-11 1-15,-6 0-4 16,3-8 0 0,11-26 3-1,-19 8 1-15,-21 2-2 16,-19 8 1-16,-8 3-1 15,-15 3 1-15,-16-1-4 16,-11 3 1-16,-16 8 0 16,-8 6 0-16,-13 10 1 15,-13 5 1-15,0 8-1 16,-11 8 1-16,0 6-3 0,-2-3 1 16,10 2 0-16,5 3 1 15,11-5-1-15,8 0 1 16,16 0-1-16,10 0 1 15,11-1 1-15,11-4 0 16,18-1 2-16,11-7 0 16,15-3-3-16,12-11 0 15,1-2 2-15,6-6 1 16,0-2-2-16,3-5 1 16,-3-9 0-16,-8 1 1 15,-2-3-4-15,-14 2 1 16,-10 3 2-16,-14 1 0 0,-7-1 1 15,-19 3 0-15,-13 5-4 16,-19 2 1-16,-10 1 0 16,-17 11 0-16,-7 10 0 15,-5 7 1-15,-3 7-1 16,0 1 1-16,7 4-1 16,15-3 1-16,7 2-3 15,13-2 1-15,11 2 1 16,10 1 1-16,14 5 1 15,18-3 1-15,13-3-2 16,19-7 0-16,11-6 0 16,10-5 1-16,10-5 0 15,6-11 1-15,-2-3-1 16,-6-8 0-16,-6-4 0 16,-9-1 0-16,-9 0 4 0,-16-8 0 15,-10 1-5-15,-11-4 0 16,-16 3 0-16,-10 3 0 15,-16 3-3-15,-11 7 1 16,-10 6-1-16,-11 5 1 16,0 5 0-16,0 6 1 15,3 5-13-15,7 3 1 16,9-1-22-16,5 1 1 16,5 2 13-16,14-5 0 15,2-5 0-15,29-9 0 16</inkml:trace>
  <inkml:trace contextRef="#ctx0" brushRef="#br0" timeOffset="24583.6418">23664 11692 25 0,'-61'-3'12'0,"-21"22"3"0,59-9-13 15,-17 1 1-15,-13 2 0 16,-10 0-3-16,-4 6 1 15,4-1 4-15,7-4 1 16,3 2-8-16,14-3 0 16,10-5 2-16,7 0 1 15,17-3 2-15,8 3 0 0,10-3-6 16,19-2 0-16,15-6 4 16,17 1 0-16,10-4-1 15,5-4 0-15,14-4 4 16,5-7 1-16,2 5-7 15,-4-2 1-15,-12 5 3 16,-7-1 0-16,-11 1-2 16,-13 0 1-16,-11 10 0 15,-12 1 1-15,-12-4-3 16,-18-2 0-16,-18 8-2 16,-22 6 1-16,-16 4-2 15,-18 4 1-15,-10-4 1 0,-12 6 0 16,-10 0-2-16,3-3 1 15,5 0 0-15,11 3 0 16,13-5 0-16,13-3 0 16,11-3 3-16,18 3 1 15,16-3-2-15,11-5 0 16,21 0 1-16,16-5 0 16,23 0-1-16,11-1 1 15,16-7 0-15,6 0 0 16,15-6 1-16,5 6 0 15,3 3 2-15,-5-6 0 16,-8 8 0-16,-3 0 0 16,-10-3-2-16,-3 6 1 15,-24 0-3-15,-10 5 1 0,-14 0-3 16,-15 2 1-16,-19-2 2 16,-19 8 0-16,-15 0-6 15,-16 0 0-15,-6 0-16 16,-13 3 0-16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09-30T14:52:53.142"/>
    </inkml:context>
    <inkml:brush xml:id="br0">
      <inkml:brushProperty name="width" value="0.05292" units="cm"/>
      <inkml:brushProperty name="height" value="0.05292" units="cm"/>
      <inkml:brushProperty name="color" value="#FF0000"/>
    </inkml:brush>
  </inkml:definitions>
  <inkml:trace contextRef="#ctx0" brushRef="#br0">11255 8946 27 0,'-13'-6'13'0,"0"30"9"16,5-16-14-16,5 5-3 15,-7 0 1-15,-6 3-4 16,5 3 1-16,1-1-3 16,-4 11 1-16,1 1-2 15,-8 9 1-15,-8 9 1 16,-3 0 1-16,-18 10-3 16,2 3 0-16,1-6 0 15,4 1 1-15,9-9-3 0,5-7 1 16,5-11-14-16,11-5 0 15,-3-8-8-15,11-19 0 16</inkml:trace>
  <inkml:trace contextRef="#ctx0" brushRef="#br0" timeOffset="287.402">11655 8885 23 0,'16'-8'11'0,"8"42"9"0,-22-29-13 0,-2 6-2 16,-8 8 0-16,-5 7-1 16,-8 6 1-16,-11 13-2 15,-10 13 0-15,-3 8-4 16,-8 0 1-16,0 6 0 15,3-4 0-15,5 1-1 16,5-3 0-16,6-2-23 16,2-11 0-16,0 0 7 15,11-22 0-15</inkml:trace>
  <inkml:trace contextRef="#ctx0" brushRef="#br0" timeOffset="1967.8241">11785 9284 36 0,'-27'0'18'0,"22"-2"2"16,5 2-18-16,5 5-1 16,-2 3 0-16,-3 2-1 15,8 6 0-15,2 5-1 16,-2 6 0-16,5 2-1 16,1 5 1-16,-1 3 3 15,-3-2 0-15,1-3-3 16,0-9 0-16,-3-4 1 15,10-9 1-15,-5-7 6 16,8-11 0-16,1-13 0 0,-1-11 1 16,0-15-5-1,-5-9 0-15,0 1-1 0,-6-4 0 16,1 1-4-16,-3 8 0 16,-8 2-17-16,8 9 1 15,0 7-18-15,0 3 0 16</inkml:trace>
  <inkml:trace contextRef="#ctx0" brushRef="#br0" timeOffset="2493.5658">12237 9350 38 0,'-8'3'19'0,"16"-3"1"0,-8 0-20 0,0 0 4 15,3-3 1-15,-3 3-1 16,5-2 1-16,-5-4-7 16,-5 4 1-16,2-1 3 15,-5 0 1-15,-3 3-4 16,1 0 0-16,-6 3 0 16,0 2 1-16,3-2-2 15,0 8 1-15,-6 2-2 16,11 5 1-16,-2 1 1 15,-1 2 0-15,6 0-3 16,5 0 1-16,0-2 2 16,8-3 1-16,0-3 0 0,2 0 0 15,-2-7 1-15,11-4 0 16,-3-4-1-16,2-4 1 16,6-7-1-16,5-3 1 15,0-2-2-15,-2-4 0 16,-6-1 4-16,0 2 0 15,-3-3-3-15,-10 8 1 16,3 3 1-16,-6-1 0 16,-2 4-2-16,-3 7 1 15,0 3-1-15,-5 11 1 16,2 2-1-16,-2 5 0 16,-1 6-1-16,6 3 1 15,6-1-2-15,-1 1 1 0,0-4-15 16,3-1 0-16,0-9-11 15,-3-3 1-15</inkml:trace>
  <inkml:trace contextRef="#ctx0" brushRef="#br0" timeOffset="2793.0879">12565 9271 19 0,'-8'-19'9'0,"8"25"5"16,0-6-9-16,5 5-1 15,-2 3 0-15,5 5 3 16,3 0 0-16,-3 1-6 16,-1 2 1-16,1 2-1 15,0-2 1-15,-5-3 0 0,8-2 0 16,-9-3 3-16,3 0 1 16,-5-3-3-16,0-5 1 15,0-5 1-15,6-9 0 16,2-4-5-16,0-1 0 31,-3-4-6-31,3-1 1 16,0 0-16-16,2 5 1 15,4 4-7-15,-4 7 0 16</inkml:trace>
  <inkml:trace contextRef="#ctx0" brushRef="#br0" timeOffset="2958.2338">12893 9282 37 0,'0'26'18'0,"0"19"10"16,0-37-18-16,0 0-9 15,-8 2 1-15,6 4-5 16,-1-4 0-16,3 1-21 16,3-3 1-16,7-3 2 15,9-5 0-15</inkml:trace>
  <inkml:trace contextRef="#ctx0" brushRef="#br0" timeOffset="3108.5897">13139 8975 34 0,'-16'-22'17'0,"16"22"10"0,-5 3-18 16,0-3-10-16,-6 0 0 16,1 0-2-16,2 5 1 15,0-2-25-15,8 2 0 16,8 6 14-16,2 0 1 15</inkml:trace>
  <inkml:trace contextRef="#ctx0" brushRef="#br0" timeOffset="3408.2431">13319 9237 30 0,'-16'21'15'0,"-10"-13"1"0,20-3-15 0,-9 3 1 16,-1 5 0-16,-5 11-4 15,-6 5 0-15,6 3 1 16,0 2 1-16,8-2 0 16,7-6 1-16,6-4 2 15,8-12 0-15,8-7-1 16,5-8 0-16,6-9 3 16,4-4 1-16,-1 2-2 15,-12 0 0-15,3 8-2 16,-8 0 1-16,-2 3-2 15,-3 0 0-15,-3 2-13 16,3 0 1-16,-5 3-17 0,7-2 1 31,9-6 17-31,2-16 1 0</inkml:trace>
  <inkml:trace contextRef="#ctx0" brushRef="#br0" timeOffset="4009.4895">13758 8453 31 0,'-5'-5'15'0,"5"8"10"0,0 5-16 16,-3 8-2-16,1 13 0 15,-6 16-10-15,-3 13 1 16,-2 13 2-16,-6 1 0 16,1 4 1-16,2 9 1 15,-10 0 3-15,4-1 1 0,-1-12-4 16,9-11 0-16,1-14-1 15,5-10 1-15,0-5 5 16,-2-13 0-16,7-9-7 16,-2-7 0-16,5-11 1 15,8-11 0-15,5-7-2 16,5-6 1-16,1 1 0 16,2 7 0-16,0 5-2 15,0 3 1-15,-5 6-1 16,0 12 0-16,-3 4 2 15,-5 4 0-15,-8 6-2 16,-8 5 1-16,-5 8 1 16,-3-2 1-16,6 5-3 15,-3-11 1-15,10-3 0 0,-2-2 1 16,2-3-2-16,6-2 1 16,5 0 1-16,5-6 0 15,5-2 0-15,11-3 1 16,3-11 0-16,0 0 0 15,0-7-1-15,-1-9 0 16,-7 1 0-16,-5-6 0 16,-6 8 0-16,-2 1 0 15,-4 12 2-15,-4 0 0 16,-3 9-3-16,-3 12 1 16,-2 11-1-16,3 6 1 15,2 2 0-15,7 0 1 16,7 0-15-16,4 0 1 15,3-5-6-15,3-3 1 0,0 0-7 16,5-7 0-16</inkml:trace>
  <inkml:trace contextRef="#ctx0" brushRef="#br0" timeOffset="4251.1622">14375 9107 43 0,'-21'8'21'0,"23"-3"6"15,-2-5-22-15,6 8 9 16,7-3 0-16,5 6-15 0,3-3 0 16,3-3 1-16,0-7 0 15,0-4-9-15,2 1 0 16,-4 0-18-16,-4-1 1 15,-5 4 1-15,1-1 0 16</inkml:trace>
  <inkml:trace contextRef="#ctx0" brushRef="#br0" timeOffset="4400.8684">14520 9274 34 0,'-26'16'17'0,"15"15"16"0,11-23-17 15,0-3-5-15,8 6 0 16,0 0-8-16,5-6 0 15,6 6-8-15,2-11 1 0,6-6-31 16,10-7 0-16,8-6 11 16,7-10 0-16</inkml:trace>
  <inkml:trace contextRef="#ctx0" brushRef="#br0" timeOffset="4940.1992">15094 9030 30 0,'-15'-2'15'0,"12"10"5"0,0-3-14 15,-5 8-3-15,3 8 0 16,-3 11-2-16,5-3 1 0,-2 8 0 16,3-3 0-16,2 4-1 15,2-4 0-15,3 0 0 16,-2-10 1-16,-3-5 2 16,11-1 1-16,-3-5 2 15,-3-5 1-15,6-8-3 16,4-16 1-16,1-15-5 15,5-20 1-15,-2 1-2 16,-1 5 1-16,-2 3-4 16,0 7 1-16,-5 6-8 15,-1 3 1-15,4 7-12 16,7 4 0-16,8 9-9 16,3 4 0-16</inkml:trace>
  <inkml:trace contextRef="#ctx0" brushRef="#br0" timeOffset="5270.6271">15719 9067 20 0,'10'6'10'0,"-2"4"13"0,-8-10-9 16,-5 0-10-16,-3 3 0 15,-5 2-4-15,-11 3 1 16,-10 13-1-16,-9 8 0 16,-4 8 0-16,-1-2 1 15,8-1-2-15,6-7 1 16,8-1 0-16,10-5 0 15,10-5 2-15,14-3 0 0,11-7 0 16,7-12 0 0,6-7-1-16,5-5 0 0,-5-6 1 15,0-5 1-15,-6 7-1 16,-5 7 0-16,-5 4 5 16,-3 0 0-16,-2 3-9 15,-6 6 1-15,1 7-3 16,-6 6 1-16,-6-1-13 15,4 6 1-15,2 0-17 16,2 3 1-16,14-6 29 16,-5-11 1-16</inkml:trace>
  <inkml:trace contextRef="#ctx0" brushRef="#br0" timeOffset="5586.4685">15933 9012 30 0,'-5'0'15'0,"15"8"7"0,-4 0-15 16,-1 2-6-16,0 6 0 16,1 10-1-16,-4 1 1 15,-2 5-1-15,0 2 1 16,-2-2 0-16,-4-3 0 16,6-3 3-16,0-2 0 15,0-5 6-15,0-6 1 16,0 0-1-16,6-13 1 15,-1-10-8-15,3-14 0 16,-5-3 4-16,2 4 1 16,0-1-8-16,3 3 1 15,-5 2-12-15,5 3 0 0,2 0-13 16,3 0 1-16,6 3-14 16,2 3 1-16,3-1 32 15,2 3 0-15</inkml:trace>
  <inkml:trace contextRef="#ctx0" brushRef="#br0" timeOffset="5738.19">16378 9091 34 0,'-6'5'17'0,"-4"17"12"15,5-12-18-15,2 3-1 16,-5 6 0-16,3-1-12 16,-6 4 1-16,0-1-5 15,4-3 1-15,-1 1-15 16,5-3 1-16,3-3-9 0,8-3 0 15</inkml:trace>
  <inkml:trace contextRef="#ctx0" brushRef="#br0" timeOffset="5886.9942">16409 8829 42 0,'-15'-13'21'0,"9"8"2"0,6 5-21 16,0 5-9-16,0-5 0 15,8 0-13-15,11 3 0 16,7 2 3-16,11 3 1 0</inkml:trace>
  <inkml:trace contextRef="#ctx0" brushRef="#br0" timeOffset="6216.8702">16915 9022 31 0,'-3'0'15'0,"3"8"5"16,0-5-16-16,-8 2-3 15,-10 6 1-15,-14 2-2 16,-2 16 0-16,-9 8-2 16,-2 8 1-16,3 8-1 15,2-3 0-15,11-5 2 16,16-8 0-16,5-8 2 16,5-7 0-16,11-9 5 15,8-13 1-15,11-8-6 16,4-8 1-16,6-16 3 0,-2-5 0 15,-1 0-3-15,-7 5 1 16,-9 11 2-16,-5 8 0 16,-2 2-8-16,-3 3 1 15,-5 6-8-15,-3 7 0 16,-3 0-5-16,3 6 0 16,0-6-14-16,3 3 0 15,12-8 20-15,7-10 1 16</inkml:trace>
  <inkml:trace contextRef="#ctx0" brushRef="#br0" timeOffset="7027.2725">17325 8136 25 0,'3'0'12'0,"4"16"7"0,-1-3-13 0,-1 8-4 16,-5 14 0-16,-5 10 0 15,-6 7 0-15,-10 17 0 16,-5 24 1-16,-6 13 2 16,-8 0 0-16,11-9-4 15,-3 1 0-15,11-13 2 16,5-11 0-16,0-10-3 16,6-17 1-16,-1-10 5 15,6-10 0-15,-3-9-1 16,5-10 1-16,3-13-6 15,6-24 0-15,9-11 0 0,7-2 0 16,1 5 0-16,1 2 0 16,-3 12-1-16,6 4 1 15,-6 8-4-15,-5 14 1 16,0 13 2-16,-6 10 0 16,-7 17-1-16,-3 2 0 15,0-3 2-15,0-2 1 16,0-6-2-16,11-7 1 15,-3-1-1-15,5-10 0 16,8-8 2-16,8-11 0 16,5-15-1-16,6-30 0 15,2-15-4-15,6-17 1 16,2-18 7-16,-5-8 1 0,6-2-7 16,2 10 0-16,-8 13 3 15,-6 19 1-15,-10 11 1 16,-8 18 0-16,-5 2-1 15,0 11 1-15,-5 6-6 16,-1 7 1-16,-4 19-3 16,-9 21 0-16,-10 19 8 15,-8 26 1-15,-8 5-4 16,5 9 0-16,5-6-1 16,11-5 0-16,14-6 1 15,7-15 0-15,8-9 2 16,0-5 0-16,3-15-2 15,8-11 1-15,-1-16-1 16,1-11 1-16,0-13-6 0,0-21 1 16,-1-7 8-16,-4-4 0 15,-6 8-1-15,-8 11 1 16,-2 8-4-16,-3 13 0 16,-13 16 0-16,-9 19 1 15,-7 15-3-15,0 11 1 16,0 0 1-16,10 5 0 15,3 1-9-15,8-1 0 16,11-8-11-16,7-5 0 16,6-5-8-16,8-3 1 15</inkml:trace>
  <inkml:trace contextRef="#ctx0" brushRef="#br0" timeOffset="7343.7811">18410 8797 32 0,'5'11'16'0,"32"31"11"0,-21-18-16 16,0 3-8-16,2 2 0 15,1 2-2-15,-3 1 1 16,0-3-4-16,-3 3 0 16,0 2-8-16,-2-2 0 15,-6-8-25-15,-5 2 0 16</inkml:trace>
  <inkml:trace contextRef="#ctx0" brushRef="#br0" timeOffset="7642.5156">18280 9149 40 0,'8'0'20'0,"55"-16"0"0,-39 8-20 0,5-5-2 16,6-8 1-16,-1-8-11 15,3 0 0-15,-2-6-7 16,-1-7 1-16,3-13 11 16,0-12 0-16,0 7 64 31,5 49-57-31,-57-29 1 16,36 6 0-16,-5 18 5 15,-16 16 0-15,2 19 2 16,-10 7 0-16,-5 11-8 15,-8 5 1-15,-8 6-10 16,-8 5 1-16,-11-3-28 16,-7 3 1-16</inkml:trace>
  <inkml:trace contextRef="#ctx0" brushRef="#br0" timeOffset="7807.2934">18153 8993 43 0,'13'0'21'0,"93"3"7"0,-64-3-23 16,11 0-5-16,6-3 0 16,-4 1-7-16,-2-1 0 15,0 0-29-15,-3 1 1 16,3 4 30-16,-11-2 0 16</inkml:trace>
  <inkml:trace contextRef="#ctx0" brushRef="#br0" timeOffset="8062.5494">19190 8430 24 0,'0'8'12'0,"19"55"7"15,-17-39-11-15,-2 16-4 16,0 10 1-16,-2 8 2 15,-6 6 1-15,-3 4-8 16,-2 1 1-16,-3-8-2 0,6 2 1 16,4-7-6-16,1-8 0 15,5-9-16-15,5-10 0 16,1-7 7-16,9-20 1 16</inkml:trace>
  <inkml:trace contextRef="#ctx0" brushRef="#br0" timeOffset="8408.338">19698 8697 40 0,'0'2'20'0,"3"-2"6"0,-3-2-19 16,0 2-5-16,-3 8 0 16,-7 8-2-16,-9 7 1 0,-5 17-3 15,0 8 1-15,-7 13-2 16,4-3 1-16,11-5 0 15,8-3 0-15,8 0 2 16,8-7 1-16,3-12 3 16,5-7 1-16,10-13 3 15,1-9 0-15,15-12-5 16,-2-11 0-16,-1-11-2 16,-4-13 1-16,-6-11-2 15,-8-2 1-15,-8-5 0 16,-10 2 1-16,2 11 0 15,-10 10 1-15,2 5-15 16,-5 9 1-16,3 7-12 0,-3 4 0 16,6 1-7-16,7 6 1 15</inkml:trace>
  <inkml:trace contextRef="#ctx0" brushRef="#br0" timeOffset="8634.6014">20399 8602 25 0,'8'15'12'0,"-8"-7"16"0,0-8-13 15,3 0-10-15,-3 0 0 0,0 0-6 16,0 0 0-16,0 0-17 15,0 0 1-15,0 0-9 16,8 14 1-16</inkml:trace>
  <inkml:trace contextRef="#ctx0" brushRef="#br0" timeOffset="8790.9183">20542 9165 40 0,'-47'72'20'0,"-49"20"0"16,62-65-20-16,-11 15-20 16,-8 8 0-16,0 19 1 15,-8 2 0-15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434.97961" units="1/cm"/>
          <inkml:channelProperty channel="Y" name="resolution" value="434.78262" units="1/cm"/>
          <inkml:channelProperty channel="F" name="resolution" value="0" units="1/dev"/>
          <inkml:channelProperty channel="T" name="resolution" value="1" units="1/dev"/>
        </inkml:channelProperties>
      </inkml:inkSource>
      <inkml:timestamp xml:id="ts0" timeString="2015-09-30T14:56:49.814"/>
    </inkml:context>
    <inkml:brush xml:id="br0">
      <inkml:brushProperty name="width" value="0.05292" units="cm"/>
      <inkml:brushProperty name="height" value="0.05292" units="cm"/>
      <inkml:brushProperty name="color" value="#FF0000"/>
    </inkml:brush>
  </inkml:definitions>
  <inkml:trace contextRef="#ctx0" brushRef="#br0">14809 12756 56 0,'0'0'28'0,"10"5"6"16,4-8-27-16,12-2 3 16,6 0 1-16,10-1-10 15,6-4 0-15,5-3-2 0,5-1 1 16,0 4 0-16,3-4 0 15,2 4-4-15,-7-6 1 16,-3-3-11-16,-6-4 0 16,-4 4-17-16,-9-2 1 15,-10 0 5-15,-8 0 0 16</inkml:trace>
  <inkml:trace contextRef="#ctx0" brushRef="#br0" timeOffset="245.6034">15052 12343 49 0,'-53'13'24'0,"29"16"6"0,19-18-24 16,2 7-4-16,1 6 1 0,-3 3 2 16,-1 7 0-16,6 14-4 15,0 4 1-15,-5 12 0 16,0-8 1-16,-3-6-3 15,0-3 0-15,5-4-19 16,3-9 0-16,0-7-20 16,8-6 0-16,5-8 31 15,-5-13 1-15</inkml:trace>
  <inkml:trace contextRef="#ctx0" brushRef="#br0" timeOffset="467.4152">15409 12700 51 0,'24'5'25'0,"50"11"7"0,-53-16-25 16,8 0-2-16,6 0 1 15,-1 0-7-15,6 5 1 16,2-10-8-16,-7 5 1 15,-4-2-18-15,-9 2 1 16,-4-14-6-16,-5-2 0 16</inkml:trace>
  <inkml:trace contextRef="#ctx0" brushRef="#br0" timeOffset="690.8914">15759 12316 58 0,'-6'11'29'16,"25"68"1"-16,-9-52-28 0,1 5 2 15,0 10 0-15,-1 13-3 16,-2 6 1-16,-3 3-1 16,1-3 0-16,-4-3-15 15,1-3 1-15,5-10-18 16,2-8 1-16,4-7 8 15,4-17 1-15</inkml:trace>
  <inkml:trace contextRef="#ctx0" brushRef="#br0" timeOffset="1066.7187">16388 12618 49 0,'-5'21'24'0,"8"32"1"0,-1-32-25 16,4 8 0-16,-4 3 0 15,1 0 7-15,2 2 0 16,-2 3-1-16,5-2 1 0,-3-6-5 16,3-5 1-16,0-9 4 15,-3-1 0-15,3-6 3 16,0-16 0-16,-3-11-10 15,1-23 0-15,4-22 0 16,-4-12 0-16,9-6-2 16,-1 10 1-16,-1 1-4 15,3 12 1-15,-3 9-2 16,0 11 0-16,6 4-3 16,-1 9 0-16,6 10-5 15,10-3 1-15,14 14-15 16,0 0 1-16,10 7 7 15,0-2 1-15</inkml:trace>
  <inkml:trace contextRef="#ctx0" brushRef="#br0" timeOffset="1456.9953">17465 12465 47 0,'0'2'23'0,"-8"-2"1"0,3 3-25 16,-16 2-2-16,-19 6 1 15,-13 5 5-15,-8 2 1 16,-8 19-3-16,-10 8 1 16,10 8 4-16,1-13 1 15,12 2-2-15,14-8 1 16,10-7-7-16,8-9 0 16,16-7 1-16,8-11 0 0,19-5 3 15,12-11 0-15,6-13-4 16,11-14 0-16,0 1 6 15,2 2 1-15,0-2-8 16,-5 8 1-16,0 5 1 16,-10 7 1-16,-9 9 1 15,-5 5 0-15,-2 13 3 16,-6 9 1-16,-2 12-7 16,-4 9 1-16,-1 10 0 15,-1 2 0-15,-2-7-9 16,5 2 1-16,-3-2-16 15,3-8 1-15,0-3-18 16,-3-13 1-16</inkml:trace>
  <inkml:trace contextRef="#ctx0" brushRef="#br0" timeOffset="1817.491">17621 12388 49 0,'-5'5'24'0,"26"16"1"0,-10-10-26 16,-1 2 0-16,6 3 0 15,0 2 1-15,3 6 1 16,-1 8-1-16,-2 0 0 16,-5 2 11-16,-1 6 1 0,1-11-8 15,-3-3 0-15,-6 1-1 16,6-6 1-16,-5 0 1 15,5-10 0-15,-6-6 1 16,6-2 0-16,0-9-2 16,3-15 1-16,2-3-5 15,6-5 1-15,-3 0-2 16,5 0 1-16,0 0-1 16,5 3 0-16,-2 4-18 15,0 1 1-15,5 3-9 16,0-1 0-16,-2 3-8 15,-6 3 0-15</inkml:trace>
  <inkml:trace contextRef="#ctx0" brushRef="#br0" timeOffset="1982.7235">18394 12536 59 0,'0'26'29'0,"21"41"2"0,-16-54-31 15,3 5-11-15,0-4 1 16,-3 1-15-16,3-4 0 16,-5 0 2-16,-3-9 0 15</inkml:trace>
  <inkml:trace contextRef="#ctx0" brushRef="#br0" timeOffset="2133.0623">18428 12150 68 0,'-2'-8'34'0,"-4"10"-7"0,6-4-34 0,6 4-13 15,-1-2 0-15,5 6-20 16,6 2 0-16</inkml:trace>
  <inkml:trace contextRef="#ctx0" brushRef="#br0" timeOffset="2492.2855">18979 12502 49 0,'0'-3'24'0,"0"11"5"16,0-8-25-16,0 0-3 16,-3-3 0-16,-8 1-12 0,-7-1 1 15,-6 3 9-15,-16 10 1 16,1 4 3-16,4 10 0 15,3-9-3-15,9 4 1 16,4-6-2-16,9-2 1 16,7-3-3-16,8 0 0 15,11-14 2-15,8-4 1 16,5-3 0-16,3-1 0 16,-6 1 7-16,1 0 0 15,-6 5 0-15,-8 3 1 0,0 7-8 16,3 9 1-16,-11 7-2 15,6 11 0-15,-3 1-11 16,3-1 0-16,2-6-7 16,3-4 0-16,-3-6-5 15,0-7 0-15</inkml:trace>
  <inkml:trace contextRef="#ctx0" brushRef="#br0" timeOffset="2927.8581">19362 11843 39 0,'21'-53'19'0,"-5"40"8"16,-13 10-20-16,0 3-5 15,2 5 0-15,-3 3-3 16,-2 13 1-16,-2 14 0 0,-6 12 1 16,0 14 0-16,-3 13 0 15,-2 0 11-15,0 3 0 16,-6 0-8-16,6-8 1 15,-3-6-6-15,6-13 1 16,-1-13-1-16,8-7 1 16,1-7 0-16,-3-4 0 15,5-9 2-15,7-15 1 16,7-19-4-16,12-7 1 16,9-20-3-16,7 1 0 15,-2 8-1-15,-6 2 1 16,-2 11-1-16,-3 10 1 0,-5 9 4 15,-6 15 0-15,-7 14-1 16,-11 12 1-16,-8 6 6 16,-11 11 1-16,-5 8-6 15,-5-6 1-15,3-2-6 16,-1-11 0 0,4-8-42-1,4-24 1-15,14-24 24 16,5-15 0-16</inkml:trace>
  <inkml:trace contextRef="#ctx0" brushRef="#br0" timeOffset="3407.7169">19815 11824 53 0,'2'0'26'0,"6"72"1"0,-8-51-27 15,3 11 0-15,-3 7 0 16,0 12 0-16,-3 1 0 16,-5 7 2-16,-2 4 1 15,-1-2 4-15,8-3 1 16,3-5-8-16,8 3 1 16,6-9 2-16,7-10 1 15,8-5-8-15,5-11 1 16,6-5 5-16,2-16 1 0,3-8-3 15,6-8 0-15,-4-7 2 16,3-4 1-16,-10 1-2 16,-13-1 1-16,-6 1-2 15,-5-6 1-15,-14-5 0 16,-4 3 0-16,-14 7 2 16,-5-2 0-16,-6 8-4 15,-2 5 1-15,-5 11 2 16,-6 15 0-16,-5 22-1 15,-3 10 0-15,11 11 1 16,6 11 1-16,12-3-2 16,19 7 1-16,13 6-10 15,16 1 1-15,14-7-12 16,10 4 1-16,10-9-22 16,11-5 0-16,11-10 25 0,-11-6 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B49B3-4001-4589-A3D1-90493A078A2A}" type="datetimeFigureOut">
              <a:rPr kumimoji="1" lang="ja-JP" altLang="en-US" smtClean="0"/>
              <a:t>2016/5/30</a:t>
            </a:fld>
            <a:endParaRPr kumimoji="1"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762B6-5E4C-4A06-95A2-A929AFC25BB9}" type="slidenum">
              <a:rPr kumimoji="1" lang="ja-JP" altLang="en-US" smtClean="0"/>
              <a:t>‹#›</a:t>
            </a:fld>
            <a:endParaRPr kumimoji="1" lang="ja-JP" altLang="en-US"/>
          </a:p>
        </p:txBody>
      </p:sp>
    </p:spTree>
    <p:extLst>
      <p:ext uri="{BB962C8B-B14F-4D97-AF65-F5344CB8AC3E}">
        <p14:creationId xmlns:p14="http://schemas.microsoft.com/office/powerpoint/2010/main" val="23795215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CA" dirty="0"/>
          </a:p>
        </p:txBody>
      </p:sp>
      <p:sp>
        <p:nvSpPr>
          <p:cNvPr id="4" name="スライド番号プレースホルダー 3"/>
          <p:cNvSpPr>
            <a:spLocks noGrp="1"/>
          </p:cNvSpPr>
          <p:nvPr>
            <p:ph type="sldNum" sz="quarter" idx="10"/>
          </p:nvPr>
        </p:nvSpPr>
        <p:spPr/>
        <p:txBody>
          <a:bodyPr/>
          <a:lstStyle/>
          <a:p>
            <a:fld id="{624D227E-D1A8-4450-8021-6D6E18B2F817}" type="slidenum">
              <a:rPr lang="en-CA" smtClean="0"/>
              <a:t>516</a:t>
            </a:fld>
            <a:endParaRPr lang="en-CA"/>
          </a:p>
        </p:txBody>
      </p:sp>
    </p:spTree>
    <p:extLst>
      <p:ext uri="{BB962C8B-B14F-4D97-AF65-F5344CB8AC3E}">
        <p14:creationId xmlns:p14="http://schemas.microsoft.com/office/powerpoint/2010/main" val="199980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CA" dirty="0"/>
          </a:p>
        </p:txBody>
      </p:sp>
      <p:sp>
        <p:nvSpPr>
          <p:cNvPr id="4" name="スライド番号プレースホルダー 3"/>
          <p:cNvSpPr>
            <a:spLocks noGrp="1"/>
          </p:cNvSpPr>
          <p:nvPr>
            <p:ph type="sldNum" sz="quarter" idx="10"/>
          </p:nvPr>
        </p:nvSpPr>
        <p:spPr/>
        <p:txBody>
          <a:bodyPr/>
          <a:lstStyle/>
          <a:p>
            <a:fld id="{624D227E-D1A8-4450-8021-6D6E18B2F817}" type="slidenum">
              <a:rPr lang="en-CA" smtClean="0"/>
              <a:t>574</a:t>
            </a:fld>
            <a:endParaRPr lang="en-CA"/>
          </a:p>
        </p:txBody>
      </p:sp>
    </p:spTree>
    <p:extLst>
      <p:ext uri="{BB962C8B-B14F-4D97-AF65-F5344CB8AC3E}">
        <p14:creationId xmlns:p14="http://schemas.microsoft.com/office/powerpoint/2010/main" val="349637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CA" dirty="0"/>
          </a:p>
        </p:txBody>
      </p:sp>
      <p:sp>
        <p:nvSpPr>
          <p:cNvPr id="4" name="スライド番号プレースホルダー 3"/>
          <p:cNvSpPr>
            <a:spLocks noGrp="1"/>
          </p:cNvSpPr>
          <p:nvPr>
            <p:ph type="sldNum" sz="quarter" idx="10"/>
          </p:nvPr>
        </p:nvSpPr>
        <p:spPr/>
        <p:txBody>
          <a:bodyPr/>
          <a:lstStyle/>
          <a:p>
            <a:fld id="{624D227E-D1A8-4450-8021-6D6E18B2F817}" type="slidenum">
              <a:rPr lang="en-CA" smtClean="0"/>
              <a:t>575</a:t>
            </a:fld>
            <a:endParaRPr lang="en-CA"/>
          </a:p>
        </p:txBody>
      </p:sp>
    </p:spTree>
    <p:extLst>
      <p:ext uri="{BB962C8B-B14F-4D97-AF65-F5344CB8AC3E}">
        <p14:creationId xmlns:p14="http://schemas.microsoft.com/office/powerpoint/2010/main" val="325973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68D762B6-5E4C-4A06-95A2-A929AFC25BB9}" type="slidenum">
              <a:rPr kumimoji="1" lang="ja-JP" altLang="en-US" smtClean="0"/>
              <a:t>653</a:t>
            </a:fld>
            <a:endParaRPr kumimoji="1" lang="ja-JP" altLang="en-US"/>
          </a:p>
        </p:txBody>
      </p:sp>
    </p:spTree>
    <p:extLst>
      <p:ext uri="{BB962C8B-B14F-4D97-AF65-F5344CB8AC3E}">
        <p14:creationId xmlns:p14="http://schemas.microsoft.com/office/powerpoint/2010/main" val="246280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68D762B6-5E4C-4A06-95A2-A929AFC25BB9}" type="slidenum">
              <a:rPr kumimoji="1" lang="ja-JP" altLang="en-US" smtClean="0"/>
              <a:t>655</a:t>
            </a:fld>
            <a:endParaRPr kumimoji="1" lang="ja-JP" altLang="en-US"/>
          </a:p>
        </p:txBody>
      </p:sp>
    </p:spTree>
    <p:extLst>
      <p:ext uri="{BB962C8B-B14F-4D97-AF65-F5344CB8AC3E}">
        <p14:creationId xmlns:p14="http://schemas.microsoft.com/office/powerpoint/2010/main" val="372897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2016/5/30</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2016/5/30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2016/5/30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6012160" y="5877272"/>
            <a:ext cx="3131840" cy="707886"/>
          </a:xfrm>
          <a:prstGeom prst="rect">
            <a:avLst/>
          </a:prstGeom>
          <a:noFill/>
        </p:spPr>
        <p:txBody>
          <a:bodyPr wrap="square" rtlCol="0">
            <a:spAutoFit/>
          </a:bodyPr>
          <a:lstStyle/>
          <a:p>
            <a:pPr algn="r"/>
            <a:r>
              <a:rPr kumimoji="1" lang="en-US" altLang="ja-JP" sz="1000" dirty="0" smtClean="0"/>
              <a:t>This work is licensed under the Creative Commons Attribution-</a:t>
            </a:r>
            <a:r>
              <a:rPr kumimoji="1" lang="en-US" altLang="ja-JP" sz="1000" dirty="0" err="1" smtClean="0"/>
              <a:t>NonCommercial</a:t>
            </a:r>
            <a:r>
              <a:rPr kumimoji="1" lang="en-US" altLang="ja-JP" sz="1000" dirty="0" smtClean="0"/>
              <a:t>-</a:t>
            </a:r>
            <a:r>
              <a:rPr kumimoji="1" lang="en-US" altLang="ja-JP" sz="1000" dirty="0" err="1" smtClean="0"/>
              <a:t>ShareAlike</a:t>
            </a:r>
            <a:r>
              <a:rPr kumimoji="1" lang="en-US" altLang="ja-JP" sz="1000" dirty="0" smtClean="0"/>
              <a:t> 4.0 International License. To view a copy of this license, visit http://creativecommons.org/licenses/by-nc-sa/4.0/.</a:t>
            </a:r>
            <a:endParaRPr kumimoji="1" lang="ja-JP" altLang="en-US" sz="1000" dirty="0"/>
          </a:p>
        </p:txBody>
      </p:sp>
      <p:sp>
        <p:nvSpPr>
          <p:cNvPr id="8" name="Text Placeholder 7"/>
          <p:cNvSpPr>
            <a:spLocks noGrp="1"/>
          </p:cNvSpPr>
          <p:nvPr>
            <p:ph type="body" sz="quarter" idx="10" hasCustomPrompt="1"/>
          </p:nvPr>
        </p:nvSpPr>
        <p:spPr>
          <a:xfrm>
            <a:off x="1259632" y="3067993"/>
            <a:ext cx="7776864" cy="1081087"/>
          </a:xfrm>
        </p:spPr>
        <p:txBody>
          <a:bodyPr/>
          <a:lstStyle>
            <a:lvl1pPr marL="0" indent="0">
              <a:buNone/>
              <a:defRPr baseline="0"/>
            </a:lvl1pPr>
          </a:lstStyle>
          <a:p>
            <a:pPr lvl="0"/>
            <a:r>
              <a:rPr kumimoji="1" lang="en-US" altLang="ja-JP" dirty="0" smtClean="0"/>
              <a:t>#1</a:t>
            </a:r>
          </a:p>
          <a:p>
            <a:pPr lvl="0"/>
            <a:r>
              <a:rPr kumimoji="1" lang="en-US" altLang="ja-JP" dirty="0" smtClean="0"/>
              <a:t>Title of unit</a:t>
            </a:r>
            <a:endParaRPr kumimoji="1" lang="ja-JP" altLang="en-US" dirty="0"/>
          </a:p>
        </p:txBody>
      </p:sp>
      <p:sp>
        <p:nvSpPr>
          <p:cNvPr id="10" name="TextBox 9"/>
          <p:cNvSpPr txBox="1"/>
          <p:nvPr userDrawn="1"/>
        </p:nvSpPr>
        <p:spPr>
          <a:xfrm>
            <a:off x="251520" y="279049"/>
            <a:ext cx="8712968" cy="2431435"/>
          </a:xfrm>
          <a:prstGeom prst="rect">
            <a:avLst/>
          </a:prstGeom>
          <a:noFill/>
        </p:spPr>
        <p:txBody>
          <a:bodyPr wrap="square" rtlCol="0">
            <a:spAutoFit/>
          </a:bodyPr>
          <a:lstStyle/>
          <a:p>
            <a:pPr marL="1258888" indent="-1258888" algn="l"/>
            <a:r>
              <a:rPr kumimoji="1" lang="en-US" altLang="ja-JP" sz="4400" b="1" dirty="0" smtClean="0"/>
              <a:t>Learn to Program </a:t>
            </a:r>
            <a:r>
              <a:rPr kumimoji="1" lang="en-US" altLang="ja-JP" sz="4400" dirty="0" smtClean="0"/>
              <a:t/>
            </a:r>
            <a:br>
              <a:rPr kumimoji="1" lang="en-US" altLang="ja-JP" sz="4400" dirty="0" smtClean="0"/>
            </a:br>
            <a:r>
              <a:rPr kumimoji="1" lang="en-US" altLang="ja-JP" sz="3600" dirty="0" smtClean="0"/>
              <a:t>Introduction to Computer Programming and Java with Interactive Graphics, via </a:t>
            </a:r>
            <a:r>
              <a:rPr kumimoji="1" lang="en-US" altLang="ja-JP" sz="3600" b="1" dirty="0" smtClean="0"/>
              <a:t>Processing</a:t>
            </a:r>
            <a:endParaRPr kumimoji="1" lang="ja-JP" altLang="en-US" sz="4400" b="1" dirty="0"/>
          </a:p>
        </p:txBody>
      </p:sp>
      <p:sp>
        <p:nvSpPr>
          <p:cNvPr id="11" name="TextBox 10"/>
          <p:cNvSpPr txBox="1"/>
          <p:nvPr userDrawn="1"/>
        </p:nvSpPr>
        <p:spPr>
          <a:xfrm>
            <a:off x="251520" y="3059130"/>
            <a:ext cx="8712968" cy="584775"/>
          </a:xfrm>
          <a:prstGeom prst="rect">
            <a:avLst/>
          </a:prstGeom>
          <a:noFill/>
        </p:spPr>
        <p:txBody>
          <a:bodyPr wrap="square" rtlCol="0">
            <a:spAutoFit/>
          </a:bodyPr>
          <a:lstStyle/>
          <a:p>
            <a:pPr marL="1258888" indent="-1258888" algn="l"/>
            <a:r>
              <a:rPr kumimoji="1" lang="en-US" altLang="ja-JP" sz="3200" b="1" dirty="0" smtClean="0"/>
              <a:t>Unit:</a:t>
            </a:r>
            <a:endParaRPr kumimoji="1" lang="ja-JP" altLang="en-US" sz="3200" b="1" dirty="0"/>
          </a:p>
        </p:txBody>
      </p:sp>
      <p:sp>
        <p:nvSpPr>
          <p:cNvPr id="12" name="Text Placeholder 7"/>
          <p:cNvSpPr>
            <a:spLocks noGrp="1"/>
          </p:cNvSpPr>
          <p:nvPr>
            <p:ph type="body" sz="quarter" idx="11" hasCustomPrompt="1"/>
          </p:nvPr>
        </p:nvSpPr>
        <p:spPr>
          <a:xfrm>
            <a:off x="1619672" y="4654103"/>
            <a:ext cx="7488832" cy="1081087"/>
          </a:xfrm>
        </p:spPr>
        <p:txBody>
          <a:bodyPr/>
          <a:lstStyle>
            <a:lvl1pPr marL="0" indent="0">
              <a:buNone/>
              <a:defRPr baseline="0"/>
            </a:lvl1pPr>
          </a:lstStyle>
          <a:p>
            <a:pPr lvl="0"/>
            <a:r>
              <a:rPr kumimoji="1" lang="en-US" altLang="ja-JP" dirty="0" smtClean="0"/>
              <a:t>List of topics</a:t>
            </a:r>
            <a:endParaRPr kumimoji="1" lang="ja-JP" altLang="en-US" dirty="0"/>
          </a:p>
        </p:txBody>
      </p:sp>
      <p:sp>
        <p:nvSpPr>
          <p:cNvPr id="13" name="TextBox 12"/>
          <p:cNvSpPr txBox="1"/>
          <p:nvPr userDrawn="1"/>
        </p:nvSpPr>
        <p:spPr>
          <a:xfrm>
            <a:off x="251520" y="4609871"/>
            <a:ext cx="8712968" cy="584775"/>
          </a:xfrm>
          <a:prstGeom prst="rect">
            <a:avLst/>
          </a:prstGeom>
          <a:noFill/>
        </p:spPr>
        <p:txBody>
          <a:bodyPr wrap="square" rtlCol="0">
            <a:spAutoFit/>
          </a:bodyPr>
          <a:lstStyle/>
          <a:p>
            <a:pPr marL="1258888" indent="-1258888" algn="l"/>
            <a:r>
              <a:rPr kumimoji="1" lang="en-US" altLang="ja-JP" sz="3200" b="1" dirty="0" smtClean="0"/>
              <a:t>Topics:</a:t>
            </a:r>
            <a:endParaRPr kumimoji="1" lang="ja-JP" altLang="en-US" sz="3200" b="1" dirty="0"/>
          </a:p>
        </p:txBody>
      </p:sp>
    </p:spTree>
    <p:extLst>
      <p:ext uri="{BB962C8B-B14F-4D97-AF65-F5344CB8AC3E}">
        <p14:creationId xmlns:p14="http://schemas.microsoft.com/office/powerpoint/2010/main" val="14308644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2016/5/30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2016/5/30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pic>
        <p:nvPicPr>
          <p:cNvPr id="7" name="Picture 2" descr="http://mirrors.creativecommons.org/presskit/buttons/88x31/png/by-nc-sa.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393128" y="6597352"/>
            <a:ext cx="729858" cy="255360"/>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 4"/>
          <p:cNvSpPr txBox="1">
            <a:spLocks/>
          </p:cNvSpPr>
          <p:nvPr userDrawn="1"/>
        </p:nvSpPr>
        <p:spPr>
          <a:xfrm>
            <a:off x="6361624" y="6601399"/>
            <a:ext cx="2031504" cy="260648"/>
          </a:xfrm>
          <a:prstGeom prst="rect">
            <a:avLst/>
          </a:prstGeom>
        </p:spPr>
        <p:txBody>
          <a:bodyP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jimyoung.ca/</a:t>
            </a:r>
            <a:r>
              <a:rPr lang="en-US" altLang="ja-JP" dirty="0" err="1" smtClean="0"/>
              <a:t>learnToProgram</a:t>
            </a:r>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5" r:id="rId5"/>
  </p:sldLayoutIdLst>
  <p:timing>
    <p:tnLst>
      <p:par>
        <p:cTn id="1" dur="indefinite" restart="never" nodeType="tmRoot"/>
      </p:par>
    </p:tnLst>
  </p:timing>
  <p:txStyles>
    <p:titleStyle>
      <a:lvl1pPr algn="l"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processing.org/download/" TargetMode="Externa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customXml" Target="../ink/ink2.xml"/><Relationship Id="rId4" Type="http://schemas.openxmlformats.org/officeDocument/2006/relationships/image" Target="../media/image23.emf"/></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8.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419.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customXml" Target="../ink/ink34.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6.png"/></Relationships>
</file>

<file path=ppt/slides/_rels/slide49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6.png"/></Relationships>
</file>

<file path=ppt/slides/_rels/slide5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3.jpeg"/><Relationship Id="rId4" Type="http://schemas.openxmlformats.org/officeDocument/2006/relationships/image" Target="../media/image78.jpeg"/></Relationships>
</file>

<file path=ppt/slides/_rels/slide51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5.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8.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2H7NZ0GNIIE"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body" sz="quarter" idx="10"/>
          </p:nvPr>
        </p:nvSpPr>
        <p:spPr>
          <a:xfrm>
            <a:off x="1259632" y="3140968"/>
            <a:ext cx="7776864" cy="1081087"/>
          </a:xfrm>
        </p:spPr>
        <p:txBody>
          <a:bodyPr>
            <a:normAutofit lnSpcReduction="10000"/>
          </a:bodyPr>
          <a:lstStyle/>
          <a:p>
            <a:r>
              <a:rPr lang="en-US" altLang="ja-JP" dirty="0" smtClean="0"/>
              <a:t>#1</a:t>
            </a:r>
          </a:p>
          <a:p>
            <a:r>
              <a:rPr lang="en-US" altLang="ja-JP" dirty="0" smtClean="0"/>
              <a:t>Introduction</a:t>
            </a:r>
            <a:endParaRPr lang="ja-JP" altLang="en-US" dirty="0"/>
          </a:p>
        </p:txBody>
      </p:sp>
      <p:sp>
        <p:nvSpPr>
          <p:cNvPr id="34" name="Text Placeholder 33"/>
          <p:cNvSpPr>
            <a:spLocks noGrp="1"/>
          </p:cNvSpPr>
          <p:nvPr>
            <p:ph type="body" sz="quarter" idx="11"/>
          </p:nvPr>
        </p:nvSpPr>
        <p:spPr/>
        <p:txBody>
          <a:bodyPr>
            <a:normAutofit fontScale="85000" lnSpcReduction="10000"/>
          </a:bodyPr>
          <a:lstStyle/>
          <a:p>
            <a:r>
              <a:rPr lang="en-US" altLang="ja-JP" smtClean="0"/>
              <a:t>Who belongs in the course, what is programming, and what is a computer language</a:t>
            </a:r>
            <a:endParaRPr lang="ja-JP" altLang="en-US" dirty="0"/>
          </a:p>
        </p:txBody>
      </p:sp>
    </p:spTree>
    <p:extLst>
      <p:ext uri="{BB962C8B-B14F-4D97-AF65-F5344CB8AC3E}">
        <p14:creationId xmlns:p14="http://schemas.microsoft.com/office/powerpoint/2010/main" val="3707828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994122"/>
          </a:xfrm>
        </p:spPr>
        <p:txBody>
          <a:bodyPr/>
          <a:lstStyle/>
          <a:p>
            <a:r>
              <a:rPr lang="en-US" dirty="0" smtClean="0"/>
              <a:t>computer programming:</a:t>
            </a:r>
            <a:endParaRPr lang="en-CA" dirty="0"/>
          </a:p>
        </p:txBody>
      </p:sp>
      <p:sp>
        <p:nvSpPr>
          <p:cNvPr id="3" name="コンテンツ プレースホルダー 2"/>
          <p:cNvSpPr>
            <a:spLocks noGrp="1"/>
          </p:cNvSpPr>
          <p:nvPr>
            <p:ph idx="1"/>
          </p:nvPr>
        </p:nvSpPr>
        <p:spPr>
          <a:xfrm>
            <a:off x="457200" y="980728"/>
            <a:ext cx="8229600" cy="5145435"/>
          </a:xfrm>
        </p:spPr>
        <p:txBody>
          <a:bodyPr/>
          <a:lstStyle/>
          <a:p>
            <a:pPr marL="0" indent="0">
              <a:buNone/>
            </a:pPr>
            <a:r>
              <a:rPr lang="en-US" dirty="0" smtClean="0"/>
              <a:t>Computer programming is the task translating something that you want to do into the computer’s limited language.</a:t>
            </a:r>
          </a:p>
          <a:p>
            <a:pPr marL="0" indent="0">
              <a:buNone/>
            </a:pPr>
            <a:endParaRPr lang="en-US" dirty="0" smtClean="0"/>
          </a:p>
          <a:p>
            <a:pPr marL="0" indent="0">
              <a:buNone/>
            </a:pPr>
            <a:r>
              <a:rPr lang="en-US" dirty="0" smtClean="0"/>
              <a:t>Given a task or a job, you provide a “recipe” or exact set of instructions for the computer to complete that job.</a:t>
            </a:r>
            <a:endParaRPr lang="en-US" dirty="0"/>
          </a:p>
        </p:txBody>
      </p:sp>
    </p:spTree>
    <p:extLst>
      <p:ext uri="{BB962C8B-B14F-4D97-AF65-F5344CB8AC3E}">
        <p14:creationId xmlns:p14="http://schemas.microsoft.com/office/powerpoint/2010/main" val="406654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ratios</a:t>
            </a:r>
            <a:r>
              <a:rPr lang="en-US" dirty="0"/>
              <a:t>:</a:t>
            </a:r>
          </a:p>
        </p:txBody>
      </p:sp>
      <p:sp>
        <p:nvSpPr>
          <p:cNvPr id="3" name="Content Placeholder 2"/>
          <p:cNvSpPr>
            <a:spLocks noGrp="1"/>
          </p:cNvSpPr>
          <p:nvPr>
            <p:ph idx="1"/>
          </p:nvPr>
        </p:nvSpPr>
        <p:spPr/>
        <p:txBody>
          <a:bodyPr/>
          <a:lstStyle/>
          <a:p>
            <a:pPr marL="0" indent="0">
              <a:buNone/>
            </a:pPr>
            <a:r>
              <a:rPr lang="en-US" dirty="0" smtClean="0"/>
              <a:t>Eye width is 60</a:t>
            </a:r>
          </a:p>
          <a:p>
            <a:pPr marL="0" indent="0">
              <a:buNone/>
            </a:pPr>
            <a:r>
              <a:rPr lang="en-US" dirty="0" smtClean="0"/>
              <a:t>Eye height is half width</a:t>
            </a:r>
          </a:p>
          <a:p>
            <a:pPr marL="0" indent="0">
              <a:buNone/>
            </a:pPr>
            <a:r>
              <a:rPr lang="en-US" dirty="0" smtClean="0"/>
              <a:t>Pupil height is half eye width</a:t>
            </a:r>
          </a:p>
          <a:p>
            <a:pPr marL="0" indent="0">
              <a:buNone/>
            </a:pPr>
            <a:r>
              <a:rPr lang="en-US" dirty="0" smtClean="0"/>
              <a:t>Pupil width is quarter eye height</a:t>
            </a:r>
            <a:endParaRPr lang="en-US" dirty="0"/>
          </a:p>
        </p:txBody>
      </p:sp>
    </p:spTree>
    <p:extLst>
      <p:ext uri="{BB962C8B-B14F-4D97-AF65-F5344CB8AC3E}">
        <p14:creationId xmlns:p14="http://schemas.microsoft.com/office/powerpoint/2010/main" val="258400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 example – practice update with variables (at home)</a:t>
            </a:r>
            <a:endParaRPr lang="en-US" dirty="0"/>
          </a:p>
        </p:txBody>
      </p:sp>
      <p:sp>
        <p:nvSpPr>
          <p:cNvPr id="3" name="Content Placeholder 2"/>
          <p:cNvSpPr>
            <a:spLocks noGrp="1"/>
          </p:cNvSpPr>
          <p:nvPr>
            <p:ph idx="1"/>
          </p:nvPr>
        </p:nvSpPr>
        <p:spPr/>
        <p:txBody>
          <a:bodyPr/>
          <a:lstStyle/>
          <a:p>
            <a:pPr marL="0" indent="0">
              <a:buNone/>
            </a:pPr>
            <a:r>
              <a:rPr lang="en-US" dirty="0" smtClean="0"/>
              <a:t>We already have nose/whiskers and eye sizes done</a:t>
            </a:r>
          </a:p>
          <a:p>
            <a:pPr>
              <a:buFontTx/>
              <a:buChar char="-"/>
            </a:pPr>
            <a:r>
              <a:rPr lang="en-US" dirty="0" smtClean="0"/>
              <a:t>Head center</a:t>
            </a:r>
          </a:p>
          <a:p>
            <a:pPr lvl="1">
              <a:buFontTx/>
              <a:buChar char="-"/>
            </a:pPr>
            <a:r>
              <a:rPr lang="en-US" dirty="0" smtClean="0"/>
              <a:t>Update head ellipse</a:t>
            </a:r>
          </a:p>
          <a:p>
            <a:pPr lvl="1">
              <a:buFontTx/>
              <a:buChar char="-"/>
            </a:pPr>
            <a:r>
              <a:rPr lang="en-US" dirty="0" smtClean="0"/>
              <a:t>Update Eye locations</a:t>
            </a:r>
          </a:p>
          <a:p>
            <a:pPr lvl="1">
              <a:buFontTx/>
              <a:buChar char="-"/>
            </a:pPr>
            <a:r>
              <a:rPr lang="en-US" dirty="0" smtClean="0"/>
              <a:t>Update ear locations</a:t>
            </a:r>
            <a:endParaRPr lang="en-US" dirty="0"/>
          </a:p>
          <a:p>
            <a:pPr lvl="1">
              <a:buFontTx/>
              <a:buChar char="-"/>
            </a:pPr>
            <a:r>
              <a:rPr lang="en-US" dirty="0" smtClean="0"/>
              <a:t>Update nose center</a:t>
            </a:r>
          </a:p>
        </p:txBody>
      </p:sp>
    </p:spTree>
    <p:extLst>
      <p:ext uri="{BB962C8B-B14F-4D97-AF65-F5344CB8AC3E}">
        <p14:creationId xmlns:p14="http://schemas.microsoft.com/office/powerpoint/2010/main" val="298730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division….</a:t>
            </a:r>
            <a:endParaRPr lang="en-US" dirty="0"/>
          </a:p>
        </p:txBody>
      </p:sp>
      <p:sp>
        <p:nvSpPr>
          <p:cNvPr id="3" name="Content Placeholder 2"/>
          <p:cNvSpPr>
            <a:spLocks noGrp="1"/>
          </p:cNvSpPr>
          <p:nvPr>
            <p:ph idx="1"/>
          </p:nvPr>
        </p:nvSpPr>
        <p:spPr/>
        <p:txBody>
          <a:bodyPr/>
          <a:lstStyle/>
          <a:p>
            <a:pPr marL="0" indent="0">
              <a:buNone/>
            </a:pPr>
            <a:r>
              <a:rPr lang="en-US" dirty="0" smtClean="0"/>
              <a:t>Let’s make a line that goes X percent across the screen</a:t>
            </a:r>
          </a:p>
          <a:p>
            <a:pPr marL="0" indent="0">
              <a:buNone/>
            </a:pPr>
            <a:r>
              <a:rPr lang="en-US" dirty="0" err="1" smtClean="0"/>
              <a:t>int</a:t>
            </a:r>
            <a:r>
              <a:rPr lang="en-US" dirty="0" smtClean="0"/>
              <a:t> percent = 33;</a:t>
            </a:r>
          </a:p>
          <a:p>
            <a:pPr marL="0" indent="0">
              <a:buNone/>
            </a:pPr>
            <a:r>
              <a:rPr lang="en-US" dirty="0" err="1" smtClean="0"/>
              <a:t>int</a:t>
            </a:r>
            <a:r>
              <a:rPr lang="en-US" dirty="0" smtClean="0"/>
              <a:t> </a:t>
            </a:r>
            <a:r>
              <a:rPr lang="en-US" dirty="0" err="1" smtClean="0"/>
              <a:t>targetX</a:t>
            </a:r>
            <a:r>
              <a:rPr lang="en-US" dirty="0" smtClean="0"/>
              <a:t> = percent/100*500;</a:t>
            </a:r>
          </a:p>
          <a:p>
            <a:pPr marL="0" indent="0">
              <a:buNone/>
            </a:pPr>
            <a:endParaRPr lang="en-US" dirty="0" smtClean="0"/>
          </a:p>
          <a:p>
            <a:pPr marL="0" indent="0">
              <a:buNone/>
            </a:pPr>
            <a:r>
              <a:rPr lang="en-US" dirty="0" smtClean="0"/>
              <a:t>line(0,250,targetX,250);</a:t>
            </a:r>
          </a:p>
          <a:p>
            <a:pPr marL="0" indent="0">
              <a:buNone/>
            </a:pPr>
            <a:r>
              <a:rPr lang="en-US" dirty="0" smtClean="0"/>
              <a:t>what happened?</a:t>
            </a:r>
          </a:p>
        </p:txBody>
      </p:sp>
    </p:spTree>
    <p:extLst>
      <p:ext uri="{BB962C8B-B14F-4D97-AF65-F5344CB8AC3E}">
        <p14:creationId xmlns:p14="http://schemas.microsoft.com/office/powerpoint/2010/main" val="55434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check – calculate by hand</a:t>
            </a:r>
            <a:endParaRPr lang="en-US" dirty="0"/>
          </a:p>
        </p:txBody>
      </p:sp>
      <p:sp>
        <p:nvSpPr>
          <p:cNvPr id="3" name="Content Placeholder 2"/>
          <p:cNvSpPr>
            <a:spLocks noGrp="1"/>
          </p:cNvSpPr>
          <p:nvPr>
            <p:ph idx="1"/>
          </p:nvPr>
        </p:nvSpPr>
        <p:spPr/>
        <p:txBody>
          <a:bodyPr/>
          <a:lstStyle/>
          <a:p>
            <a:pPr marL="0" indent="0">
              <a:buNone/>
            </a:pPr>
            <a:r>
              <a:rPr lang="en-US" dirty="0" smtClean="0"/>
              <a:t>33/100*500 = ? </a:t>
            </a:r>
          </a:p>
          <a:p>
            <a:pPr marL="0" indent="0">
              <a:buNone/>
            </a:pPr>
            <a:r>
              <a:rPr lang="en-US" dirty="0" smtClean="0"/>
              <a:t>165 – try it</a:t>
            </a:r>
          </a:p>
          <a:p>
            <a:pPr marL="0" indent="0">
              <a:buNone/>
            </a:pPr>
            <a:endParaRPr lang="en-US" dirty="0"/>
          </a:p>
          <a:p>
            <a:pPr marL="0" indent="0">
              <a:buNone/>
            </a:pPr>
            <a:r>
              <a:rPr lang="en-US" dirty="0" smtClean="0"/>
              <a:t>Why did we get a different answer?</a:t>
            </a:r>
          </a:p>
          <a:p>
            <a:pPr marL="0" indent="0">
              <a:buNone/>
            </a:pPr>
            <a:endParaRPr lang="en-US" dirty="0"/>
          </a:p>
        </p:txBody>
      </p:sp>
    </p:spTree>
    <p:extLst>
      <p:ext uri="{BB962C8B-B14F-4D97-AF65-F5344CB8AC3E}">
        <p14:creationId xmlns:p14="http://schemas.microsoft.com/office/powerpoint/2010/main" val="330224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HELPER TOOL</a:t>
            </a:r>
            <a:endParaRPr lang="en-US" dirty="0"/>
          </a:p>
        </p:txBody>
      </p:sp>
      <p:sp>
        <p:nvSpPr>
          <p:cNvPr id="3" name="Content Placeholder 2"/>
          <p:cNvSpPr>
            <a:spLocks noGrp="1"/>
          </p:cNvSpPr>
          <p:nvPr>
            <p:ph idx="1"/>
          </p:nvPr>
        </p:nvSpPr>
        <p:spPr/>
        <p:txBody>
          <a:bodyPr/>
          <a:lstStyle/>
          <a:p>
            <a:pPr marL="0" indent="0">
              <a:buNone/>
            </a:pPr>
            <a:r>
              <a:rPr lang="en-US" dirty="0" smtClean="0"/>
              <a:t>Remember the console in processing?</a:t>
            </a:r>
          </a:p>
          <a:p>
            <a:pPr marL="0" indent="0">
              <a:buNone/>
            </a:pPr>
            <a:r>
              <a:rPr lang="en-US" dirty="0" smtClean="0"/>
              <a:t>You can toss data out there for a reality check</a:t>
            </a:r>
          </a:p>
          <a:p>
            <a:pPr marL="0" indent="0">
              <a:buNone/>
            </a:pPr>
            <a:endParaRPr lang="en-US" dirty="0"/>
          </a:p>
          <a:p>
            <a:pPr marL="0" indent="0">
              <a:buNone/>
            </a:pPr>
            <a:r>
              <a:rPr lang="en-US" dirty="0" smtClean="0"/>
              <a:t>New processing command:</a:t>
            </a:r>
          </a:p>
          <a:p>
            <a:pPr marL="0" indent="0">
              <a:buNone/>
            </a:pPr>
            <a:r>
              <a:rPr lang="en-US" dirty="0" err="1" smtClean="0"/>
              <a:t>println</a:t>
            </a:r>
            <a:r>
              <a:rPr lang="en-US" dirty="0" smtClean="0"/>
              <a:t>(data);</a:t>
            </a:r>
          </a:p>
          <a:p>
            <a:pPr marL="0" indent="0">
              <a:buNone/>
            </a:pPr>
            <a:endParaRPr lang="en-US" dirty="0"/>
          </a:p>
          <a:p>
            <a:pPr marL="0" indent="0">
              <a:buNone/>
            </a:pPr>
            <a:r>
              <a:rPr lang="en-US" dirty="0" smtClean="0"/>
              <a:t>Use this to debug our problem</a:t>
            </a:r>
            <a:endParaRPr lang="en-US" dirty="0"/>
          </a:p>
        </p:txBody>
      </p:sp>
    </p:spTree>
    <p:extLst>
      <p:ext uri="{BB962C8B-B14F-4D97-AF65-F5344CB8AC3E}">
        <p14:creationId xmlns:p14="http://schemas.microsoft.com/office/powerpoint/2010/main" val="16393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before </a:t>
            </a:r>
            <a:r>
              <a:rPr kumimoji="1" lang="en-US" altLang="ja-JP" dirty="0" err="1" smtClean="0"/>
              <a:t>highschool</a:t>
            </a:r>
            <a:r>
              <a:rPr kumimoji="1" lang="en-US" altLang="ja-JP" dirty="0" smtClean="0"/>
              <a:t>:</a:t>
            </a:r>
            <a:endParaRPr kumimoji="1" lang="ja-JP" altLang="en-US"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pPr marL="0" indent="0">
              <a:buNone/>
            </a:pPr>
            <a:r>
              <a:rPr kumimoji="1" lang="en-US" altLang="ja-JP" dirty="0" smtClean="0"/>
              <a:t>How did you do 10/3 in elementary school?</a:t>
            </a:r>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r>
              <a:rPr kumimoji="1" lang="en-US" altLang="ja-JP" dirty="0" smtClean="0"/>
              <a:t>The answer is 3 remainder 1</a:t>
            </a:r>
          </a:p>
          <a:p>
            <a:pPr marL="0" indent="0">
              <a:buNone/>
            </a:pPr>
            <a:r>
              <a:rPr lang="en-US" altLang="ja-JP" dirty="0" smtClean="0"/>
              <a:t>In processing with integers: 3 is the result</a:t>
            </a:r>
          </a:p>
          <a:p>
            <a:pPr marL="0" indent="0">
              <a:buNone/>
            </a:pPr>
            <a:r>
              <a:rPr kumimoji="1" lang="en-US" altLang="ja-JP" dirty="0" smtClean="0"/>
              <a:t>The remainder is discarded</a:t>
            </a:r>
            <a:endParaRPr kumimoji="1" lang="ja-JP" altLang="en-US" dirty="0"/>
          </a:p>
        </p:txBody>
      </p:sp>
      <p:sp>
        <p:nvSpPr>
          <p:cNvPr id="4" name="Freeform 3"/>
          <p:cNvSpPr/>
          <p:nvPr/>
        </p:nvSpPr>
        <p:spPr>
          <a:xfrm>
            <a:off x="2099733" y="2564347"/>
            <a:ext cx="1168400" cy="839253"/>
          </a:xfrm>
          <a:custGeom>
            <a:avLst/>
            <a:gdLst>
              <a:gd name="connsiteX0" fmla="*/ 0 w 1168400"/>
              <a:gd name="connsiteY0" fmla="*/ 509053 h 839253"/>
              <a:gd name="connsiteX1" fmla="*/ 8467 w 1168400"/>
              <a:gd name="connsiteY1" fmla="*/ 788453 h 839253"/>
              <a:gd name="connsiteX2" fmla="*/ 25400 w 1168400"/>
              <a:gd name="connsiteY2" fmla="*/ 839253 h 839253"/>
              <a:gd name="connsiteX3" fmla="*/ 42334 w 1168400"/>
              <a:gd name="connsiteY3" fmla="*/ 813853 h 839253"/>
              <a:gd name="connsiteX4" fmla="*/ 76200 w 1168400"/>
              <a:gd name="connsiteY4" fmla="*/ 771520 h 839253"/>
              <a:gd name="connsiteX5" fmla="*/ 84667 w 1168400"/>
              <a:gd name="connsiteY5" fmla="*/ 737653 h 839253"/>
              <a:gd name="connsiteX6" fmla="*/ 101600 w 1168400"/>
              <a:gd name="connsiteY6" fmla="*/ 703786 h 839253"/>
              <a:gd name="connsiteX7" fmla="*/ 118534 w 1168400"/>
              <a:gd name="connsiteY7" fmla="*/ 636053 h 839253"/>
              <a:gd name="connsiteX8" fmla="*/ 160867 w 1168400"/>
              <a:gd name="connsiteY8" fmla="*/ 534453 h 839253"/>
              <a:gd name="connsiteX9" fmla="*/ 177800 w 1168400"/>
              <a:gd name="connsiteY9" fmla="*/ 441320 h 839253"/>
              <a:gd name="connsiteX10" fmla="*/ 186267 w 1168400"/>
              <a:gd name="connsiteY10" fmla="*/ 390520 h 839253"/>
              <a:gd name="connsiteX11" fmla="*/ 203200 w 1168400"/>
              <a:gd name="connsiteY11" fmla="*/ 356653 h 839253"/>
              <a:gd name="connsiteX12" fmla="*/ 211667 w 1168400"/>
              <a:gd name="connsiteY12" fmla="*/ 297386 h 839253"/>
              <a:gd name="connsiteX13" fmla="*/ 220134 w 1168400"/>
              <a:gd name="connsiteY13" fmla="*/ 271986 h 839253"/>
              <a:gd name="connsiteX14" fmla="*/ 254000 w 1168400"/>
              <a:gd name="connsiteY14" fmla="*/ 60320 h 839253"/>
              <a:gd name="connsiteX15" fmla="*/ 296334 w 1168400"/>
              <a:gd name="connsiteY15" fmla="*/ 51853 h 839253"/>
              <a:gd name="connsiteX16" fmla="*/ 482600 w 1168400"/>
              <a:gd name="connsiteY16" fmla="*/ 34920 h 839253"/>
              <a:gd name="connsiteX17" fmla="*/ 660400 w 1168400"/>
              <a:gd name="connsiteY17" fmla="*/ 26453 h 839253"/>
              <a:gd name="connsiteX18" fmla="*/ 812800 w 1168400"/>
              <a:gd name="connsiteY18" fmla="*/ 1053 h 839253"/>
              <a:gd name="connsiteX19" fmla="*/ 1168400 w 1168400"/>
              <a:gd name="connsiteY19" fmla="*/ 1053 h 83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8400" h="839253">
                <a:moveTo>
                  <a:pt x="0" y="509053"/>
                </a:moveTo>
                <a:cubicBezTo>
                  <a:pt x="2822" y="602186"/>
                  <a:pt x="1321" y="695551"/>
                  <a:pt x="8467" y="788453"/>
                </a:cubicBezTo>
                <a:cubicBezTo>
                  <a:pt x="9836" y="806250"/>
                  <a:pt x="25400" y="839253"/>
                  <a:pt x="25400" y="839253"/>
                </a:cubicBezTo>
                <a:cubicBezTo>
                  <a:pt x="31045" y="830786"/>
                  <a:pt x="36229" y="821994"/>
                  <a:pt x="42334" y="813853"/>
                </a:cubicBezTo>
                <a:cubicBezTo>
                  <a:pt x="53177" y="799396"/>
                  <a:pt x="67424" y="787317"/>
                  <a:pt x="76200" y="771520"/>
                </a:cubicBezTo>
                <a:cubicBezTo>
                  <a:pt x="81851" y="761348"/>
                  <a:pt x="80581" y="748549"/>
                  <a:pt x="84667" y="737653"/>
                </a:cubicBezTo>
                <a:cubicBezTo>
                  <a:pt x="89099" y="725835"/>
                  <a:pt x="95956" y="715075"/>
                  <a:pt x="101600" y="703786"/>
                </a:cubicBezTo>
                <a:cubicBezTo>
                  <a:pt x="107620" y="673688"/>
                  <a:pt x="108119" y="662090"/>
                  <a:pt x="118534" y="636053"/>
                </a:cubicBezTo>
                <a:cubicBezTo>
                  <a:pt x="132160" y="601988"/>
                  <a:pt x="160867" y="534453"/>
                  <a:pt x="160867" y="534453"/>
                </a:cubicBezTo>
                <a:cubicBezTo>
                  <a:pt x="185817" y="384759"/>
                  <a:pt x="154134" y="571487"/>
                  <a:pt x="177800" y="441320"/>
                </a:cubicBezTo>
                <a:cubicBezTo>
                  <a:pt x="180871" y="424430"/>
                  <a:pt x="181334" y="406963"/>
                  <a:pt x="186267" y="390520"/>
                </a:cubicBezTo>
                <a:cubicBezTo>
                  <a:pt x="189894" y="378431"/>
                  <a:pt x="197556" y="367942"/>
                  <a:pt x="203200" y="356653"/>
                </a:cubicBezTo>
                <a:cubicBezTo>
                  <a:pt x="206022" y="336897"/>
                  <a:pt x="207753" y="316955"/>
                  <a:pt x="211667" y="297386"/>
                </a:cubicBezTo>
                <a:cubicBezTo>
                  <a:pt x="213417" y="288635"/>
                  <a:pt x="219246" y="280866"/>
                  <a:pt x="220134" y="271986"/>
                </a:cubicBezTo>
                <a:cubicBezTo>
                  <a:pt x="223175" y="241580"/>
                  <a:pt x="215157" y="104018"/>
                  <a:pt x="254000" y="60320"/>
                </a:cubicBezTo>
                <a:cubicBezTo>
                  <a:pt x="263561" y="49564"/>
                  <a:pt x="282031" y="53442"/>
                  <a:pt x="296334" y="51853"/>
                </a:cubicBezTo>
                <a:cubicBezTo>
                  <a:pt x="358297" y="44968"/>
                  <a:pt x="420406" y="39259"/>
                  <a:pt x="482600" y="34920"/>
                </a:cubicBezTo>
                <a:cubicBezTo>
                  <a:pt x="541790" y="30790"/>
                  <a:pt x="601133" y="29275"/>
                  <a:pt x="660400" y="26453"/>
                </a:cubicBezTo>
                <a:cubicBezTo>
                  <a:pt x="696322" y="19269"/>
                  <a:pt x="772683" y="1855"/>
                  <a:pt x="812800" y="1053"/>
                </a:cubicBezTo>
                <a:cubicBezTo>
                  <a:pt x="931310" y="-1317"/>
                  <a:pt x="1049867" y="1053"/>
                  <a:pt x="1168400" y="10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Freeform 4"/>
          <p:cNvSpPr/>
          <p:nvPr/>
        </p:nvSpPr>
        <p:spPr>
          <a:xfrm>
            <a:off x="2497667" y="2844800"/>
            <a:ext cx="16945" cy="411540"/>
          </a:xfrm>
          <a:custGeom>
            <a:avLst/>
            <a:gdLst>
              <a:gd name="connsiteX0" fmla="*/ 0 w 16945"/>
              <a:gd name="connsiteY0" fmla="*/ 0 h 411540"/>
              <a:gd name="connsiteX1" fmla="*/ 8466 w 16945"/>
              <a:gd name="connsiteY1" fmla="*/ 313267 h 411540"/>
              <a:gd name="connsiteX2" fmla="*/ 16933 w 16945"/>
              <a:gd name="connsiteY2" fmla="*/ 397933 h 411540"/>
            </a:gdLst>
            <a:ahLst/>
            <a:cxnLst>
              <a:cxn ang="0">
                <a:pos x="connsiteX0" y="connsiteY0"/>
              </a:cxn>
              <a:cxn ang="0">
                <a:pos x="connsiteX1" y="connsiteY1"/>
              </a:cxn>
              <a:cxn ang="0">
                <a:pos x="connsiteX2" y="connsiteY2"/>
              </a:cxn>
            </a:cxnLst>
            <a:rect l="l" t="t" r="r" b="b"/>
            <a:pathLst>
              <a:path w="16945" h="411540">
                <a:moveTo>
                  <a:pt x="0" y="0"/>
                </a:moveTo>
                <a:cubicBezTo>
                  <a:pt x="2822" y="104422"/>
                  <a:pt x="3828" y="208910"/>
                  <a:pt x="8466" y="313267"/>
                </a:cubicBezTo>
                <a:cubicBezTo>
                  <a:pt x="17633" y="519531"/>
                  <a:pt x="16933" y="325271"/>
                  <a:pt x="16933" y="3979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6"/>
          <p:cNvSpPr/>
          <p:nvPr/>
        </p:nvSpPr>
        <p:spPr>
          <a:xfrm>
            <a:off x="2751667" y="2860508"/>
            <a:ext cx="491066" cy="433025"/>
          </a:xfrm>
          <a:custGeom>
            <a:avLst/>
            <a:gdLst>
              <a:gd name="connsiteX0" fmla="*/ 262466 w 491066"/>
              <a:gd name="connsiteY0" fmla="*/ 1225 h 433025"/>
              <a:gd name="connsiteX1" fmla="*/ 59266 w 491066"/>
              <a:gd name="connsiteY1" fmla="*/ 9692 h 433025"/>
              <a:gd name="connsiteX2" fmla="*/ 33866 w 491066"/>
              <a:gd name="connsiteY2" fmla="*/ 18159 h 433025"/>
              <a:gd name="connsiteX3" fmla="*/ 16933 w 491066"/>
              <a:gd name="connsiteY3" fmla="*/ 43559 h 433025"/>
              <a:gd name="connsiteX4" fmla="*/ 0 w 491066"/>
              <a:gd name="connsiteY4" fmla="*/ 94359 h 433025"/>
              <a:gd name="connsiteX5" fmla="*/ 8466 w 491066"/>
              <a:gd name="connsiteY5" fmla="*/ 255225 h 433025"/>
              <a:gd name="connsiteX6" fmla="*/ 25400 w 491066"/>
              <a:gd name="connsiteY6" fmla="*/ 280625 h 433025"/>
              <a:gd name="connsiteX7" fmla="*/ 67733 w 491066"/>
              <a:gd name="connsiteY7" fmla="*/ 322959 h 433025"/>
              <a:gd name="connsiteX8" fmla="*/ 101600 w 491066"/>
              <a:gd name="connsiteY8" fmla="*/ 348359 h 433025"/>
              <a:gd name="connsiteX9" fmla="*/ 152400 w 491066"/>
              <a:gd name="connsiteY9" fmla="*/ 365292 h 433025"/>
              <a:gd name="connsiteX10" fmla="*/ 177800 w 491066"/>
              <a:gd name="connsiteY10" fmla="*/ 373759 h 433025"/>
              <a:gd name="connsiteX11" fmla="*/ 254000 w 491066"/>
              <a:gd name="connsiteY11" fmla="*/ 407625 h 433025"/>
              <a:gd name="connsiteX12" fmla="*/ 296333 w 491066"/>
              <a:gd name="connsiteY12" fmla="*/ 424559 h 433025"/>
              <a:gd name="connsiteX13" fmla="*/ 355600 w 491066"/>
              <a:gd name="connsiteY13" fmla="*/ 433025 h 433025"/>
              <a:gd name="connsiteX14" fmla="*/ 440266 w 491066"/>
              <a:gd name="connsiteY14" fmla="*/ 424559 h 433025"/>
              <a:gd name="connsiteX15" fmla="*/ 457200 w 491066"/>
              <a:gd name="connsiteY15" fmla="*/ 407625 h 433025"/>
              <a:gd name="connsiteX16" fmla="*/ 474133 w 491066"/>
              <a:gd name="connsiteY16" fmla="*/ 382225 h 433025"/>
              <a:gd name="connsiteX17" fmla="*/ 491066 w 491066"/>
              <a:gd name="connsiteY17" fmla="*/ 314492 h 433025"/>
              <a:gd name="connsiteX18" fmla="*/ 474133 w 491066"/>
              <a:gd name="connsiteY18" fmla="*/ 187492 h 433025"/>
              <a:gd name="connsiteX19" fmla="*/ 465666 w 491066"/>
              <a:gd name="connsiteY19" fmla="*/ 153625 h 433025"/>
              <a:gd name="connsiteX20" fmla="*/ 448733 w 491066"/>
              <a:gd name="connsiteY20" fmla="*/ 128225 h 433025"/>
              <a:gd name="connsiteX21" fmla="*/ 440266 w 491066"/>
              <a:gd name="connsiteY21" fmla="*/ 102825 h 433025"/>
              <a:gd name="connsiteX22" fmla="*/ 389466 w 491066"/>
              <a:gd name="connsiteY22" fmla="*/ 77425 h 433025"/>
              <a:gd name="connsiteX23" fmla="*/ 296333 w 491066"/>
              <a:gd name="connsiteY23" fmla="*/ 52025 h 433025"/>
              <a:gd name="connsiteX24" fmla="*/ 270933 w 491066"/>
              <a:gd name="connsiteY24" fmla="*/ 35092 h 433025"/>
              <a:gd name="connsiteX25" fmla="*/ 262466 w 491066"/>
              <a:gd name="connsiteY25" fmla="*/ 1225 h 43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1066" h="433025">
                <a:moveTo>
                  <a:pt x="262466" y="1225"/>
                </a:moveTo>
                <a:cubicBezTo>
                  <a:pt x="227188" y="-3008"/>
                  <a:pt x="126873" y="4684"/>
                  <a:pt x="59266" y="9692"/>
                </a:cubicBezTo>
                <a:cubicBezTo>
                  <a:pt x="50366" y="10351"/>
                  <a:pt x="40835" y="12584"/>
                  <a:pt x="33866" y="18159"/>
                </a:cubicBezTo>
                <a:cubicBezTo>
                  <a:pt x="25920" y="24516"/>
                  <a:pt x="21066" y="34260"/>
                  <a:pt x="16933" y="43559"/>
                </a:cubicBezTo>
                <a:cubicBezTo>
                  <a:pt x="9684" y="59870"/>
                  <a:pt x="0" y="94359"/>
                  <a:pt x="0" y="94359"/>
                </a:cubicBezTo>
                <a:cubicBezTo>
                  <a:pt x="2822" y="147981"/>
                  <a:pt x="1211" y="202021"/>
                  <a:pt x="8466" y="255225"/>
                </a:cubicBezTo>
                <a:cubicBezTo>
                  <a:pt x="9841" y="265307"/>
                  <a:pt x="18699" y="272967"/>
                  <a:pt x="25400" y="280625"/>
                </a:cubicBezTo>
                <a:cubicBezTo>
                  <a:pt x="38541" y="295644"/>
                  <a:pt x="51768" y="310985"/>
                  <a:pt x="67733" y="322959"/>
                </a:cubicBezTo>
                <a:cubicBezTo>
                  <a:pt x="79022" y="331426"/>
                  <a:pt x="88979" y="342048"/>
                  <a:pt x="101600" y="348359"/>
                </a:cubicBezTo>
                <a:cubicBezTo>
                  <a:pt x="117565" y="356341"/>
                  <a:pt x="135467" y="359648"/>
                  <a:pt x="152400" y="365292"/>
                </a:cubicBezTo>
                <a:cubicBezTo>
                  <a:pt x="160867" y="368114"/>
                  <a:pt x="170374" y="368809"/>
                  <a:pt x="177800" y="373759"/>
                </a:cubicBezTo>
                <a:cubicBezTo>
                  <a:pt x="226672" y="406340"/>
                  <a:pt x="178426" y="377394"/>
                  <a:pt x="254000" y="407625"/>
                </a:cubicBezTo>
                <a:cubicBezTo>
                  <a:pt x="268111" y="413270"/>
                  <a:pt x="281589" y="420873"/>
                  <a:pt x="296333" y="424559"/>
                </a:cubicBezTo>
                <a:cubicBezTo>
                  <a:pt x="315693" y="429399"/>
                  <a:pt x="335844" y="430203"/>
                  <a:pt x="355600" y="433025"/>
                </a:cubicBezTo>
                <a:cubicBezTo>
                  <a:pt x="383822" y="430203"/>
                  <a:pt x="412750" y="431438"/>
                  <a:pt x="440266" y="424559"/>
                </a:cubicBezTo>
                <a:cubicBezTo>
                  <a:pt x="448010" y="422623"/>
                  <a:pt x="452213" y="413859"/>
                  <a:pt x="457200" y="407625"/>
                </a:cubicBezTo>
                <a:cubicBezTo>
                  <a:pt x="463557" y="399679"/>
                  <a:pt x="469582" y="391326"/>
                  <a:pt x="474133" y="382225"/>
                </a:cubicBezTo>
                <a:cubicBezTo>
                  <a:pt x="482813" y="364866"/>
                  <a:pt x="487845" y="330598"/>
                  <a:pt x="491066" y="314492"/>
                </a:cubicBezTo>
                <a:cubicBezTo>
                  <a:pt x="477556" y="152355"/>
                  <a:pt x="494477" y="258694"/>
                  <a:pt x="474133" y="187492"/>
                </a:cubicBezTo>
                <a:cubicBezTo>
                  <a:pt x="470936" y="176303"/>
                  <a:pt x="470250" y="164321"/>
                  <a:pt x="465666" y="153625"/>
                </a:cubicBezTo>
                <a:cubicBezTo>
                  <a:pt x="461658" y="144272"/>
                  <a:pt x="453284" y="137326"/>
                  <a:pt x="448733" y="128225"/>
                </a:cubicBezTo>
                <a:cubicBezTo>
                  <a:pt x="444742" y="120243"/>
                  <a:pt x="445841" y="109794"/>
                  <a:pt x="440266" y="102825"/>
                </a:cubicBezTo>
                <a:cubicBezTo>
                  <a:pt x="426118" y="85140"/>
                  <a:pt x="408138" y="85427"/>
                  <a:pt x="389466" y="77425"/>
                </a:cubicBezTo>
                <a:cubicBezTo>
                  <a:pt x="324823" y="49720"/>
                  <a:pt x="388536" y="65197"/>
                  <a:pt x="296333" y="52025"/>
                </a:cubicBezTo>
                <a:cubicBezTo>
                  <a:pt x="287866" y="46381"/>
                  <a:pt x="277290" y="43038"/>
                  <a:pt x="270933" y="35092"/>
                </a:cubicBezTo>
                <a:cubicBezTo>
                  <a:pt x="248471" y="7015"/>
                  <a:pt x="297744" y="5458"/>
                  <a:pt x="262466" y="122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Freeform 7"/>
          <p:cNvSpPr/>
          <p:nvPr/>
        </p:nvSpPr>
        <p:spPr>
          <a:xfrm>
            <a:off x="1574800" y="2760133"/>
            <a:ext cx="254000" cy="500026"/>
          </a:xfrm>
          <a:custGeom>
            <a:avLst/>
            <a:gdLst>
              <a:gd name="connsiteX0" fmla="*/ 0 w 254000"/>
              <a:gd name="connsiteY0" fmla="*/ 16934 h 500026"/>
              <a:gd name="connsiteX1" fmla="*/ 50800 w 254000"/>
              <a:gd name="connsiteY1" fmla="*/ 8467 h 500026"/>
              <a:gd name="connsiteX2" fmla="*/ 76200 w 254000"/>
              <a:gd name="connsiteY2" fmla="*/ 0 h 500026"/>
              <a:gd name="connsiteX3" fmla="*/ 160867 w 254000"/>
              <a:gd name="connsiteY3" fmla="*/ 8467 h 500026"/>
              <a:gd name="connsiteX4" fmla="*/ 177800 w 254000"/>
              <a:gd name="connsiteY4" fmla="*/ 33867 h 500026"/>
              <a:gd name="connsiteX5" fmla="*/ 186267 w 254000"/>
              <a:gd name="connsiteY5" fmla="*/ 160867 h 500026"/>
              <a:gd name="connsiteX6" fmla="*/ 169333 w 254000"/>
              <a:gd name="connsiteY6" fmla="*/ 177800 h 500026"/>
              <a:gd name="connsiteX7" fmla="*/ 110067 w 254000"/>
              <a:gd name="connsiteY7" fmla="*/ 186267 h 500026"/>
              <a:gd name="connsiteX8" fmla="*/ 160867 w 254000"/>
              <a:gd name="connsiteY8" fmla="*/ 203200 h 500026"/>
              <a:gd name="connsiteX9" fmla="*/ 211667 w 254000"/>
              <a:gd name="connsiteY9" fmla="*/ 237067 h 500026"/>
              <a:gd name="connsiteX10" fmla="*/ 254000 w 254000"/>
              <a:gd name="connsiteY10" fmla="*/ 313267 h 500026"/>
              <a:gd name="connsiteX11" fmla="*/ 237067 w 254000"/>
              <a:gd name="connsiteY11" fmla="*/ 397934 h 500026"/>
              <a:gd name="connsiteX12" fmla="*/ 220133 w 254000"/>
              <a:gd name="connsiteY12" fmla="*/ 414867 h 500026"/>
              <a:gd name="connsiteX13" fmla="*/ 203200 w 254000"/>
              <a:gd name="connsiteY13" fmla="*/ 440267 h 500026"/>
              <a:gd name="connsiteX14" fmla="*/ 169333 w 254000"/>
              <a:gd name="connsiteY14" fmla="*/ 457200 h 500026"/>
              <a:gd name="connsiteX15" fmla="*/ 143933 w 254000"/>
              <a:gd name="connsiteY15" fmla="*/ 474134 h 500026"/>
              <a:gd name="connsiteX16" fmla="*/ 84667 w 254000"/>
              <a:gd name="connsiteY16" fmla="*/ 499534 h 500026"/>
              <a:gd name="connsiteX17" fmla="*/ 67733 w 254000"/>
              <a:gd name="connsiteY17" fmla="*/ 499534 h 5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000" h="500026">
                <a:moveTo>
                  <a:pt x="0" y="16934"/>
                </a:moveTo>
                <a:cubicBezTo>
                  <a:pt x="16933" y="14112"/>
                  <a:pt x="34042" y="12191"/>
                  <a:pt x="50800" y="8467"/>
                </a:cubicBezTo>
                <a:cubicBezTo>
                  <a:pt x="59512" y="6531"/>
                  <a:pt x="67275" y="0"/>
                  <a:pt x="76200" y="0"/>
                </a:cubicBezTo>
                <a:cubicBezTo>
                  <a:pt x="104563" y="0"/>
                  <a:pt x="132645" y="5645"/>
                  <a:pt x="160867" y="8467"/>
                </a:cubicBezTo>
                <a:cubicBezTo>
                  <a:pt x="166511" y="16934"/>
                  <a:pt x="172752" y="25032"/>
                  <a:pt x="177800" y="33867"/>
                </a:cubicBezTo>
                <a:cubicBezTo>
                  <a:pt x="205678" y="82655"/>
                  <a:pt x="203273" y="87174"/>
                  <a:pt x="186267" y="160867"/>
                </a:cubicBezTo>
                <a:cubicBezTo>
                  <a:pt x="184472" y="168645"/>
                  <a:pt x="176906" y="175276"/>
                  <a:pt x="169333" y="177800"/>
                </a:cubicBezTo>
                <a:cubicBezTo>
                  <a:pt x="150401" y="184111"/>
                  <a:pt x="129822" y="183445"/>
                  <a:pt x="110067" y="186267"/>
                </a:cubicBezTo>
                <a:cubicBezTo>
                  <a:pt x="127000" y="191911"/>
                  <a:pt x="146016" y="193299"/>
                  <a:pt x="160867" y="203200"/>
                </a:cubicBezTo>
                <a:lnTo>
                  <a:pt x="211667" y="237067"/>
                </a:lnTo>
                <a:cubicBezTo>
                  <a:pt x="250483" y="295293"/>
                  <a:pt x="239097" y="268560"/>
                  <a:pt x="254000" y="313267"/>
                </a:cubicBezTo>
                <a:cubicBezTo>
                  <a:pt x="252533" y="323535"/>
                  <a:pt x="248148" y="379465"/>
                  <a:pt x="237067" y="397934"/>
                </a:cubicBezTo>
                <a:cubicBezTo>
                  <a:pt x="232960" y="404779"/>
                  <a:pt x="225120" y="408634"/>
                  <a:pt x="220133" y="414867"/>
                </a:cubicBezTo>
                <a:cubicBezTo>
                  <a:pt x="213776" y="422813"/>
                  <a:pt x="211017" y="433753"/>
                  <a:pt x="203200" y="440267"/>
                </a:cubicBezTo>
                <a:cubicBezTo>
                  <a:pt x="193504" y="448347"/>
                  <a:pt x="180291" y="450938"/>
                  <a:pt x="169333" y="457200"/>
                </a:cubicBezTo>
                <a:cubicBezTo>
                  <a:pt x="160498" y="462249"/>
                  <a:pt x="152768" y="469085"/>
                  <a:pt x="143933" y="474134"/>
                </a:cubicBezTo>
                <a:cubicBezTo>
                  <a:pt x="129107" y="482606"/>
                  <a:pt x="102932" y="495881"/>
                  <a:pt x="84667" y="499534"/>
                </a:cubicBezTo>
                <a:cubicBezTo>
                  <a:pt x="79132" y="500641"/>
                  <a:pt x="73378" y="499534"/>
                  <a:pt x="67733" y="4995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8"/>
          <p:cNvSpPr/>
          <p:nvPr/>
        </p:nvSpPr>
        <p:spPr>
          <a:xfrm>
            <a:off x="2760133" y="2104901"/>
            <a:ext cx="220134" cy="326063"/>
          </a:xfrm>
          <a:custGeom>
            <a:avLst/>
            <a:gdLst>
              <a:gd name="connsiteX0" fmla="*/ 0 w 220134"/>
              <a:gd name="connsiteY0" fmla="*/ 11766 h 326063"/>
              <a:gd name="connsiteX1" fmla="*/ 169334 w 220134"/>
              <a:gd name="connsiteY1" fmla="*/ 11766 h 326063"/>
              <a:gd name="connsiteX2" fmla="*/ 194734 w 220134"/>
              <a:gd name="connsiteY2" fmla="*/ 28699 h 326063"/>
              <a:gd name="connsiteX3" fmla="*/ 211667 w 220134"/>
              <a:gd name="connsiteY3" fmla="*/ 54099 h 326063"/>
              <a:gd name="connsiteX4" fmla="*/ 203200 w 220134"/>
              <a:gd name="connsiteY4" fmla="*/ 113366 h 326063"/>
              <a:gd name="connsiteX5" fmla="*/ 177800 w 220134"/>
              <a:gd name="connsiteY5" fmla="*/ 130299 h 326063"/>
              <a:gd name="connsiteX6" fmla="*/ 110067 w 220134"/>
              <a:gd name="connsiteY6" fmla="*/ 155699 h 326063"/>
              <a:gd name="connsiteX7" fmla="*/ 50800 w 220134"/>
              <a:gd name="connsiteY7" fmla="*/ 172632 h 326063"/>
              <a:gd name="connsiteX8" fmla="*/ 76200 w 220134"/>
              <a:gd name="connsiteY8" fmla="*/ 181099 h 326063"/>
              <a:gd name="connsiteX9" fmla="*/ 110067 w 220134"/>
              <a:gd name="connsiteY9" fmla="*/ 189566 h 326063"/>
              <a:gd name="connsiteX10" fmla="*/ 169334 w 220134"/>
              <a:gd name="connsiteY10" fmla="*/ 231899 h 326063"/>
              <a:gd name="connsiteX11" fmla="*/ 211667 w 220134"/>
              <a:gd name="connsiteY11" fmla="*/ 265766 h 326063"/>
              <a:gd name="connsiteX12" fmla="*/ 220134 w 220134"/>
              <a:gd name="connsiteY12" fmla="*/ 291166 h 326063"/>
              <a:gd name="connsiteX13" fmla="*/ 211667 w 220134"/>
              <a:gd name="connsiteY13" fmla="*/ 316566 h 326063"/>
              <a:gd name="connsiteX14" fmla="*/ 186267 w 220134"/>
              <a:gd name="connsiteY14" fmla="*/ 325032 h 326063"/>
              <a:gd name="connsiteX15" fmla="*/ 67734 w 220134"/>
              <a:gd name="connsiteY15" fmla="*/ 325032 h 32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134" h="326063">
                <a:moveTo>
                  <a:pt x="0" y="11766"/>
                </a:moveTo>
                <a:cubicBezTo>
                  <a:pt x="70861" y="-2407"/>
                  <a:pt x="66526" y="-5369"/>
                  <a:pt x="169334" y="11766"/>
                </a:cubicBezTo>
                <a:cubicBezTo>
                  <a:pt x="179371" y="13439"/>
                  <a:pt x="186267" y="23055"/>
                  <a:pt x="194734" y="28699"/>
                </a:cubicBezTo>
                <a:cubicBezTo>
                  <a:pt x="200378" y="37166"/>
                  <a:pt x="210655" y="43974"/>
                  <a:pt x="211667" y="54099"/>
                </a:cubicBezTo>
                <a:cubicBezTo>
                  <a:pt x="213653" y="73956"/>
                  <a:pt x="211305" y="95130"/>
                  <a:pt x="203200" y="113366"/>
                </a:cubicBezTo>
                <a:cubicBezTo>
                  <a:pt x="199067" y="122665"/>
                  <a:pt x="186635" y="125251"/>
                  <a:pt x="177800" y="130299"/>
                </a:cubicBezTo>
                <a:cubicBezTo>
                  <a:pt x="138342" y="152846"/>
                  <a:pt x="151738" y="143793"/>
                  <a:pt x="110067" y="155699"/>
                </a:cubicBezTo>
                <a:cubicBezTo>
                  <a:pt x="25082" y="179981"/>
                  <a:pt x="156621" y="146179"/>
                  <a:pt x="50800" y="172632"/>
                </a:cubicBezTo>
                <a:cubicBezTo>
                  <a:pt x="59267" y="175454"/>
                  <a:pt x="67619" y="178647"/>
                  <a:pt x="76200" y="181099"/>
                </a:cubicBezTo>
                <a:cubicBezTo>
                  <a:pt x="87389" y="184296"/>
                  <a:pt x="99371" y="184982"/>
                  <a:pt x="110067" y="189566"/>
                </a:cubicBezTo>
                <a:cubicBezTo>
                  <a:pt x="120045" y="193842"/>
                  <a:pt x="164996" y="228801"/>
                  <a:pt x="169334" y="231899"/>
                </a:cubicBezTo>
                <a:cubicBezTo>
                  <a:pt x="206715" y="258600"/>
                  <a:pt x="183350" y="237448"/>
                  <a:pt x="211667" y="265766"/>
                </a:cubicBezTo>
                <a:cubicBezTo>
                  <a:pt x="214489" y="274233"/>
                  <a:pt x="220134" y="282241"/>
                  <a:pt x="220134" y="291166"/>
                </a:cubicBezTo>
                <a:cubicBezTo>
                  <a:pt x="220134" y="300091"/>
                  <a:pt x="217978" y="310255"/>
                  <a:pt x="211667" y="316566"/>
                </a:cubicBezTo>
                <a:cubicBezTo>
                  <a:pt x="205356" y="322877"/>
                  <a:pt x="195176" y="324508"/>
                  <a:pt x="186267" y="325032"/>
                </a:cubicBezTo>
                <a:cubicBezTo>
                  <a:pt x="146824" y="327352"/>
                  <a:pt x="107245" y="325032"/>
                  <a:pt x="67734" y="3250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Freeform 9"/>
          <p:cNvSpPr/>
          <p:nvPr/>
        </p:nvSpPr>
        <p:spPr>
          <a:xfrm>
            <a:off x="2705984" y="3522133"/>
            <a:ext cx="427793" cy="499534"/>
          </a:xfrm>
          <a:custGeom>
            <a:avLst/>
            <a:gdLst>
              <a:gd name="connsiteX0" fmla="*/ 426683 w 427793"/>
              <a:gd name="connsiteY0" fmla="*/ 42334 h 499534"/>
              <a:gd name="connsiteX1" fmla="*/ 384349 w 427793"/>
              <a:gd name="connsiteY1" fmla="*/ 33867 h 499534"/>
              <a:gd name="connsiteX2" fmla="*/ 350483 w 427793"/>
              <a:gd name="connsiteY2" fmla="*/ 25400 h 499534"/>
              <a:gd name="connsiteX3" fmla="*/ 291216 w 427793"/>
              <a:gd name="connsiteY3" fmla="*/ 16934 h 499534"/>
              <a:gd name="connsiteX4" fmla="*/ 206549 w 427793"/>
              <a:gd name="connsiteY4" fmla="*/ 0 h 499534"/>
              <a:gd name="connsiteX5" fmla="*/ 96483 w 427793"/>
              <a:gd name="connsiteY5" fmla="*/ 8467 h 499534"/>
              <a:gd name="connsiteX6" fmla="*/ 45683 w 427793"/>
              <a:gd name="connsiteY6" fmla="*/ 33867 h 499534"/>
              <a:gd name="connsiteX7" fmla="*/ 11816 w 427793"/>
              <a:gd name="connsiteY7" fmla="*/ 67734 h 499534"/>
              <a:gd name="connsiteX8" fmla="*/ 20283 w 427793"/>
              <a:gd name="connsiteY8" fmla="*/ 186267 h 499534"/>
              <a:gd name="connsiteX9" fmla="*/ 45683 w 427793"/>
              <a:gd name="connsiteY9" fmla="*/ 220134 h 499534"/>
              <a:gd name="connsiteX10" fmla="*/ 308149 w 427793"/>
              <a:gd name="connsiteY10" fmla="*/ 211667 h 499534"/>
              <a:gd name="connsiteX11" fmla="*/ 333549 w 427793"/>
              <a:gd name="connsiteY11" fmla="*/ 203200 h 499534"/>
              <a:gd name="connsiteX12" fmla="*/ 350483 w 427793"/>
              <a:gd name="connsiteY12" fmla="*/ 186267 h 499534"/>
              <a:gd name="connsiteX13" fmla="*/ 375883 w 427793"/>
              <a:gd name="connsiteY13" fmla="*/ 169334 h 499534"/>
              <a:gd name="connsiteX14" fmla="*/ 401283 w 427793"/>
              <a:gd name="connsiteY14" fmla="*/ 127000 h 499534"/>
              <a:gd name="connsiteX15" fmla="*/ 409749 w 427793"/>
              <a:gd name="connsiteY15" fmla="*/ 101600 h 499534"/>
              <a:gd name="connsiteX16" fmla="*/ 418216 w 427793"/>
              <a:gd name="connsiteY16" fmla="*/ 143934 h 499534"/>
              <a:gd name="connsiteX17" fmla="*/ 426683 w 427793"/>
              <a:gd name="connsiteY17" fmla="*/ 499534 h 49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793" h="499534">
                <a:moveTo>
                  <a:pt x="426683" y="42334"/>
                </a:moveTo>
                <a:cubicBezTo>
                  <a:pt x="412572" y="39512"/>
                  <a:pt x="398397" y="36989"/>
                  <a:pt x="384349" y="33867"/>
                </a:cubicBezTo>
                <a:cubicBezTo>
                  <a:pt x="372990" y="31343"/>
                  <a:pt x="361931" y="27482"/>
                  <a:pt x="350483" y="25400"/>
                </a:cubicBezTo>
                <a:cubicBezTo>
                  <a:pt x="330849" y="21830"/>
                  <a:pt x="310972" y="19756"/>
                  <a:pt x="291216" y="16934"/>
                </a:cubicBezTo>
                <a:cubicBezTo>
                  <a:pt x="259936" y="6507"/>
                  <a:pt x="245465" y="0"/>
                  <a:pt x="206549" y="0"/>
                </a:cubicBezTo>
                <a:cubicBezTo>
                  <a:pt x="169752" y="0"/>
                  <a:pt x="133172" y="5645"/>
                  <a:pt x="96483" y="8467"/>
                </a:cubicBezTo>
                <a:cubicBezTo>
                  <a:pt x="71900" y="16662"/>
                  <a:pt x="66571" y="15963"/>
                  <a:pt x="45683" y="33867"/>
                </a:cubicBezTo>
                <a:cubicBezTo>
                  <a:pt x="33561" y="44257"/>
                  <a:pt x="11816" y="67734"/>
                  <a:pt x="11816" y="67734"/>
                </a:cubicBezTo>
                <a:cubicBezTo>
                  <a:pt x="-4446" y="116517"/>
                  <a:pt x="-5968" y="107514"/>
                  <a:pt x="20283" y="186267"/>
                </a:cubicBezTo>
                <a:cubicBezTo>
                  <a:pt x="24745" y="199654"/>
                  <a:pt x="37216" y="208845"/>
                  <a:pt x="45683" y="220134"/>
                </a:cubicBezTo>
                <a:cubicBezTo>
                  <a:pt x="133172" y="217312"/>
                  <a:pt x="220766" y="216807"/>
                  <a:pt x="308149" y="211667"/>
                </a:cubicBezTo>
                <a:cubicBezTo>
                  <a:pt x="317058" y="211143"/>
                  <a:pt x="325896" y="207792"/>
                  <a:pt x="333549" y="203200"/>
                </a:cubicBezTo>
                <a:cubicBezTo>
                  <a:pt x="340394" y="199093"/>
                  <a:pt x="344250" y="191254"/>
                  <a:pt x="350483" y="186267"/>
                </a:cubicBezTo>
                <a:cubicBezTo>
                  <a:pt x="358429" y="179910"/>
                  <a:pt x="367416" y="174978"/>
                  <a:pt x="375883" y="169334"/>
                </a:cubicBezTo>
                <a:cubicBezTo>
                  <a:pt x="399865" y="97382"/>
                  <a:pt x="366417" y="185110"/>
                  <a:pt x="401283" y="127000"/>
                </a:cubicBezTo>
                <a:cubicBezTo>
                  <a:pt x="405875" y="119347"/>
                  <a:pt x="406927" y="110067"/>
                  <a:pt x="409749" y="101600"/>
                </a:cubicBezTo>
                <a:cubicBezTo>
                  <a:pt x="412571" y="115711"/>
                  <a:pt x="416709" y="129622"/>
                  <a:pt x="418216" y="143934"/>
                </a:cubicBezTo>
                <a:cubicBezTo>
                  <a:pt x="432313" y="277854"/>
                  <a:pt x="426683" y="349403"/>
                  <a:pt x="426683" y="49953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Freeform 10"/>
          <p:cNvSpPr/>
          <p:nvPr/>
        </p:nvSpPr>
        <p:spPr>
          <a:xfrm>
            <a:off x="2472267" y="4097867"/>
            <a:ext cx="897466" cy="25400"/>
          </a:xfrm>
          <a:custGeom>
            <a:avLst/>
            <a:gdLst>
              <a:gd name="connsiteX0" fmla="*/ 0 w 897466"/>
              <a:gd name="connsiteY0" fmla="*/ 25400 h 25400"/>
              <a:gd name="connsiteX1" fmla="*/ 313266 w 897466"/>
              <a:gd name="connsiteY1" fmla="*/ 8466 h 25400"/>
              <a:gd name="connsiteX2" fmla="*/ 897466 w 897466"/>
              <a:gd name="connsiteY2" fmla="*/ 0 h 25400"/>
            </a:gdLst>
            <a:ahLst/>
            <a:cxnLst>
              <a:cxn ang="0">
                <a:pos x="connsiteX0" y="connsiteY0"/>
              </a:cxn>
              <a:cxn ang="0">
                <a:pos x="connsiteX1" y="connsiteY1"/>
              </a:cxn>
              <a:cxn ang="0">
                <a:pos x="connsiteX2" y="connsiteY2"/>
              </a:cxn>
            </a:cxnLst>
            <a:rect l="l" t="t" r="r" b="b"/>
            <a:pathLst>
              <a:path w="897466" h="25400">
                <a:moveTo>
                  <a:pt x="0" y="25400"/>
                </a:moveTo>
                <a:cubicBezTo>
                  <a:pt x="140977" y="11302"/>
                  <a:pt x="108916" y="12723"/>
                  <a:pt x="313266" y="8466"/>
                </a:cubicBezTo>
                <a:lnTo>
                  <a:pt x="89746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Freeform 11"/>
          <p:cNvSpPr/>
          <p:nvPr/>
        </p:nvSpPr>
        <p:spPr>
          <a:xfrm>
            <a:off x="3141133" y="4326467"/>
            <a:ext cx="25894" cy="524933"/>
          </a:xfrm>
          <a:custGeom>
            <a:avLst/>
            <a:gdLst>
              <a:gd name="connsiteX0" fmla="*/ 0 w 25894"/>
              <a:gd name="connsiteY0" fmla="*/ 0 h 524933"/>
              <a:gd name="connsiteX1" fmla="*/ 8467 w 25894"/>
              <a:gd name="connsiteY1" fmla="*/ 347133 h 524933"/>
              <a:gd name="connsiteX2" fmla="*/ 16934 w 25894"/>
              <a:gd name="connsiteY2" fmla="*/ 465666 h 524933"/>
              <a:gd name="connsiteX3" fmla="*/ 25400 w 25894"/>
              <a:gd name="connsiteY3" fmla="*/ 524933 h 524933"/>
            </a:gdLst>
            <a:ahLst/>
            <a:cxnLst>
              <a:cxn ang="0">
                <a:pos x="connsiteX0" y="connsiteY0"/>
              </a:cxn>
              <a:cxn ang="0">
                <a:pos x="connsiteX1" y="connsiteY1"/>
              </a:cxn>
              <a:cxn ang="0">
                <a:pos x="connsiteX2" y="connsiteY2"/>
              </a:cxn>
              <a:cxn ang="0">
                <a:pos x="connsiteX3" y="connsiteY3"/>
              </a:cxn>
            </a:cxnLst>
            <a:rect l="l" t="t" r="r" b="b"/>
            <a:pathLst>
              <a:path w="25894" h="524933">
                <a:moveTo>
                  <a:pt x="0" y="0"/>
                </a:moveTo>
                <a:cubicBezTo>
                  <a:pt x="2822" y="115711"/>
                  <a:pt x="4261" y="231464"/>
                  <a:pt x="8467" y="347133"/>
                </a:cubicBezTo>
                <a:cubicBezTo>
                  <a:pt x="9907" y="386719"/>
                  <a:pt x="12306" y="426326"/>
                  <a:pt x="16934" y="465666"/>
                </a:cubicBezTo>
                <a:cubicBezTo>
                  <a:pt x="28970" y="567971"/>
                  <a:pt x="25400" y="398409"/>
                  <a:pt x="25400" y="5249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Freeform 5"/>
          <p:cNvSpPr/>
          <p:nvPr/>
        </p:nvSpPr>
        <p:spPr>
          <a:xfrm>
            <a:off x="2420950" y="1837109"/>
            <a:ext cx="861646" cy="861646"/>
          </a:xfrm>
          <a:custGeom>
            <a:avLst/>
            <a:gdLst>
              <a:gd name="connsiteX0" fmla="*/ 677007 w 861646"/>
              <a:gd name="connsiteY0" fmla="*/ 826477 h 861646"/>
              <a:gd name="connsiteX1" fmla="*/ 624253 w 861646"/>
              <a:gd name="connsiteY1" fmla="*/ 844062 h 861646"/>
              <a:gd name="connsiteX2" fmla="*/ 422030 w 861646"/>
              <a:gd name="connsiteY2" fmla="*/ 861646 h 861646"/>
              <a:gd name="connsiteX3" fmla="*/ 263769 w 861646"/>
              <a:gd name="connsiteY3" fmla="*/ 852854 h 861646"/>
              <a:gd name="connsiteX4" fmla="*/ 219807 w 861646"/>
              <a:gd name="connsiteY4" fmla="*/ 835269 h 861646"/>
              <a:gd name="connsiteX5" fmla="*/ 123092 w 861646"/>
              <a:gd name="connsiteY5" fmla="*/ 791308 h 861646"/>
              <a:gd name="connsiteX6" fmla="*/ 70338 w 861646"/>
              <a:gd name="connsiteY6" fmla="*/ 729762 h 861646"/>
              <a:gd name="connsiteX7" fmla="*/ 52753 w 861646"/>
              <a:gd name="connsiteY7" fmla="*/ 703385 h 861646"/>
              <a:gd name="connsiteX8" fmla="*/ 43961 w 861646"/>
              <a:gd name="connsiteY8" fmla="*/ 677008 h 861646"/>
              <a:gd name="connsiteX9" fmla="*/ 17584 w 861646"/>
              <a:gd name="connsiteY9" fmla="*/ 641839 h 861646"/>
              <a:gd name="connsiteX10" fmla="*/ 0 w 861646"/>
              <a:gd name="connsiteY10" fmla="*/ 571500 h 861646"/>
              <a:gd name="connsiteX11" fmla="*/ 8792 w 861646"/>
              <a:gd name="connsiteY11" fmla="*/ 307731 h 861646"/>
              <a:gd name="connsiteX12" fmla="*/ 70338 w 861646"/>
              <a:gd name="connsiteY12" fmla="*/ 202223 h 861646"/>
              <a:gd name="connsiteX13" fmla="*/ 87923 w 861646"/>
              <a:gd name="connsiteY13" fmla="*/ 175846 h 861646"/>
              <a:gd name="connsiteX14" fmla="*/ 96715 w 861646"/>
              <a:gd name="connsiteY14" fmla="*/ 149469 h 861646"/>
              <a:gd name="connsiteX15" fmla="*/ 131884 w 861646"/>
              <a:gd name="connsiteY15" fmla="*/ 131885 h 861646"/>
              <a:gd name="connsiteX16" fmla="*/ 158261 w 861646"/>
              <a:gd name="connsiteY16" fmla="*/ 114300 h 861646"/>
              <a:gd name="connsiteX17" fmla="*/ 202223 w 861646"/>
              <a:gd name="connsiteY17" fmla="*/ 87923 h 861646"/>
              <a:gd name="connsiteX18" fmla="*/ 228600 w 861646"/>
              <a:gd name="connsiteY18" fmla="*/ 70339 h 861646"/>
              <a:gd name="connsiteX19" fmla="*/ 325315 w 861646"/>
              <a:gd name="connsiteY19" fmla="*/ 35169 h 861646"/>
              <a:gd name="connsiteX20" fmla="*/ 351692 w 861646"/>
              <a:gd name="connsiteY20" fmla="*/ 26377 h 861646"/>
              <a:gd name="connsiteX21" fmla="*/ 378069 w 861646"/>
              <a:gd name="connsiteY21" fmla="*/ 17585 h 861646"/>
              <a:gd name="connsiteX22" fmla="*/ 492369 w 861646"/>
              <a:gd name="connsiteY22" fmla="*/ 0 h 861646"/>
              <a:gd name="connsiteX23" fmla="*/ 650630 w 861646"/>
              <a:gd name="connsiteY23" fmla="*/ 8792 h 861646"/>
              <a:gd name="connsiteX24" fmla="*/ 703384 w 861646"/>
              <a:gd name="connsiteY24" fmla="*/ 26377 h 861646"/>
              <a:gd name="connsiteX25" fmla="*/ 729761 w 861646"/>
              <a:gd name="connsiteY25" fmla="*/ 52754 h 861646"/>
              <a:gd name="connsiteX26" fmla="*/ 756138 w 861646"/>
              <a:gd name="connsiteY26" fmla="*/ 70339 h 861646"/>
              <a:gd name="connsiteX27" fmla="*/ 782515 w 861646"/>
              <a:gd name="connsiteY27" fmla="*/ 131885 h 861646"/>
              <a:gd name="connsiteX28" fmla="*/ 808892 w 861646"/>
              <a:gd name="connsiteY28" fmla="*/ 158262 h 861646"/>
              <a:gd name="connsiteX29" fmla="*/ 826476 w 861646"/>
              <a:gd name="connsiteY29" fmla="*/ 211016 h 861646"/>
              <a:gd name="connsiteX30" fmla="*/ 844061 w 861646"/>
              <a:gd name="connsiteY30" fmla="*/ 298939 h 861646"/>
              <a:gd name="connsiteX31" fmla="*/ 852853 w 861646"/>
              <a:gd name="connsiteY31" fmla="*/ 342900 h 861646"/>
              <a:gd name="connsiteX32" fmla="*/ 861646 w 861646"/>
              <a:gd name="connsiteY32" fmla="*/ 378069 h 861646"/>
              <a:gd name="connsiteX33" fmla="*/ 852853 w 861646"/>
              <a:gd name="connsiteY33" fmla="*/ 518746 h 861646"/>
              <a:gd name="connsiteX34" fmla="*/ 835269 w 861646"/>
              <a:gd name="connsiteY34" fmla="*/ 571500 h 861646"/>
              <a:gd name="connsiteX35" fmla="*/ 817684 w 861646"/>
              <a:gd name="connsiteY35" fmla="*/ 668216 h 861646"/>
              <a:gd name="connsiteX36" fmla="*/ 800100 w 861646"/>
              <a:gd name="connsiteY36" fmla="*/ 694592 h 861646"/>
              <a:gd name="connsiteX37" fmla="*/ 773723 w 861646"/>
              <a:gd name="connsiteY37" fmla="*/ 712177 h 861646"/>
              <a:gd name="connsiteX38" fmla="*/ 729761 w 861646"/>
              <a:gd name="connsiteY38" fmla="*/ 756139 h 861646"/>
              <a:gd name="connsiteX39" fmla="*/ 712176 w 861646"/>
              <a:gd name="connsiteY39" fmla="*/ 782516 h 861646"/>
              <a:gd name="connsiteX40" fmla="*/ 685800 w 861646"/>
              <a:gd name="connsiteY40" fmla="*/ 800100 h 861646"/>
              <a:gd name="connsiteX41" fmla="*/ 677007 w 861646"/>
              <a:gd name="connsiteY41" fmla="*/ 826477 h 86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1646" h="861646">
                <a:moveTo>
                  <a:pt x="677007" y="826477"/>
                </a:moveTo>
                <a:cubicBezTo>
                  <a:pt x="666749" y="833804"/>
                  <a:pt x="642429" y="840427"/>
                  <a:pt x="624253" y="844062"/>
                </a:cubicBezTo>
                <a:cubicBezTo>
                  <a:pt x="587213" y="851470"/>
                  <a:pt x="442985" y="860149"/>
                  <a:pt x="422030" y="861646"/>
                </a:cubicBezTo>
                <a:cubicBezTo>
                  <a:pt x="369276" y="858715"/>
                  <a:pt x="316160" y="859688"/>
                  <a:pt x="263769" y="852854"/>
                </a:cubicBezTo>
                <a:cubicBezTo>
                  <a:pt x="248119" y="850813"/>
                  <a:pt x="234175" y="841800"/>
                  <a:pt x="219807" y="835269"/>
                </a:cubicBezTo>
                <a:cubicBezTo>
                  <a:pt x="97225" y="779550"/>
                  <a:pt x="230030" y="834082"/>
                  <a:pt x="123092" y="791308"/>
                </a:cubicBezTo>
                <a:cubicBezTo>
                  <a:pt x="82721" y="730752"/>
                  <a:pt x="134300" y="804384"/>
                  <a:pt x="70338" y="729762"/>
                </a:cubicBezTo>
                <a:cubicBezTo>
                  <a:pt x="63461" y="721739"/>
                  <a:pt x="58615" y="712177"/>
                  <a:pt x="52753" y="703385"/>
                </a:cubicBezTo>
                <a:cubicBezTo>
                  <a:pt x="49822" y="694593"/>
                  <a:pt x="48559" y="685055"/>
                  <a:pt x="43961" y="677008"/>
                </a:cubicBezTo>
                <a:cubicBezTo>
                  <a:pt x="36691" y="664285"/>
                  <a:pt x="23220" y="655366"/>
                  <a:pt x="17584" y="641839"/>
                </a:cubicBezTo>
                <a:cubicBezTo>
                  <a:pt x="8289" y="619530"/>
                  <a:pt x="0" y="571500"/>
                  <a:pt x="0" y="571500"/>
                </a:cubicBezTo>
                <a:cubicBezTo>
                  <a:pt x="2931" y="483577"/>
                  <a:pt x="-2684" y="394951"/>
                  <a:pt x="8792" y="307731"/>
                </a:cubicBezTo>
                <a:cubicBezTo>
                  <a:pt x="13640" y="270888"/>
                  <a:pt x="48846" y="232311"/>
                  <a:pt x="70338" y="202223"/>
                </a:cubicBezTo>
                <a:cubicBezTo>
                  <a:pt x="76480" y="193624"/>
                  <a:pt x="82061" y="184638"/>
                  <a:pt x="87923" y="175846"/>
                </a:cubicBezTo>
                <a:cubicBezTo>
                  <a:pt x="90854" y="167054"/>
                  <a:pt x="90162" y="156022"/>
                  <a:pt x="96715" y="149469"/>
                </a:cubicBezTo>
                <a:cubicBezTo>
                  <a:pt x="105983" y="140201"/>
                  <a:pt x="120504" y="138388"/>
                  <a:pt x="131884" y="131885"/>
                </a:cubicBezTo>
                <a:cubicBezTo>
                  <a:pt x="141059" y="126642"/>
                  <a:pt x="149300" y="119901"/>
                  <a:pt x="158261" y="114300"/>
                </a:cubicBezTo>
                <a:cubicBezTo>
                  <a:pt x="172753" y="105243"/>
                  <a:pt x="187731" y="96980"/>
                  <a:pt x="202223" y="87923"/>
                </a:cubicBezTo>
                <a:cubicBezTo>
                  <a:pt x="211184" y="82323"/>
                  <a:pt x="219149" y="75065"/>
                  <a:pt x="228600" y="70339"/>
                </a:cubicBezTo>
                <a:cubicBezTo>
                  <a:pt x="253071" y="58103"/>
                  <a:pt x="300691" y="43377"/>
                  <a:pt x="325315" y="35169"/>
                </a:cubicBezTo>
                <a:lnTo>
                  <a:pt x="351692" y="26377"/>
                </a:lnTo>
                <a:cubicBezTo>
                  <a:pt x="360484" y="23446"/>
                  <a:pt x="368927" y="19109"/>
                  <a:pt x="378069" y="17585"/>
                </a:cubicBezTo>
                <a:cubicBezTo>
                  <a:pt x="451265" y="5385"/>
                  <a:pt x="413175" y="11313"/>
                  <a:pt x="492369" y="0"/>
                </a:cubicBezTo>
                <a:cubicBezTo>
                  <a:pt x="545123" y="2931"/>
                  <a:pt x="598203" y="2239"/>
                  <a:pt x="650630" y="8792"/>
                </a:cubicBezTo>
                <a:cubicBezTo>
                  <a:pt x="669023" y="11091"/>
                  <a:pt x="703384" y="26377"/>
                  <a:pt x="703384" y="26377"/>
                </a:cubicBezTo>
                <a:cubicBezTo>
                  <a:pt x="712176" y="35169"/>
                  <a:pt x="720209" y="44794"/>
                  <a:pt x="729761" y="52754"/>
                </a:cubicBezTo>
                <a:cubicBezTo>
                  <a:pt x="737879" y="59519"/>
                  <a:pt x="749373" y="62221"/>
                  <a:pt x="756138" y="70339"/>
                </a:cubicBezTo>
                <a:cubicBezTo>
                  <a:pt x="811404" y="136658"/>
                  <a:pt x="745865" y="76909"/>
                  <a:pt x="782515" y="131885"/>
                </a:cubicBezTo>
                <a:cubicBezTo>
                  <a:pt x="789412" y="142231"/>
                  <a:pt x="800100" y="149470"/>
                  <a:pt x="808892" y="158262"/>
                </a:cubicBezTo>
                <a:cubicBezTo>
                  <a:pt x="814753" y="175847"/>
                  <a:pt x="822841" y="192840"/>
                  <a:pt x="826476" y="211016"/>
                </a:cubicBezTo>
                <a:lnTo>
                  <a:pt x="844061" y="298939"/>
                </a:lnTo>
                <a:cubicBezTo>
                  <a:pt x="846992" y="313593"/>
                  <a:pt x="849228" y="328402"/>
                  <a:pt x="852853" y="342900"/>
                </a:cubicBezTo>
                <a:lnTo>
                  <a:pt x="861646" y="378069"/>
                </a:lnTo>
                <a:cubicBezTo>
                  <a:pt x="858715" y="424961"/>
                  <a:pt x="859201" y="472193"/>
                  <a:pt x="852853" y="518746"/>
                </a:cubicBezTo>
                <a:cubicBezTo>
                  <a:pt x="850349" y="537112"/>
                  <a:pt x="835269" y="571500"/>
                  <a:pt x="835269" y="571500"/>
                </a:cubicBezTo>
                <a:cubicBezTo>
                  <a:pt x="832238" y="595743"/>
                  <a:pt x="831237" y="641110"/>
                  <a:pt x="817684" y="668216"/>
                </a:cubicBezTo>
                <a:cubicBezTo>
                  <a:pt x="812959" y="677667"/>
                  <a:pt x="807572" y="687120"/>
                  <a:pt x="800100" y="694592"/>
                </a:cubicBezTo>
                <a:cubicBezTo>
                  <a:pt x="792628" y="702064"/>
                  <a:pt x="782515" y="706315"/>
                  <a:pt x="773723" y="712177"/>
                </a:cubicBezTo>
                <a:cubicBezTo>
                  <a:pt x="730648" y="798325"/>
                  <a:pt x="783666" y="713015"/>
                  <a:pt x="729761" y="756139"/>
                </a:cubicBezTo>
                <a:cubicBezTo>
                  <a:pt x="721509" y="762740"/>
                  <a:pt x="719648" y="775044"/>
                  <a:pt x="712176" y="782516"/>
                </a:cubicBezTo>
                <a:cubicBezTo>
                  <a:pt x="704704" y="789988"/>
                  <a:pt x="694592" y="794239"/>
                  <a:pt x="685800" y="800100"/>
                </a:cubicBezTo>
                <a:cubicBezTo>
                  <a:pt x="674934" y="832694"/>
                  <a:pt x="687265" y="819150"/>
                  <a:pt x="677007" y="826477"/>
                </a:cubicBezTo>
                <a:close/>
              </a:path>
            </a:pathLst>
          </a:cu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Freeform 13"/>
          <p:cNvSpPr/>
          <p:nvPr/>
        </p:nvSpPr>
        <p:spPr>
          <a:xfrm>
            <a:off x="2700066" y="4158110"/>
            <a:ext cx="861646" cy="861646"/>
          </a:xfrm>
          <a:custGeom>
            <a:avLst/>
            <a:gdLst>
              <a:gd name="connsiteX0" fmla="*/ 677007 w 861646"/>
              <a:gd name="connsiteY0" fmla="*/ 826477 h 861646"/>
              <a:gd name="connsiteX1" fmla="*/ 624253 w 861646"/>
              <a:gd name="connsiteY1" fmla="*/ 844062 h 861646"/>
              <a:gd name="connsiteX2" fmla="*/ 422030 w 861646"/>
              <a:gd name="connsiteY2" fmla="*/ 861646 h 861646"/>
              <a:gd name="connsiteX3" fmla="*/ 263769 w 861646"/>
              <a:gd name="connsiteY3" fmla="*/ 852854 h 861646"/>
              <a:gd name="connsiteX4" fmla="*/ 219807 w 861646"/>
              <a:gd name="connsiteY4" fmla="*/ 835269 h 861646"/>
              <a:gd name="connsiteX5" fmla="*/ 123092 w 861646"/>
              <a:gd name="connsiteY5" fmla="*/ 791308 h 861646"/>
              <a:gd name="connsiteX6" fmla="*/ 70338 w 861646"/>
              <a:gd name="connsiteY6" fmla="*/ 729762 h 861646"/>
              <a:gd name="connsiteX7" fmla="*/ 52753 w 861646"/>
              <a:gd name="connsiteY7" fmla="*/ 703385 h 861646"/>
              <a:gd name="connsiteX8" fmla="*/ 43961 w 861646"/>
              <a:gd name="connsiteY8" fmla="*/ 677008 h 861646"/>
              <a:gd name="connsiteX9" fmla="*/ 17584 w 861646"/>
              <a:gd name="connsiteY9" fmla="*/ 641839 h 861646"/>
              <a:gd name="connsiteX10" fmla="*/ 0 w 861646"/>
              <a:gd name="connsiteY10" fmla="*/ 571500 h 861646"/>
              <a:gd name="connsiteX11" fmla="*/ 8792 w 861646"/>
              <a:gd name="connsiteY11" fmla="*/ 307731 h 861646"/>
              <a:gd name="connsiteX12" fmla="*/ 70338 w 861646"/>
              <a:gd name="connsiteY12" fmla="*/ 202223 h 861646"/>
              <a:gd name="connsiteX13" fmla="*/ 87923 w 861646"/>
              <a:gd name="connsiteY13" fmla="*/ 175846 h 861646"/>
              <a:gd name="connsiteX14" fmla="*/ 96715 w 861646"/>
              <a:gd name="connsiteY14" fmla="*/ 149469 h 861646"/>
              <a:gd name="connsiteX15" fmla="*/ 131884 w 861646"/>
              <a:gd name="connsiteY15" fmla="*/ 131885 h 861646"/>
              <a:gd name="connsiteX16" fmla="*/ 158261 w 861646"/>
              <a:gd name="connsiteY16" fmla="*/ 114300 h 861646"/>
              <a:gd name="connsiteX17" fmla="*/ 202223 w 861646"/>
              <a:gd name="connsiteY17" fmla="*/ 87923 h 861646"/>
              <a:gd name="connsiteX18" fmla="*/ 228600 w 861646"/>
              <a:gd name="connsiteY18" fmla="*/ 70339 h 861646"/>
              <a:gd name="connsiteX19" fmla="*/ 325315 w 861646"/>
              <a:gd name="connsiteY19" fmla="*/ 35169 h 861646"/>
              <a:gd name="connsiteX20" fmla="*/ 351692 w 861646"/>
              <a:gd name="connsiteY20" fmla="*/ 26377 h 861646"/>
              <a:gd name="connsiteX21" fmla="*/ 378069 w 861646"/>
              <a:gd name="connsiteY21" fmla="*/ 17585 h 861646"/>
              <a:gd name="connsiteX22" fmla="*/ 492369 w 861646"/>
              <a:gd name="connsiteY22" fmla="*/ 0 h 861646"/>
              <a:gd name="connsiteX23" fmla="*/ 650630 w 861646"/>
              <a:gd name="connsiteY23" fmla="*/ 8792 h 861646"/>
              <a:gd name="connsiteX24" fmla="*/ 703384 w 861646"/>
              <a:gd name="connsiteY24" fmla="*/ 26377 h 861646"/>
              <a:gd name="connsiteX25" fmla="*/ 729761 w 861646"/>
              <a:gd name="connsiteY25" fmla="*/ 52754 h 861646"/>
              <a:gd name="connsiteX26" fmla="*/ 756138 w 861646"/>
              <a:gd name="connsiteY26" fmla="*/ 70339 h 861646"/>
              <a:gd name="connsiteX27" fmla="*/ 782515 w 861646"/>
              <a:gd name="connsiteY27" fmla="*/ 131885 h 861646"/>
              <a:gd name="connsiteX28" fmla="*/ 808892 w 861646"/>
              <a:gd name="connsiteY28" fmla="*/ 158262 h 861646"/>
              <a:gd name="connsiteX29" fmla="*/ 826476 w 861646"/>
              <a:gd name="connsiteY29" fmla="*/ 211016 h 861646"/>
              <a:gd name="connsiteX30" fmla="*/ 844061 w 861646"/>
              <a:gd name="connsiteY30" fmla="*/ 298939 h 861646"/>
              <a:gd name="connsiteX31" fmla="*/ 852853 w 861646"/>
              <a:gd name="connsiteY31" fmla="*/ 342900 h 861646"/>
              <a:gd name="connsiteX32" fmla="*/ 861646 w 861646"/>
              <a:gd name="connsiteY32" fmla="*/ 378069 h 861646"/>
              <a:gd name="connsiteX33" fmla="*/ 852853 w 861646"/>
              <a:gd name="connsiteY33" fmla="*/ 518746 h 861646"/>
              <a:gd name="connsiteX34" fmla="*/ 835269 w 861646"/>
              <a:gd name="connsiteY34" fmla="*/ 571500 h 861646"/>
              <a:gd name="connsiteX35" fmla="*/ 817684 w 861646"/>
              <a:gd name="connsiteY35" fmla="*/ 668216 h 861646"/>
              <a:gd name="connsiteX36" fmla="*/ 800100 w 861646"/>
              <a:gd name="connsiteY36" fmla="*/ 694592 h 861646"/>
              <a:gd name="connsiteX37" fmla="*/ 773723 w 861646"/>
              <a:gd name="connsiteY37" fmla="*/ 712177 h 861646"/>
              <a:gd name="connsiteX38" fmla="*/ 729761 w 861646"/>
              <a:gd name="connsiteY38" fmla="*/ 756139 h 861646"/>
              <a:gd name="connsiteX39" fmla="*/ 712176 w 861646"/>
              <a:gd name="connsiteY39" fmla="*/ 782516 h 861646"/>
              <a:gd name="connsiteX40" fmla="*/ 685800 w 861646"/>
              <a:gd name="connsiteY40" fmla="*/ 800100 h 861646"/>
              <a:gd name="connsiteX41" fmla="*/ 677007 w 861646"/>
              <a:gd name="connsiteY41" fmla="*/ 826477 h 86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1646" h="861646">
                <a:moveTo>
                  <a:pt x="677007" y="826477"/>
                </a:moveTo>
                <a:cubicBezTo>
                  <a:pt x="666749" y="833804"/>
                  <a:pt x="642429" y="840427"/>
                  <a:pt x="624253" y="844062"/>
                </a:cubicBezTo>
                <a:cubicBezTo>
                  <a:pt x="587213" y="851470"/>
                  <a:pt x="442985" y="860149"/>
                  <a:pt x="422030" y="861646"/>
                </a:cubicBezTo>
                <a:cubicBezTo>
                  <a:pt x="369276" y="858715"/>
                  <a:pt x="316160" y="859688"/>
                  <a:pt x="263769" y="852854"/>
                </a:cubicBezTo>
                <a:cubicBezTo>
                  <a:pt x="248119" y="850813"/>
                  <a:pt x="234175" y="841800"/>
                  <a:pt x="219807" y="835269"/>
                </a:cubicBezTo>
                <a:cubicBezTo>
                  <a:pt x="97225" y="779550"/>
                  <a:pt x="230030" y="834082"/>
                  <a:pt x="123092" y="791308"/>
                </a:cubicBezTo>
                <a:cubicBezTo>
                  <a:pt x="82721" y="730752"/>
                  <a:pt x="134300" y="804384"/>
                  <a:pt x="70338" y="729762"/>
                </a:cubicBezTo>
                <a:cubicBezTo>
                  <a:pt x="63461" y="721739"/>
                  <a:pt x="58615" y="712177"/>
                  <a:pt x="52753" y="703385"/>
                </a:cubicBezTo>
                <a:cubicBezTo>
                  <a:pt x="49822" y="694593"/>
                  <a:pt x="48559" y="685055"/>
                  <a:pt x="43961" y="677008"/>
                </a:cubicBezTo>
                <a:cubicBezTo>
                  <a:pt x="36691" y="664285"/>
                  <a:pt x="23220" y="655366"/>
                  <a:pt x="17584" y="641839"/>
                </a:cubicBezTo>
                <a:cubicBezTo>
                  <a:pt x="8289" y="619530"/>
                  <a:pt x="0" y="571500"/>
                  <a:pt x="0" y="571500"/>
                </a:cubicBezTo>
                <a:cubicBezTo>
                  <a:pt x="2931" y="483577"/>
                  <a:pt x="-2684" y="394951"/>
                  <a:pt x="8792" y="307731"/>
                </a:cubicBezTo>
                <a:cubicBezTo>
                  <a:pt x="13640" y="270888"/>
                  <a:pt x="48846" y="232311"/>
                  <a:pt x="70338" y="202223"/>
                </a:cubicBezTo>
                <a:cubicBezTo>
                  <a:pt x="76480" y="193624"/>
                  <a:pt x="82061" y="184638"/>
                  <a:pt x="87923" y="175846"/>
                </a:cubicBezTo>
                <a:cubicBezTo>
                  <a:pt x="90854" y="167054"/>
                  <a:pt x="90162" y="156022"/>
                  <a:pt x="96715" y="149469"/>
                </a:cubicBezTo>
                <a:cubicBezTo>
                  <a:pt x="105983" y="140201"/>
                  <a:pt x="120504" y="138388"/>
                  <a:pt x="131884" y="131885"/>
                </a:cubicBezTo>
                <a:cubicBezTo>
                  <a:pt x="141059" y="126642"/>
                  <a:pt x="149300" y="119901"/>
                  <a:pt x="158261" y="114300"/>
                </a:cubicBezTo>
                <a:cubicBezTo>
                  <a:pt x="172753" y="105243"/>
                  <a:pt x="187731" y="96980"/>
                  <a:pt x="202223" y="87923"/>
                </a:cubicBezTo>
                <a:cubicBezTo>
                  <a:pt x="211184" y="82323"/>
                  <a:pt x="219149" y="75065"/>
                  <a:pt x="228600" y="70339"/>
                </a:cubicBezTo>
                <a:cubicBezTo>
                  <a:pt x="253071" y="58103"/>
                  <a:pt x="300691" y="43377"/>
                  <a:pt x="325315" y="35169"/>
                </a:cubicBezTo>
                <a:lnTo>
                  <a:pt x="351692" y="26377"/>
                </a:lnTo>
                <a:cubicBezTo>
                  <a:pt x="360484" y="23446"/>
                  <a:pt x="368927" y="19109"/>
                  <a:pt x="378069" y="17585"/>
                </a:cubicBezTo>
                <a:cubicBezTo>
                  <a:pt x="451265" y="5385"/>
                  <a:pt x="413175" y="11313"/>
                  <a:pt x="492369" y="0"/>
                </a:cubicBezTo>
                <a:cubicBezTo>
                  <a:pt x="545123" y="2931"/>
                  <a:pt x="598203" y="2239"/>
                  <a:pt x="650630" y="8792"/>
                </a:cubicBezTo>
                <a:cubicBezTo>
                  <a:pt x="669023" y="11091"/>
                  <a:pt x="703384" y="26377"/>
                  <a:pt x="703384" y="26377"/>
                </a:cubicBezTo>
                <a:cubicBezTo>
                  <a:pt x="712176" y="35169"/>
                  <a:pt x="720209" y="44794"/>
                  <a:pt x="729761" y="52754"/>
                </a:cubicBezTo>
                <a:cubicBezTo>
                  <a:pt x="737879" y="59519"/>
                  <a:pt x="749373" y="62221"/>
                  <a:pt x="756138" y="70339"/>
                </a:cubicBezTo>
                <a:cubicBezTo>
                  <a:pt x="811404" y="136658"/>
                  <a:pt x="745865" y="76909"/>
                  <a:pt x="782515" y="131885"/>
                </a:cubicBezTo>
                <a:cubicBezTo>
                  <a:pt x="789412" y="142231"/>
                  <a:pt x="800100" y="149470"/>
                  <a:pt x="808892" y="158262"/>
                </a:cubicBezTo>
                <a:cubicBezTo>
                  <a:pt x="814753" y="175847"/>
                  <a:pt x="822841" y="192840"/>
                  <a:pt x="826476" y="211016"/>
                </a:cubicBezTo>
                <a:lnTo>
                  <a:pt x="844061" y="298939"/>
                </a:lnTo>
                <a:cubicBezTo>
                  <a:pt x="846992" y="313593"/>
                  <a:pt x="849228" y="328402"/>
                  <a:pt x="852853" y="342900"/>
                </a:cubicBezTo>
                <a:lnTo>
                  <a:pt x="861646" y="378069"/>
                </a:lnTo>
                <a:cubicBezTo>
                  <a:pt x="858715" y="424961"/>
                  <a:pt x="859201" y="472193"/>
                  <a:pt x="852853" y="518746"/>
                </a:cubicBezTo>
                <a:cubicBezTo>
                  <a:pt x="850349" y="537112"/>
                  <a:pt x="835269" y="571500"/>
                  <a:pt x="835269" y="571500"/>
                </a:cubicBezTo>
                <a:cubicBezTo>
                  <a:pt x="832238" y="595743"/>
                  <a:pt x="831237" y="641110"/>
                  <a:pt x="817684" y="668216"/>
                </a:cubicBezTo>
                <a:cubicBezTo>
                  <a:pt x="812959" y="677667"/>
                  <a:pt x="807572" y="687120"/>
                  <a:pt x="800100" y="694592"/>
                </a:cubicBezTo>
                <a:cubicBezTo>
                  <a:pt x="792628" y="702064"/>
                  <a:pt x="782515" y="706315"/>
                  <a:pt x="773723" y="712177"/>
                </a:cubicBezTo>
                <a:cubicBezTo>
                  <a:pt x="730648" y="798325"/>
                  <a:pt x="783666" y="713015"/>
                  <a:pt x="729761" y="756139"/>
                </a:cubicBezTo>
                <a:cubicBezTo>
                  <a:pt x="721509" y="762740"/>
                  <a:pt x="719648" y="775044"/>
                  <a:pt x="712176" y="782516"/>
                </a:cubicBezTo>
                <a:cubicBezTo>
                  <a:pt x="704704" y="789988"/>
                  <a:pt x="694592" y="794239"/>
                  <a:pt x="685800" y="800100"/>
                </a:cubicBezTo>
                <a:cubicBezTo>
                  <a:pt x="674934" y="832694"/>
                  <a:pt x="687265" y="819150"/>
                  <a:pt x="677007" y="826477"/>
                </a:cubicBezTo>
                <a:close/>
              </a:path>
            </a:pathLst>
          </a:cu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51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7" grpId="0" animBg="1"/>
      <p:bldP spid="8" grpId="0" animBg="1"/>
      <p:bldP spid="9" grpId="0" animBg="1"/>
      <p:bldP spid="10" grpId="0" animBg="1"/>
      <p:bldP spid="11" grpId="0" animBg="1"/>
      <p:bldP spid="12" grpId="0" animBg="1"/>
      <p:bldP spid="6" grpId="0" animBg="1"/>
      <p:bldP spid="1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division – integers never give a fraction amount. </a:t>
            </a:r>
            <a:r>
              <a:rPr lang="en-US" altLang="ja-JP" dirty="0" smtClean="0"/>
              <a:t>(seriously)</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rmAutofit/>
          </a:bodyPr>
          <a:lstStyle/>
          <a:p>
            <a:pPr marL="0" indent="0">
              <a:buNone/>
            </a:pPr>
            <a:r>
              <a:rPr lang="en-US" altLang="ja-JP" dirty="0" smtClean="0"/>
              <a:t>1/2 =  ?</a:t>
            </a:r>
          </a:p>
          <a:p>
            <a:pPr marL="0" indent="0">
              <a:buNone/>
            </a:pPr>
            <a:r>
              <a:rPr lang="en-US" altLang="ja-JP" dirty="0" smtClean="0"/>
              <a:t>11/3 =  ?</a:t>
            </a:r>
          </a:p>
          <a:p>
            <a:pPr marL="0" indent="0">
              <a:buNone/>
            </a:pPr>
            <a:r>
              <a:rPr lang="en-US" altLang="ja-JP" dirty="0" smtClean="0"/>
              <a:t>100/26 = ?</a:t>
            </a:r>
          </a:p>
          <a:p>
            <a:pPr marL="0" indent="0">
              <a:buNone/>
            </a:pPr>
            <a:endParaRPr lang="en-US" altLang="ja-JP" dirty="0"/>
          </a:p>
          <a:p>
            <a:pPr marL="0" indent="0">
              <a:buNone/>
            </a:pPr>
            <a:r>
              <a:rPr lang="en-US" altLang="ja-JP" dirty="0" smtClean="0"/>
              <a:t>integer division always discards the fraction amount and gives you the whole amount. </a:t>
            </a:r>
          </a:p>
          <a:p>
            <a:pPr marL="0" indent="0">
              <a:buNone/>
            </a:pPr>
            <a:r>
              <a:rPr lang="en-US" altLang="ja-JP" dirty="0" smtClean="0"/>
              <a:t>does it always round down?</a:t>
            </a:r>
          </a:p>
          <a:p>
            <a:pPr marL="0" indent="0">
              <a:buNone/>
            </a:pPr>
            <a:r>
              <a:rPr lang="en-US" altLang="ja-JP" dirty="0" smtClean="0"/>
              <a:t>-9/10 = ?</a:t>
            </a:r>
          </a:p>
          <a:p>
            <a:pPr marL="0" indent="0">
              <a:buNone/>
            </a:pPr>
            <a:endParaRPr lang="en-US" altLang="ja-JP" dirty="0"/>
          </a:p>
        </p:txBody>
      </p:sp>
    </p:spTree>
    <p:extLst>
      <p:ext uri="{BB962C8B-B14F-4D97-AF65-F5344CB8AC3E}">
        <p14:creationId xmlns:p14="http://schemas.microsoft.com/office/powerpoint/2010/main" val="21017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normAutofit fontScale="90000"/>
          </a:bodyPr>
          <a:lstStyle/>
          <a:p>
            <a:r>
              <a:rPr lang="en-US" altLang="ja-JP" dirty="0"/>
              <a:t>remainder: (also called modulo, mod)</a:t>
            </a:r>
            <a:endParaRPr kumimoji="1" lang="ja-JP" altLang="en-US" dirty="0"/>
          </a:p>
        </p:txBody>
      </p:sp>
      <p:sp>
        <p:nvSpPr>
          <p:cNvPr id="3" name="Content Placeholder 2"/>
          <p:cNvSpPr>
            <a:spLocks noGrp="1"/>
          </p:cNvSpPr>
          <p:nvPr>
            <p:ph idx="1"/>
          </p:nvPr>
        </p:nvSpPr>
        <p:spPr>
          <a:xfrm>
            <a:off x="457200" y="1124744"/>
            <a:ext cx="8229600" cy="5616624"/>
          </a:xfrm>
        </p:spPr>
        <p:txBody>
          <a:bodyPr>
            <a:normAutofit fontScale="85000" lnSpcReduction="20000"/>
          </a:bodyPr>
          <a:lstStyle/>
          <a:p>
            <a:pPr marL="0" indent="0">
              <a:buNone/>
            </a:pPr>
            <a:r>
              <a:rPr lang="en-US" altLang="ja-JP" dirty="0" smtClean="0"/>
              <a:t>difficult but useful 	- highly recommend you practice this</a:t>
            </a:r>
          </a:p>
          <a:p>
            <a:pPr marL="0" indent="0">
              <a:buNone/>
            </a:pPr>
            <a:endParaRPr lang="en-US" altLang="ja-JP" sz="1400" dirty="0" smtClean="0"/>
          </a:p>
          <a:p>
            <a:pPr marL="0" indent="0">
              <a:buNone/>
            </a:pPr>
            <a:r>
              <a:rPr lang="en-US" altLang="ja-JP" dirty="0" smtClean="0"/>
              <a:t>use </a:t>
            </a:r>
            <a:r>
              <a:rPr lang="en-US" altLang="ja-JP" dirty="0"/>
              <a:t>the “%” symbol</a:t>
            </a:r>
          </a:p>
          <a:p>
            <a:pPr marL="0" indent="0">
              <a:buNone/>
            </a:pPr>
            <a:r>
              <a:rPr lang="en-US" altLang="ja-JP" dirty="0" smtClean="0"/>
              <a:t>10%2</a:t>
            </a:r>
          </a:p>
          <a:p>
            <a:pPr marL="0" indent="0">
              <a:buNone/>
            </a:pPr>
            <a:r>
              <a:rPr lang="en-US" altLang="ja-JP" dirty="0" smtClean="0"/>
              <a:t>	remainder when you do 10/2</a:t>
            </a:r>
          </a:p>
          <a:p>
            <a:pPr marL="0" indent="0">
              <a:buNone/>
            </a:pPr>
            <a:r>
              <a:rPr lang="en-US" altLang="ja-JP" dirty="0"/>
              <a:t>	</a:t>
            </a:r>
            <a:r>
              <a:rPr lang="en-US" altLang="ja-JP" dirty="0" smtClean="0"/>
              <a:t>10/2 = 5 R 0</a:t>
            </a:r>
          </a:p>
          <a:p>
            <a:pPr marL="0" indent="0">
              <a:buNone/>
            </a:pPr>
            <a:r>
              <a:rPr lang="en-US" altLang="ja-JP" dirty="0"/>
              <a:t>	</a:t>
            </a:r>
            <a:r>
              <a:rPr lang="en-US" altLang="ja-JP" dirty="0" smtClean="0"/>
              <a:t>10%2 = 0</a:t>
            </a:r>
          </a:p>
          <a:p>
            <a:pPr marL="0" indent="0">
              <a:buNone/>
            </a:pPr>
            <a:r>
              <a:rPr lang="en-US" altLang="ja-JP" dirty="0" smtClean="0"/>
              <a:t>5%2?</a:t>
            </a:r>
          </a:p>
          <a:p>
            <a:pPr marL="0" indent="0">
              <a:buNone/>
            </a:pPr>
            <a:r>
              <a:rPr lang="en-US" altLang="ja-JP" dirty="0"/>
              <a:t>	</a:t>
            </a:r>
            <a:r>
              <a:rPr lang="en-US" altLang="ja-JP" dirty="0" smtClean="0"/>
              <a:t>5/2 = 2 R 1</a:t>
            </a:r>
          </a:p>
          <a:p>
            <a:pPr marL="0" indent="0">
              <a:buNone/>
            </a:pPr>
            <a:r>
              <a:rPr lang="en-US" altLang="ja-JP" dirty="0"/>
              <a:t>	</a:t>
            </a:r>
            <a:r>
              <a:rPr lang="en-US" altLang="ja-JP" dirty="0" smtClean="0"/>
              <a:t>5%2 = 1</a:t>
            </a:r>
            <a:endParaRPr lang="en-US" altLang="ja-JP" dirty="0"/>
          </a:p>
          <a:p>
            <a:pPr marL="0" indent="0">
              <a:buNone/>
            </a:pPr>
            <a:endParaRPr lang="en-US" altLang="ja-JP" dirty="0" smtClean="0"/>
          </a:p>
          <a:p>
            <a:pPr marL="0" indent="0">
              <a:buNone/>
            </a:pPr>
            <a:r>
              <a:rPr lang="en-US" altLang="ja-JP" dirty="0" smtClean="0"/>
              <a:t>11%3?</a:t>
            </a:r>
          </a:p>
          <a:p>
            <a:pPr marL="0" indent="0">
              <a:buNone/>
            </a:pPr>
            <a:r>
              <a:rPr lang="en-US" altLang="ja-JP" dirty="0"/>
              <a:t>	</a:t>
            </a:r>
            <a:r>
              <a:rPr lang="en-US" altLang="ja-JP" dirty="0" smtClean="0"/>
              <a:t>11/3 = 3 R 2</a:t>
            </a:r>
          </a:p>
          <a:p>
            <a:pPr marL="0" indent="0">
              <a:buNone/>
            </a:pPr>
            <a:r>
              <a:rPr lang="en-US" altLang="ja-JP" dirty="0"/>
              <a:t>	</a:t>
            </a:r>
            <a:r>
              <a:rPr lang="en-US" altLang="ja-JP" dirty="0" smtClean="0"/>
              <a:t>11%3 = 2</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48954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smtClean="0"/>
              <a:t>Order of operations!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0561082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order of operations!</a:t>
            </a:r>
            <a:endParaRPr lang="en-CA"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dirty="0" smtClean="0"/>
              <a:t>complex statements:</a:t>
            </a:r>
          </a:p>
          <a:p>
            <a:pPr marL="0" indent="0">
              <a:buNone/>
            </a:pPr>
            <a:r>
              <a:rPr lang="en-US" dirty="0" smtClean="0"/>
              <a:t>3+2*6/3%4</a:t>
            </a:r>
          </a:p>
          <a:p>
            <a:pPr marL="0" indent="0">
              <a:buNone/>
            </a:pPr>
            <a:r>
              <a:rPr lang="en-US" dirty="0" smtClean="0"/>
              <a:t>what is the answer?</a:t>
            </a:r>
          </a:p>
          <a:p>
            <a:pPr marL="0" indent="0">
              <a:buNone/>
            </a:pPr>
            <a:r>
              <a:rPr lang="en-US" dirty="0" smtClean="0"/>
              <a:t>order of operations!! BEDMAS</a:t>
            </a:r>
          </a:p>
          <a:p>
            <a:pPr marL="0" indent="0">
              <a:buNone/>
            </a:pPr>
            <a:r>
              <a:rPr lang="en-US" dirty="0" smtClean="0"/>
              <a:t>Brackets!</a:t>
            </a:r>
          </a:p>
          <a:p>
            <a:pPr marL="0" indent="0">
              <a:buNone/>
            </a:pPr>
            <a:r>
              <a:rPr lang="en-US" dirty="0" smtClean="0"/>
              <a:t>Exponents (and roots)!</a:t>
            </a:r>
          </a:p>
          <a:p>
            <a:pPr marL="0" indent="0">
              <a:buNone/>
            </a:pPr>
            <a:r>
              <a:rPr lang="en-US" dirty="0" smtClean="0"/>
              <a:t>Division and Multiplication (and remainder)</a:t>
            </a:r>
          </a:p>
          <a:p>
            <a:pPr marL="0" indent="0">
              <a:buNone/>
            </a:pPr>
            <a:r>
              <a:rPr lang="en-US" dirty="0" smtClean="0"/>
              <a:t>Addition and Subtraction</a:t>
            </a:r>
            <a:endParaRPr lang="en-CA" dirty="0"/>
          </a:p>
        </p:txBody>
      </p:sp>
    </p:spTree>
    <p:extLst>
      <p:ext uri="{BB962C8B-B14F-4D97-AF65-F5344CB8AC3E}">
        <p14:creationId xmlns:p14="http://schemas.microsoft.com/office/powerpoint/2010/main" val="117280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88640"/>
            <a:ext cx="8229600" cy="792088"/>
          </a:xfrm>
        </p:spPr>
        <p:txBody>
          <a:bodyPr/>
          <a:lstStyle/>
          <a:p>
            <a:r>
              <a:rPr kumimoji="1" lang="en-US" altLang="ja-JP" dirty="0" smtClean="0"/>
              <a:t>example – cooking recipe</a:t>
            </a:r>
            <a:endParaRPr kumimoji="1" lang="ja-JP" altLang="en-US" dirty="0"/>
          </a:p>
        </p:txBody>
      </p:sp>
      <p:sp>
        <p:nvSpPr>
          <p:cNvPr id="3" name="Content Placeholder 2"/>
          <p:cNvSpPr>
            <a:spLocks noGrp="1"/>
          </p:cNvSpPr>
          <p:nvPr>
            <p:ph idx="1"/>
          </p:nvPr>
        </p:nvSpPr>
        <p:spPr>
          <a:xfrm>
            <a:off x="395536" y="4725144"/>
            <a:ext cx="8229600" cy="2132856"/>
          </a:xfrm>
          <a:solidFill>
            <a:schemeClr val="bg1"/>
          </a:solidFill>
        </p:spPr>
        <p:txBody>
          <a:bodyPr>
            <a:normAutofit/>
          </a:bodyPr>
          <a:lstStyle/>
          <a:p>
            <a:pPr marL="0" indent="0">
              <a:buNone/>
            </a:pPr>
            <a:r>
              <a:rPr lang="en-US" altLang="ja-JP" dirty="0" smtClean="0"/>
              <a:t>a cooking recipe is a  standard way to represent how to cook something so that (ideally, hah!) anyone can make a given dish. This is a </a:t>
            </a:r>
            <a:r>
              <a:rPr lang="en-US" altLang="ja-JP" b="1" u="sng" dirty="0" smtClean="0"/>
              <a:t>program</a:t>
            </a:r>
            <a:r>
              <a:rPr lang="en-US" altLang="ja-JP" dirty="0" smtClean="0"/>
              <a:t> for cooking.</a:t>
            </a:r>
            <a:endParaRPr kumimoji="1" lang="ja-JP" altLang="en-US" dirty="0"/>
          </a:p>
        </p:txBody>
      </p:sp>
      <p:grpSp>
        <p:nvGrpSpPr>
          <p:cNvPr id="6" name="Group 5"/>
          <p:cNvGrpSpPr/>
          <p:nvPr/>
        </p:nvGrpSpPr>
        <p:grpSpPr>
          <a:xfrm>
            <a:off x="1331640" y="908720"/>
            <a:ext cx="5548704" cy="3742721"/>
            <a:chOff x="1331640" y="908720"/>
            <a:chExt cx="5548704" cy="374272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908720"/>
              <a:ext cx="5476696" cy="3465722"/>
            </a:xfrm>
            <a:prstGeom prst="rect">
              <a:avLst/>
            </a:prstGeom>
          </p:spPr>
        </p:pic>
        <p:sp>
          <p:nvSpPr>
            <p:cNvPr id="5" name="TextBox 4"/>
            <p:cNvSpPr txBox="1"/>
            <p:nvPr/>
          </p:nvSpPr>
          <p:spPr>
            <a:xfrm>
              <a:off x="1331640" y="4374442"/>
              <a:ext cx="1076385" cy="276999"/>
            </a:xfrm>
            <a:prstGeom prst="rect">
              <a:avLst/>
            </a:prstGeom>
            <a:noFill/>
          </p:spPr>
          <p:txBody>
            <a:bodyPr wrap="none" rtlCol="0">
              <a:spAutoFit/>
            </a:bodyPr>
            <a:lstStyle/>
            <a:p>
              <a:r>
                <a:rPr kumimoji="1" lang="en-US" altLang="ja-JP" sz="1200" dirty="0" smtClean="0"/>
                <a:t>© Susy Morris</a:t>
              </a:r>
              <a:endParaRPr kumimoji="1" lang="ja-JP" altLang="en-US" sz="1200" dirty="0"/>
            </a:p>
          </p:txBody>
        </p:sp>
      </p:grpSp>
    </p:spTree>
    <p:extLst>
      <p:ext uri="{BB962C8B-B14F-4D97-AF65-F5344CB8AC3E}">
        <p14:creationId xmlns:p14="http://schemas.microsoft.com/office/powerpoint/2010/main" val="49321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order of operations!</a:t>
            </a:r>
            <a:endParaRPr lang="en-CA" dirty="0"/>
          </a:p>
        </p:txBody>
      </p:sp>
      <p:sp>
        <p:nvSpPr>
          <p:cNvPr id="3" name="コンテンツ プレースホルダー 2"/>
          <p:cNvSpPr>
            <a:spLocks noGrp="1"/>
          </p:cNvSpPr>
          <p:nvPr>
            <p:ph idx="1"/>
          </p:nvPr>
        </p:nvSpPr>
        <p:spPr/>
        <p:txBody>
          <a:bodyPr>
            <a:normAutofit/>
          </a:bodyPr>
          <a:lstStyle/>
          <a:p>
            <a:pPr marL="0" indent="0">
              <a:buNone/>
            </a:pPr>
            <a:r>
              <a:rPr lang="en-US" dirty="0" smtClean="0"/>
              <a:t>not 100% sure? just use brackets to enforce what you mean:</a:t>
            </a:r>
          </a:p>
          <a:p>
            <a:pPr marL="0" indent="0">
              <a:buNone/>
            </a:pPr>
            <a:endParaRPr lang="en-US" dirty="0" smtClean="0"/>
          </a:p>
          <a:p>
            <a:pPr marL="0" indent="0">
              <a:buNone/>
            </a:pPr>
            <a:r>
              <a:rPr lang="en-US" dirty="0" smtClean="0"/>
              <a:t>3+2*6/3%4  </a:t>
            </a:r>
            <a:r>
              <a:rPr lang="en-US" dirty="0" smtClean="0">
                <a:sym typeface="Wingdings" pitchFamily="2" charset="2"/>
              </a:rPr>
              <a:t> 3 + (2*6/3)%4  = 3</a:t>
            </a:r>
            <a:endParaRPr lang="en-US" dirty="0"/>
          </a:p>
          <a:p>
            <a:pPr marL="0" indent="0">
              <a:buNone/>
            </a:pPr>
            <a:endParaRPr lang="en-CA" dirty="0"/>
          </a:p>
        </p:txBody>
      </p:sp>
    </p:spTree>
    <p:extLst>
      <p:ext uri="{BB962C8B-B14F-4D97-AF65-F5344CB8AC3E}">
        <p14:creationId xmlns:p14="http://schemas.microsoft.com/office/powerpoint/2010/main" val="383719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#4, Coding Style and Standards</a:t>
            </a:r>
            <a:endParaRPr kumimoji="1" lang="ja-JP" altLang="en-US" dirty="0"/>
          </a:p>
        </p:txBody>
      </p:sp>
      <p:sp>
        <p:nvSpPr>
          <p:cNvPr id="3" name="Text Placeholder 2"/>
          <p:cNvSpPr>
            <a:spLocks noGrp="1"/>
          </p:cNvSpPr>
          <p:nvPr>
            <p:ph type="body" sz="quarter" idx="11"/>
          </p:nvPr>
        </p:nvSpPr>
        <p:spPr/>
        <p:txBody>
          <a:bodyPr/>
          <a:lstStyle/>
          <a:p>
            <a:r>
              <a:rPr kumimoji="1" lang="en-US" altLang="ja-JP" dirty="0" smtClean="0"/>
              <a:t>Coding style, meaningful variable names, named constants</a:t>
            </a:r>
            <a:endParaRPr kumimoji="1" lang="ja-JP" altLang="en-US" dirty="0"/>
          </a:p>
        </p:txBody>
      </p:sp>
    </p:spTree>
    <p:extLst>
      <p:ext uri="{BB962C8B-B14F-4D97-AF65-F5344CB8AC3E}">
        <p14:creationId xmlns:p14="http://schemas.microsoft.com/office/powerpoint/2010/main" val="29127981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kumimoji="1" lang="en-US" altLang="ja-JP" dirty="0" smtClean="0"/>
              <a:t>Coding style is VERY important!</a:t>
            </a:r>
            <a:endParaRPr kumimoji="1" lang="ja-JP" altLang="en-US" dirty="0"/>
          </a:p>
        </p:txBody>
      </p:sp>
      <p:sp>
        <p:nvSpPr>
          <p:cNvPr id="3" name="Content Placeholder 2"/>
          <p:cNvSpPr>
            <a:spLocks noGrp="1"/>
          </p:cNvSpPr>
          <p:nvPr>
            <p:ph idx="1"/>
          </p:nvPr>
        </p:nvSpPr>
        <p:spPr>
          <a:xfrm>
            <a:off x="457200" y="980728"/>
            <a:ext cx="8229600" cy="5760640"/>
          </a:xfrm>
        </p:spPr>
        <p:txBody>
          <a:bodyPr/>
          <a:lstStyle/>
          <a:p>
            <a:pPr marL="0" indent="0">
              <a:buNone/>
            </a:pPr>
            <a:endParaRPr kumimoji="1" lang="en-US" altLang="ja-JP" dirty="0"/>
          </a:p>
          <a:p>
            <a:pPr marL="514350" indent="-514350">
              <a:buAutoNum type="arabicPeriod"/>
            </a:pPr>
            <a:r>
              <a:rPr lang="en-US" altLang="ja-JP" dirty="0" smtClean="0"/>
              <a:t>commenting!</a:t>
            </a:r>
          </a:p>
          <a:p>
            <a:pPr marL="514350" indent="-514350">
              <a:buAutoNum type="arabicPeriod"/>
            </a:pPr>
            <a:r>
              <a:rPr lang="en-US" altLang="ja-JP" dirty="0" smtClean="0"/>
              <a:t>indentation!</a:t>
            </a:r>
            <a:endParaRPr kumimoji="1" lang="en-US" altLang="ja-JP" dirty="0" smtClean="0"/>
          </a:p>
          <a:p>
            <a:pPr marL="514350" indent="-514350">
              <a:buAutoNum type="arabicPeriod"/>
            </a:pPr>
            <a:r>
              <a:rPr kumimoji="1" lang="en-US" altLang="ja-JP" dirty="0" smtClean="0"/>
              <a:t>Use meaningful variable names</a:t>
            </a:r>
          </a:p>
          <a:p>
            <a:pPr marL="400050" lvl="1" indent="0">
              <a:buNone/>
            </a:pPr>
            <a:r>
              <a:rPr lang="en-US" altLang="ja-JP" dirty="0" err="1" smtClean="0"/>
              <a:t>int</a:t>
            </a:r>
            <a:r>
              <a:rPr lang="en-US" altLang="ja-JP" dirty="0" smtClean="0"/>
              <a:t> a; // bad. Too short. Not meaningful.</a:t>
            </a:r>
          </a:p>
          <a:p>
            <a:pPr marL="400050" lvl="1" indent="0">
              <a:buNone/>
            </a:pPr>
            <a:r>
              <a:rPr lang="en-US" altLang="ja-JP" dirty="0" err="1" smtClean="0"/>
              <a:t>int</a:t>
            </a:r>
            <a:r>
              <a:rPr lang="en-US" altLang="ja-JP" dirty="0" smtClean="0"/>
              <a:t> a2; // even worse!</a:t>
            </a:r>
            <a:endParaRPr lang="en-US" altLang="ja-JP" dirty="0"/>
          </a:p>
          <a:p>
            <a:pPr marL="0" lvl="1" indent="0">
              <a:buNone/>
            </a:pPr>
            <a:r>
              <a:rPr lang="en-US" altLang="ja-JP" sz="3200" dirty="0" smtClean="0"/>
              <a:t>3. Use named constants! (in a second)</a:t>
            </a:r>
            <a:endParaRPr lang="en-US" altLang="ja-JP" sz="3200" dirty="0"/>
          </a:p>
          <a:p>
            <a:pPr marL="0" lvl="1" indent="0">
              <a:buNone/>
            </a:pPr>
            <a:r>
              <a:rPr lang="en-US" altLang="ja-JP" sz="3200" dirty="0" smtClean="0"/>
              <a:t>4. More…</a:t>
            </a:r>
          </a:p>
        </p:txBody>
      </p:sp>
    </p:spTree>
    <p:extLst>
      <p:ext uri="{BB962C8B-B14F-4D97-AF65-F5344CB8AC3E}">
        <p14:creationId xmlns:p14="http://schemas.microsoft.com/office/powerpoint/2010/main" val="36399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Variable names..</a:t>
            </a:r>
            <a:endParaRPr kumimoji="1" lang="ja-JP" altLang="en-US" dirty="0"/>
          </a:p>
        </p:txBody>
      </p:sp>
      <p:sp>
        <p:nvSpPr>
          <p:cNvPr id="3" name="Content Placeholder 2"/>
          <p:cNvSpPr>
            <a:spLocks noGrp="1"/>
          </p:cNvSpPr>
          <p:nvPr>
            <p:ph idx="1"/>
          </p:nvPr>
        </p:nvSpPr>
        <p:spPr>
          <a:xfrm>
            <a:off x="457200" y="1196752"/>
            <a:ext cx="8229600" cy="5400600"/>
          </a:xfrm>
        </p:spPr>
        <p:txBody>
          <a:bodyPr>
            <a:normAutofit fontScale="70000" lnSpcReduction="20000"/>
          </a:bodyPr>
          <a:lstStyle/>
          <a:p>
            <a:pPr marL="0" indent="0">
              <a:buNone/>
            </a:pPr>
            <a:r>
              <a:rPr kumimoji="1" lang="en-US" altLang="ja-JP" dirty="0" smtClean="0"/>
              <a:t>Descriptive</a:t>
            </a:r>
          </a:p>
          <a:p>
            <a:pPr marL="0" indent="0">
              <a:buNone/>
            </a:pPr>
            <a:r>
              <a:rPr lang="en-US" altLang="ja-JP" dirty="0" smtClean="0"/>
              <a:t>Self-commenting</a:t>
            </a:r>
          </a:p>
          <a:p>
            <a:pPr marL="0" indent="0">
              <a:buNone/>
            </a:pPr>
            <a:r>
              <a:rPr kumimoji="1" lang="en-US" altLang="ja-JP" dirty="0" smtClean="0"/>
              <a:t>e.g.,</a:t>
            </a:r>
          </a:p>
          <a:p>
            <a:pPr marL="0" indent="0">
              <a:buNone/>
            </a:pPr>
            <a:r>
              <a:rPr lang="en-US" altLang="ja-JP" dirty="0" smtClean="0"/>
              <a:t>float t;  // tax rate</a:t>
            </a:r>
          </a:p>
          <a:p>
            <a:pPr marL="0" indent="0">
              <a:buNone/>
            </a:pPr>
            <a:r>
              <a:rPr kumimoji="1" lang="en-US" altLang="ja-JP" dirty="0" smtClean="0"/>
              <a:t>float </a:t>
            </a:r>
            <a:r>
              <a:rPr kumimoji="1" lang="en-US" altLang="ja-JP" dirty="0" err="1" smtClean="0"/>
              <a:t>taxRate</a:t>
            </a:r>
            <a:r>
              <a:rPr kumimoji="1" lang="en-US" altLang="ja-JP" dirty="0" smtClean="0"/>
              <a:t>;</a:t>
            </a:r>
          </a:p>
          <a:p>
            <a:pPr marL="0" indent="0">
              <a:buNone/>
            </a:pPr>
            <a:endParaRPr lang="en-US" altLang="ja-JP" dirty="0"/>
          </a:p>
          <a:p>
            <a:pPr marL="0" indent="0">
              <a:buNone/>
            </a:pPr>
            <a:r>
              <a:rPr lang="en-US" altLang="ja-JP" dirty="0" err="1" smtClean="0"/>
              <a:t>int</a:t>
            </a:r>
            <a:r>
              <a:rPr lang="en-US" altLang="ja-JP" dirty="0" smtClean="0"/>
              <a:t> </a:t>
            </a:r>
            <a:r>
              <a:rPr lang="en-US" altLang="ja-JP" dirty="0"/>
              <a:t>p1S; // player 1 score</a:t>
            </a:r>
          </a:p>
          <a:p>
            <a:pPr marL="0" indent="0">
              <a:buNone/>
            </a:pPr>
            <a:r>
              <a:rPr lang="en-US" altLang="ja-JP" dirty="0" err="1"/>
              <a:t>int</a:t>
            </a:r>
            <a:r>
              <a:rPr lang="en-US" altLang="ja-JP" dirty="0"/>
              <a:t> p2S; // player 2 score</a:t>
            </a:r>
          </a:p>
          <a:p>
            <a:pPr marL="0" indent="0">
              <a:buNone/>
            </a:pPr>
            <a:endParaRPr kumimoji="1" lang="en-US" altLang="ja-JP" dirty="0" smtClean="0"/>
          </a:p>
          <a:p>
            <a:pPr marL="0" indent="0">
              <a:buNone/>
            </a:pPr>
            <a:r>
              <a:rPr lang="en-US" altLang="ja-JP" dirty="0" err="1" smtClean="0"/>
              <a:t>int</a:t>
            </a:r>
            <a:r>
              <a:rPr lang="en-US" altLang="ja-JP" dirty="0" smtClean="0"/>
              <a:t> </a:t>
            </a:r>
            <a:r>
              <a:rPr lang="en-US" altLang="ja-JP" dirty="0"/>
              <a:t>player1Score;</a:t>
            </a:r>
          </a:p>
          <a:p>
            <a:pPr marL="0" indent="0">
              <a:buNone/>
            </a:pPr>
            <a:r>
              <a:rPr lang="en-US" altLang="ja-JP" dirty="0" err="1"/>
              <a:t>int</a:t>
            </a:r>
            <a:r>
              <a:rPr lang="en-US" altLang="ja-JP" dirty="0"/>
              <a:t> player2Score;</a:t>
            </a:r>
          </a:p>
          <a:p>
            <a:pPr marL="0" indent="0">
              <a:buNone/>
            </a:pPr>
            <a:endParaRPr kumimoji="1" lang="en-US" altLang="ja-JP" dirty="0" smtClean="0"/>
          </a:p>
          <a:p>
            <a:pPr marL="0" indent="0">
              <a:buNone/>
            </a:pPr>
            <a:r>
              <a:rPr kumimoji="1" lang="en-US" altLang="ja-JP" dirty="0" smtClean="0"/>
              <a:t>Standards – be aware of them</a:t>
            </a:r>
            <a:endParaRPr lang="en-US" altLang="ja-JP" dirty="0" smtClean="0"/>
          </a:p>
          <a:p>
            <a:pPr marL="0" indent="0">
              <a:buNone/>
            </a:pPr>
            <a:r>
              <a:rPr kumimoji="1" lang="en-US" altLang="ja-JP" dirty="0"/>
              <a:t>	</a:t>
            </a:r>
            <a:r>
              <a:rPr lang="en-US" altLang="ja-JP" dirty="0" err="1" smtClean="0"/>
              <a:t>int</a:t>
            </a:r>
            <a:r>
              <a:rPr lang="en-US" altLang="ja-JP" dirty="0" smtClean="0"/>
              <a:t> _data;</a:t>
            </a:r>
          </a:p>
          <a:p>
            <a:pPr marL="0" indent="0">
              <a:buNone/>
            </a:pPr>
            <a:r>
              <a:rPr kumimoji="1" lang="en-US" altLang="ja-JP" dirty="0"/>
              <a:t>	</a:t>
            </a:r>
            <a:r>
              <a:rPr kumimoji="1" lang="en-US" altLang="ja-JP" dirty="0" err="1" smtClean="0"/>
              <a:t>boolean</a:t>
            </a:r>
            <a:r>
              <a:rPr kumimoji="1" lang="en-US" altLang="ja-JP" dirty="0" smtClean="0"/>
              <a:t> </a:t>
            </a:r>
            <a:r>
              <a:rPr kumimoji="1" lang="en-US" altLang="ja-JP" dirty="0" err="1" smtClean="0"/>
              <a:t>isHit</a:t>
            </a:r>
            <a:r>
              <a:rPr kumimoji="1" lang="en-US" altLang="ja-JP" dirty="0" smtClean="0"/>
              <a:t>;</a:t>
            </a:r>
          </a:p>
        </p:txBody>
      </p:sp>
    </p:spTree>
    <p:extLst>
      <p:ext uri="{BB962C8B-B14F-4D97-AF65-F5344CB8AC3E}">
        <p14:creationId xmlns:p14="http://schemas.microsoft.com/office/powerpoint/2010/main" val="206846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Camel case!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&lt;make slide on this&gt;</a:t>
            </a:r>
            <a:endParaRPr kumimoji="1" lang="ja-JP" altLang="en-US" dirty="0"/>
          </a:p>
        </p:txBody>
      </p:sp>
    </p:spTree>
    <p:extLst>
      <p:ext uri="{BB962C8B-B14F-4D97-AF65-F5344CB8AC3E}">
        <p14:creationId xmlns:p14="http://schemas.microsoft.com/office/powerpoint/2010/main" val="34756941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50106"/>
          </a:xfrm>
        </p:spPr>
        <p:txBody>
          <a:bodyPr>
            <a:normAutofit/>
          </a:bodyPr>
          <a:lstStyle/>
          <a:p>
            <a:r>
              <a:rPr lang="en-US" dirty="0" smtClean="0"/>
              <a:t>“readable” code</a:t>
            </a:r>
            <a:endParaRPr lang="en-CA" dirty="0"/>
          </a:p>
        </p:txBody>
      </p:sp>
      <p:sp>
        <p:nvSpPr>
          <p:cNvPr id="3" name="コンテンツ プレースホルダー 2"/>
          <p:cNvSpPr>
            <a:spLocks noGrp="1"/>
          </p:cNvSpPr>
          <p:nvPr>
            <p:ph idx="1"/>
          </p:nvPr>
        </p:nvSpPr>
        <p:spPr>
          <a:xfrm>
            <a:off x="457200" y="908720"/>
            <a:ext cx="8435280" cy="5832648"/>
          </a:xfrm>
        </p:spPr>
        <p:txBody>
          <a:bodyPr>
            <a:normAutofit fontScale="77500" lnSpcReduction="20000"/>
          </a:bodyPr>
          <a:lstStyle/>
          <a:p>
            <a:pPr marL="0" indent="0">
              <a:buNone/>
            </a:pPr>
            <a:r>
              <a:rPr lang="en-US" dirty="0" smtClean="0"/>
              <a:t>what does this mean?</a:t>
            </a:r>
          </a:p>
          <a:p>
            <a:pPr marL="0" indent="0">
              <a:buNone/>
            </a:pPr>
            <a:r>
              <a:rPr lang="en-US" dirty="0" err="1" smtClean="0"/>
              <a:t>int</a:t>
            </a:r>
            <a:r>
              <a:rPr lang="en-US" dirty="0" smtClean="0"/>
              <a:t> </a:t>
            </a:r>
            <a:r>
              <a:rPr lang="en-US" dirty="0" err="1" smtClean="0"/>
              <a:t>resultA</a:t>
            </a:r>
            <a:r>
              <a:rPr lang="en-US" dirty="0" smtClean="0"/>
              <a:t> = 100*5*26;</a:t>
            </a:r>
          </a:p>
          <a:p>
            <a:pPr marL="0" indent="0">
              <a:buNone/>
            </a:pPr>
            <a:r>
              <a:rPr lang="en-US" dirty="0" err="1" smtClean="0"/>
              <a:t>int</a:t>
            </a:r>
            <a:r>
              <a:rPr lang="en-US" dirty="0" smtClean="0"/>
              <a:t> </a:t>
            </a:r>
            <a:r>
              <a:rPr lang="en-US" dirty="0" err="1" smtClean="0"/>
              <a:t>resultB</a:t>
            </a:r>
            <a:r>
              <a:rPr lang="en-US" dirty="0" smtClean="0"/>
              <a:t> = 52*5*26;</a:t>
            </a:r>
          </a:p>
          <a:p>
            <a:pPr marL="0" indent="0">
              <a:buNone/>
            </a:pPr>
            <a:r>
              <a:rPr lang="en-US" dirty="0" err="1" smtClean="0"/>
              <a:t>int</a:t>
            </a:r>
            <a:r>
              <a:rPr lang="en-US" dirty="0" smtClean="0"/>
              <a:t> </a:t>
            </a:r>
            <a:r>
              <a:rPr lang="en-US" dirty="0" err="1" smtClean="0"/>
              <a:t>resultC</a:t>
            </a:r>
            <a:r>
              <a:rPr lang="en-US" dirty="0" smtClean="0"/>
              <a:t> = 88*5*26;</a:t>
            </a:r>
          </a:p>
          <a:p>
            <a:pPr marL="0" indent="0">
              <a:buNone/>
            </a:pPr>
            <a:endParaRPr lang="en-US" dirty="0" smtClean="0"/>
          </a:p>
          <a:p>
            <a:pPr marL="0" indent="0">
              <a:buNone/>
            </a:pPr>
            <a:r>
              <a:rPr lang="en-US" dirty="0" smtClean="0"/>
              <a:t>in this case, a summer cottage industry calculating season costs: </a:t>
            </a:r>
          </a:p>
          <a:p>
            <a:pPr marL="0" indent="0">
              <a:buNone/>
            </a:pPr>
            <a:r>
              <a:rPr lang="en-US" dirty="0"/>
              <a:t>	</a:t>
            </a:r>
            <a:r>
              <a:rPr lang="en-US" dirty="0" smtClean="0"/>
              <a:t>the first number is the cost of a service per day, the second is the number of days a week open, and the third number (26) is how many weeks the business is open a year</a:t>
            </a:r>
          </a:p>
          <a:p>
            <a:pPr marL="0" indent="0">
              <a:buNone/>
            </a:pPr>
            <a:endParaRPr lang="en-US" dirty="0" smtClean="0"/>
          </a:p>
          <a:p>
            <a:pPr marL="0" indent="0">
              <a:buNone/>
            </a:pPr>
            <a:r>
              <a:rPr lang="en-US" dirty="0" smtClean="0"/>
              <a:t>what are two problems with my above example?</a:t>
            </a:r>
          </a:p>
          <a:p>
            <a:pPr marL="0" indent="0">
              <a:buNone/>
            </a:pPr>
            <a:r>
              <a:rPr lang="en-US" dirty="0"/>
              <a:t>	</a:t>
            </a:r>
            <a:r>
              <a:rPr lang="en-US" dirty="0" smtClean="0"/>
              <a:t>1) hard to read</a:t>
            </a:r>
          </a:p>
          <a:p>
            <a:pPr marL="0" indent="0">
              <a:buNone/>
            </a:pPr>
            <a:r>
              <a:rPr lang="en-US" dirty="0"/>
              <a:t>	</a:t>
            </a:r>
            <a:r>
              <a:rPr lang="en-US" dirty="0" smtClean="0"/>
              <a:t>2) what if the season or week length changes?			     I need to make a bunch of changes</a:t>
            </a:r>
          </a:p>
        </p:txBody>
      </p:sp>
    </p:spTree>
    <p:extLst>
      <p:ext uri="{BB962C8B-B14F-4D97-AF65-F5344CB8AC3E}">
        <p14:creationId xmlns:p14="http://schemas.microsoft.com/office/powerpoint/2010/main" val="5315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p:txBody>
          <a:bodyPr/>
          <a:lstStyle/>
          <a:p>
            <a:pPr marL="0" indent="0">
              <a:buNone/>
            </a:pPr>
            <a:r>
              <a:rPr kumimoji="1" lang="en-US" altLang="ja-JP" dirty="0" smtClean="0"/>
              <a:t>&lt;first do self-commenting variable names&gt;</a:t>
            </a:r>
            <a:endParaRPr kumimoji="1" lang="ja-JP" altLang="en-US" dirty="0"/>
          </a:p>
        </p:txBody>
      </p:sp>
    </p:spTree>
    <p:extLst>
      <p:ext uri="{BB962C8B-B14F-4D97-AF65-F5344CB8AC3E}">
        <p14:creationId xmlns:p14="http://schemas.microsoft.com/office/powerpoint/2010/main" val="21204283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229600" cy="792088"/>
          </a:xfrm>
        </p:spPr>
        <p:txBody>
          <a:bodyPr/>
          <a:lstStyle/>
          <a:p>
            <a:r>
              <a:rPr lang="en-US" dirty="0" smtClean="0"/>
              <a:t>named constants!!</a:t>
            </a:r>
            <a:endParaRPr lang="en-CA" dirty="0"/>
          </a:p>
        </p:txBody>
      </p:sp>
      <p:sp>
        <p:nvSpPr>
          <p:cNvPr id="3" name="コンテンツ プレースホルダー 2"/>
          <p:cNvSpPr>
            <a:spLocks noGrp="1"/>
          </p:cNvSpPr>
          <p:nvPr>
            <p:ph idx="1"/>
          </p:nvPr>
        </p:nvSpPr>
        <p:spPr>
          <a:xfrm>
            <a:off x="107504" y="836712"/>
            <a:ext cx="9036496" cy="6021288"/>
          </a:xfrm>
        </p:spPr>
        <p:txBody>
          <a:bodyPr>
            <a:normAutofit fontScale="92500" lnSpcReduction="20000"/>
          </a:bodyPr>
          <a:lstStyle/>
          <a:p>
            <a:pPr marL="0" indent="0">
              <a:buNone/>
            </a:pPr>
            <a:r>
              <a:rPr lang="en-US" b="1" dirty="0" smtClean="0"/>
              <a:t>constant</a:t>
            </a:r>
            <a:r>
              <a:rPr lang="en-US" dirty="0"/>
              <a:t> </a:t>
            </a:r>
            <a:r>
              <a:rPr lang="en-US" dirty="0" smtClean="0"/>
              <a:t>– a value or piece of information which we guarantee will not change while the program is running. e.g., length of a business season, or sales tax, etc.</a:t>
            </a:r>
          </a:p>
          <a:p>
            <a:pPr marL="0" indent="0">
              <a:buNone/>
            </a:pPr>
            <a:endParaRPr lang="en-US" altLang="ja-JP" dirty="0" smtClean="0"/>
          </a:p>
          <a:p>
            <a:pPr marL="0" indent="0">
              <a:buNone/>
            </a:pPr>
            <a:r>
              <a:rPr lang="en-US" altLang="ja-JP" dirty="0" err="1" smtClean="0"/>
              <a:t>int</a:t>
            </a:r>
            <a:r>
              <a:rPr lang="en-US" altLang="ja-JP" dirty="0" smtClean="0"/>
              <a:t> </a:t>
            </a:r>
            <a:r>
              <a:rPr lang="en-US" altLang="ja-JP" dirty="0" err="1"/>
              <a:t>resultA</a:t>
            </a:r>
            <a:r>
              <a:rPr lang="en-US" altLang="ja-JP" dirty="0"/>
              <a:t> = 100*5*26</a:t>
            </a:r>
          </a:p>
          <a:p>
            <a:pPr marL="0" indent="0">
              <a:buNone/>
            </a:pPr>
            <a:r>
              <a:rPr lang="en-US" altLang="ja-JP" dirty="0" err="1"/>
              <a:t>int</a:t>
            </a:r>
            <a:r>
              <a:rPr lang="en-US" altLang="ja-JP" dirty="0"/>
              <a:t> </a:t>
            </a:r>
            <a:r>
              <a:rPr lang="en-US" altLang="ja-JP" dirty="0" err="1"/>
              <a:t>resultB</a:t>
            </a:r>
            <a:r>
              <a:rPr lang="en-US" altLang="ja-JP" dirty="0"/>
              <a:t> = 52*5*26;</a:t>
            </a:r>
          </a:p>
          <a:p>
            <a:pPr marL="0" indent="0">
              <a:buNone/>
            </a:pPr>
            <a:r>
              <a:rPr lang="en-US" altLang="ja-JP" dirty="0" err="1"/>
              <a:t>int</a:t>
            </a:r>
            <a:r>
              <a:rPr lang="en-US" altLang="ja-JP" dirty="0"/>
              <a:t> </a:t>
            </a:r>
            <a:r>
              <a:rPr lang="en-US" altLang="ja-JP" dirty="0" err="1"/>
              <a:t>resultC</a:t>
            </a:r>
            <a:r>
              <a:rPr lang="en-US" altLang="ja-JP" dirty="0"/>
              <a:t> = 88*5*26;</a:t>
            </a:r>
          </a:p>
          <a:p>
            <a:pPr marL="0" indent="0">
              <a:buNone/>
            </a:pPr>
            <a:endParaRPr lang="en-US" b="1" dirty="0" smtClean="0"/>
          </a:p>
          <a:p>
            <a:pPr marL="0" indent="0">
              <a:buNone/>
            </a:pPr>
            <a:r>
              <a:rPr lang="en-US" altLang="ja-JP" dirty="0" err="1"/>
              <a:t>int</a:t>
            </a:r>
            <a:r>
              <a:rPr lang="en-US" altLang="ja-JP" dirty="0"/>
              <a:t> </a:t>
            </a:r>
            <a:r>
              <a:rPr lang="en-US" altLang="ja-JP" dirty="0" err="1"/>
              <a:t>resultA</a:t>
            </a:r>
            <a:r>
              <a:rPr lang="en-US" altLang="ja-JP" dirty="0"/>
              <a:t> = </a:t>
            </a:r>
            <a:r>
              <a:rPr lang="en-US" altLang="ja-JP" dirty="0" smtClean="0"/>
              <a:t>100*DAYS_PER_WEEK*WEEKS_PER_YEAR;</a:t>
            </a:r>
            <a:endParaRPr lang="en-US" altLang="ja-JP" dirty="0"/>
          </a:p>
          <a:p>
            <a:pPr marL="0" indent="0">
              <a:buNone/>
            </a:pPr>
            <a:r>
              <a:rPr lang="en-US" altLang="ja-JP" dirty="0" err="1"/>
              <a:t>int</a:t>
            </a:r>
            <a:r>
              <a:rPr lang="en-US" altLang="ja-JP" dirty="0"/>
              <a:t> </a:t>
            </a:r>
            <a:r>
              <a:rPr lang="en-US" altLang="ja-JP" dirty="0" err="1"/>
              <a:t>resultB</a:t>
            </a:r>
            <a:r>
              <a:rPr lang="en-US" altLang="ja-JP" dirty="0"/>
              <a:t> = </a:t>
            </a:r>
            <a:r>
              <a:rPr lang="en-US" altLang="ja-JP" dirty="0" smtClean="0"/>
              <a:t>52*DAYS_PER_WEEK*WEEKS_PER_YEAR;</a:t>
            </a:r>
            <a:endParaRPr lang="en-US" altLang="ja-JP" dirty="0"/>
          </a:p>
          <a:p>
            <a:pPr marL="0" indent="0">
              <a:buNone/>
            </a:pPr>
            <a:r>
              <a:rPr lang="en-US" altLang="ja-JP" dirty="0" err="1"/>
              <a:t>int</a:t>
            </a:r>
            <a:r>
              <a:rPr lang="en-US" altLang="ja-JP" dirty="0"/>
              <a:t> </a:t>
            </a:r>
            <a:r>
              <a:rPr lang="en-US" altLang="ja-JP" dirty="0" err="1"/>
              <a:t>resultC</a:t>
            </a:r>
            <a:r>
              <a:rPr lang="en-US" altLang="ja-JP" dirty="0"/>
              <a:t> = </a:t>
            </a:r>
            <a:r>
              <a:rPr lang="en-US" altLang="ja-JP" dirty="0" smtClean="0"/>
              <a:t>88*DAYS_PER_WEEK*WEEKS_PER_YEAR;</a:t>
            </a:r>
            <a:endParaRPr lang="en-US" altLang="ja-JP" dirty="0"/>
          </a:p>
          <a:p>
            <a:pPr marL="0" indent="0">
              <a:buNone/>
            </a:pPr>
            <a:endParaRPr lang="en-US" sz="2500" dirty="0" smtClean="0"/>
          </a:p>
          <a:p>
            <a:pPr marL="0" indent="0">
              <a:buNone/>
            </a:pPr>
            <a:r>
              <a:rPr lang="en-US" sz="2500" dirty="0" err="1" smtClean="0"/>
              <a:t>int</a:t>
            </a:r>
            <a:r>
              <a:rPr lang="en-US" sz="2500" dirty="0" smtClean="0"/>
              <a:t> </a:t>
            </a:r>
            <a:r>
              <a:rPr lang="en-US" sz="2500" dirty="0" err="1" smtClean="0"/>
              <a:t>hydroCost</a:t>
            </a:r>
            <a:r>
              <a:rPr lang="en-US" sz="2500" dirty="0" smtClean="0"/>
              <a:t> = </a:t>
            </a:r>
            <a:r>
              <a:rPr lang="en-US" sz="2500" dirty="0" err="1" smtClean="0"/>
              <a:t>hydroDaily</a:t>
            </a:r>
            <a:r>
              <a:rPr lang="en-US" sz="2500" dirty="0" smtClean="0"/>
              <a:t> *DAYS_PER_WEEK*WEEKS_PER_YEAR;</a:t>
            </a:r>
          </a:p>
          <a:p>
            <a:pPr marL="0" indent="0">
              <a:buNone/>
            </a:pPr>
            <a:r>
              <a:rPr lang="en-US" altLang="ja-JP" sz="2800" dirty="0" err="1"/>
              <a:t>int</a:t>
            </a:r>
            <a:r>
              <a:rPr lang="en-US" altLang="ja-JP" sz="2800" dirty="0"/>
              <a:t> </a:t>
            </a:r>
            <a:r>
              <a:rPr lang="en-US" altLang="ja-JP" sz="2800" dirty="0" err="1"/>
              <a:t>resultB</a:t>
            </a:r>
            <a:r>
              <a:rPr lang="en-US" altLang="ja-JP" sz="2800" dirty="0"/>
              <a:t> = 52*5*26;</a:t>
            </a:r>
          </a:p>
          <a:p>
            <a:pPr marL="0" indent="0">
              <a:buNone/>
            </a:pPr>
            <a:endParaRPr lang="en-US" sz="2500" dirty="0" smtClean="0"/>
          </a:p>
        </p:txBody>
      </p:sp>
    </p:spTree>
    <p:extLst>
      <p:ext uri="{BB962C8B-B14F-4D97-AF65-F5344CB8AC3E}">
        <p14:creationId xmlns:p14="http://schemas.microsoft.com/office/powerpoint/2010/main" val="32377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22114"/>
          </a:xfrm>
        </p:spPr>
        <p:txBody>
          <a:bodyPr/>
          <a:lstStyle/>
          <a:p>
            <a:r>
              <a:rPr lang="en-US" dirty="0" smtClean="0"/>
              <a:t>naming conventions</a:t>
            </a:r>
            <a:endParaRPr lang="en-CA" dirty="0"/>
          </a:p>
        </p:txBody>
      </p:sp>
      <p:sp>
        <p:nvSpPr>
          <p:cNvPr id="3" name="コンテンツ プレースホルダー 2"/>
          <p:cNvSpPr>
            <a:spLocks noGrp="1"/>
          </p:cNvSpPr>
          <p:nvPr>
            <p:ph idx="1"/>
          </p:nvPr>
        </p:nvSpPr>
        <p:spPr>
          <a:xfrm>
            <a:off x="107504" y="1124744"/>
            <a:ext cx="9036496" cy="5733256"/>
          </a:xfrm>
        </p:spPr>
        <p:txBody>
          <a:bodyPr>
            <a:normAutofit lnSpcReduction="10000"/>
          </a:bodyPr>
          <a:lstStyle/>
          <a:p>
            <a:pPr marL="0" indent="0">
              <a:buNone/>
            </a:pPr>
            <a:r>
              <a:rPr lang="en-US" b="1" dirty="0" smtClean="0"/>
              <a:t>note: </a:t>
            </a:r>
            <a:r>
              <a:rPr lang="en-US" dirty="0" smtClean="0"/>
              <a:t>naming conventions are not processing rules, but accepted standards that help improve readability:</a:t>
            </a:r>
          </a:p>
          <a:p>
            <a:pPr marL="0" indent="0">
              <a:buNone/>
            </a:pPr>
            <a:endParaRPr lang="en-US" sz="2500" dirty="0"/>
          </a:p>
          <a:p>
            <a:pPr marL="0" indent="0">
              <a:buNone/>
            </a:pPr>
            <a:r>
              <a:rPr lang="en-US" b="1" dirty="0" smtClean="0"/>
              <a:t>note: </a:t>
            </a:r>
            <a:r>
              <a:rPr lang="en-US" dirty="0" smtClean="0"/>
              <a:t>named constants are usually ALL_CAPS_WITH_UNDERSCORES_FOR_SPACES</a:t>
            </a:r>
          </a:p>
          <a:p>
            <a:pPr marL="0" indent="0">
              <a:buNone/>
            </a:pPr>
            <a:endParaRPr lang="en-US" dirty="0"/>
          </a:p>
          <a:p>
            <a:pPr marL="0" indent="0">
              <a:buNone/>
            </a:pPr>
            <a:r>
              <a:rPr lang="en-US" dirty="0" smtClean="0"/>
              <a:t>regular changing variables are usually </a:t>
            </a:r>
            <a:r>
              <a:rPr lang="en-US" dirty="0" err="1" smtClean="0"/>
              <a:t>smallFirstWordAndCapitalizeEveryOtherWord</a:t>
            </a:r>
            <a:r>
              <a:rPr lang="en-US" dirty="0" smtClean="0"/>
              <a:t>.</a:t>
            </a:r>
          </a:p>
          <a:p>
            <a:pPr marL="0" indent="0">
              <a:buNone/>
            </a:pPr>
            <a:endParaRPr lang="en-US" dirty="0"/>
          </a:p>
          <a:p>
            <a:pPr marL="0" indent="0">
              <a:buNone/>
            </a:pPr>
            <a:r>
              <a:rPr lang="en-US" altLang="ja-JP" sz="2400" dirty="0" err="1" smtClean="0"/>
              <a:t>int</a:t>
            </a:r>
            <a:r>
              <a:rPr lang="en-US" altLang="ja-JP" sz="2400" dirty="0" smtClean="0"/>
              <a:t> </a:t>
            </a:r>
            <a:r>
              <a:rPr lang="en-US" altLang="ja-JP" sz="2400" dirty="0" err="1" smtClean="0"/>
              <a:t>hydroCost</a:t>
            </a:r>
            <a:r>
              <a:rPr lang="en-US" altLang="ja-JP" sz="2400" dirty="0" smtClean="0"/>
              <a:t> </a:t>
            </a:r>
            <a:r>
              <a:rPr lang="en-US" altLang="ja-JP" sz="2400" dirty="0"/>
              <a:t>= </a:t>
            </a:r>
            <a:r>
              <a:rPr lang="en-US" altLang="ja-JP" sz="2400" dirty="0" err="1"/>
              <a:t>hydroDaily</a:t>
            </a:r>
            <a:r>
              <a:rPr lang="en-US" altLang="ja-JP" sz="2400" dirty="0"/>
              <a:t> *DAYS_PER_WEEK*WEEKS_PER_YEAR;</a:t>
            </a:r>
          </a:p>
        </p:txBody>
      </p:sp>
    </p:spTree>
    <p:extLst>
      <p:ext uri="{BB962C8B-B14F-4D97-AF65-F5344CB8AC3E}">
        <p14:creationId xmlns:p14="http://schemas.microsoft.com/office/powerpoint/2010/main" val="125301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p:txBody>
          <a:bodyPr/>
          <a:lstStyle/>
          <a:p>
            <a:pPr marL="0" indent="0">
              <a:buNone/>
            </a:pPr>
            <a:r>
              <a:rPr kumimoji="1" lang="en-US" altLang="ja-JP" dirty="0" smtClean="0"/>
              <a:t>&lt;benefit of changing only in one location</a:t>
            </a:r>
            <a:r>
              <a:rPr lang="en-US" altLang="ja-JP" dirty="0" smtClean="0"/>
              <a:t>&gt;</a:t>
            </a:r>
            <a:endParaRPr kumimoji="1" lang="en-US" altLang="ja-JP" dirty="0" smtClean="0"/>
          </a:p>
        </p:txBody>
      </p:sp>
    </p:spTree>
    <p:extLst>
      <p:ext uri="{BB962C8B-B14F-4D97-AF65-F5344CB8AC3E}">
        <p14:creationId xmlns:p14="http://schemas.microsoft.com/office/powerpoint/2010/main" val="212833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3595"/>
          <a:stretch/>
        </p:blipFill>
        <p:spPr>
          <a:xfrm>
            <a:off x="1619672" y="1268760"/>
            <a:ext cx="6045843" cy="3972467"/>
          </a:xfrm>
        </p:spPr>
      </p:pic>
      <p:sp>
        <p:nvSpPr>
          <p:cNvPr id="2" name="Title 1"/>
          <p:cNvSpPr>
            <a:spLocks noGrp="1"/>
          </p:cNvSpPr>
          <p:nvPr>
            <p:ph type="title"/>
          </p:nvPr>
        </p:nvSpPr>
        <p:spPr>
          <a:xfrm>
            <a:off x="457200" y="274638"/>
            <a:ext cx="8229600" cy="850106"/>
          </a:xfrm>
        </p:spPr>
        <p:txBody>
          <a:bodyPr/>
          <a:lstStyle/>
          <a:p>
            <a:r>
              <a:rPr kumimoji="1" lang="en-US" altLang="ja-JP" dirty="0" smtClean="0"/>
              <a:t>example – music!</a:t>
            </a:r>
            <a:endParaRPr kumimoji="1" lang="ja-JP" altLang="en-US" dirty="0"/>
          </a:p>
        </p:txBody>
      </p:sp>
      <p:sp>
        <p:nvSpPr>
          <p:cNvPr id="5" name="Content Placeholder 2"/>
          <p:cNvSpPr txBox="1">
            <a:spLocks/>
          </p:cNvSpPr>
          <p:nvPr/>
        </p:nvSpPr>
        <p:spPr>
          <a:xfrm>
            <a:off x="395536" y="5085184"/>
            <a:ext cx="8229600" cy="1772816"/>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dirty="0" smtClean="0"/>
              <a:t>this music score is a </a:t>
            </a:r>
            <a:r>
              <a:rPr lang="en-US" altLang="ja-JP" b="1" u="sng" dirty="0" smtClean="0"/>
              <a:t>program</a:t>
            </a:r>
            <a:r>
              <a:rPr lang="en-US" altLang="ja-JP" dirty="0" smtClean="0"/>
              <a:t> for reproducing a piece of music. Gives /most/ of the details, the notes, the rhythm</a:t>
            </a:r>
            <a:endParaRPr lang="ja-JP" altLang="en-US" dirty="0"/>
          </a:p>
        </p:txBody>
      </p:sp>
    </p:spTree>
    <p:extLst>
      <p:ext uri="{BB962C8B-B14F-4D97-AF65-F5344CB8AC3E}">
        <p14:creationId xmlns:p14="http://schemas.microsoft.com/office/powerpoint/2010/main" val="239218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22114"/>
          </a:xfrm>
        </p:spPr>
        <p:txBody>
          <a:bodyPr>
            <a:normAutofit fontScale="90000"/>
          </a:bodyPr>
          <a:lstStyle/>
          <a:p>
            <a:r>
              <a:rPr lang="en-US" b="1" dirty="0" smtClean="0"/>
              <a:t>named constants</a:t>
            </a:r>
            <a:r>
              <a:rPr lang="en-US" dirty="0" smtClean="0"/>
              <a:t> in Processing are done with the “final” keyword.</a:t>
            </a:r>
            <a:endParaRPr lang="en-CA" b="1" dirty="0"/>
          </a:p>
        </p:txBody>
      </p:sp>
      <p:sp>
        <p:nvSpPr>
          <p:cNvPr id="3" name="コンテンツ プレースホルダー 2"/>
          <p:cNvSpPr>
            <a:spLocks noGrp="1"/>
          </p:cNvSpPr>
          <p:nvPr>
            <p:ph idx="1"/>
          </p:nvPr>
        </p:nvSpPr>
        <p:spPr>
          <a:xfrm>
            <a:off x="107504" y="1484784"/>
            <a:ext cx="9036496" cy="5373216"/>
          </a:xfrm>
        </p:spPr>
        <p:txBody>
          <a:bodyPr>
            <a:normAutofit fontScale="92500" lnSpcReduction="20000"/>
          </a:bodyPr>
          <a:lstStyle/>
          <a:p>
            <a:pPr marL="0" indent="0">
              <a:buNone/>
            </a:pPr>
            <a:r>
              <a:rPr lang="en-US" b="1" dirty="0" smtClean="0"/>
              <a:t>final</a:t>
            </a:r>
            <a:r>
              <a:rPr lang="en-US" dirty="0" smtClean="0"/>
              <a:t> type </a:t>
            </a:r>
            <a:r>
              <a:rPr lang="en-US" dirty="0" err="1" smtClean="0"/>
              <a:t>variableName</a:t>
            </a:r>
            <a:r>
              <a:rPr lang="en-US" dirty="0" smtClean="0"/>
              <a:t>;</a:t>
            </a:r>
          </a:p>
          <a:p>
            <a:pPr marL="0" indent="0">
              <a:buNone/>
            </a:pPr>
            <a:endParaRPr lang="en-US" sz="2400" dirty="0"/>
          </a:p>
          <a:p>
            <a:pPr marL="0" indent="0">
              <a:buNone/>
            </a:pPr>
            <a:r>
              <a:rPr lang="en-US" b="1" dirty="0" smtClean="0"/>
              <a:t>final</a:t>
            </a:r>
            <a:r>
              <a:rPr lang="en-US" dirty="0" smtClean="0"/>
              <a:t> variables can only be set ONCE and never change:</a:t>
            </a:r>
          </a:p>
          <a:p>
            <a:pPr marL="0" indent="0">
              <a:buNone/>
            </a:pPr>
            <a:endParaRPr lang="en-US" dirty="0" smtClean="0"/>
          </a:p>
          <a:p>
            <a:pPr marL="0" indent="0">
              <a:buNone/>
            </a:pPr>
            <a:r>
              <a:rPr lang="en-US" dirty="0" smtClean="0"/>
              <a:t>final </a:t>
            </a:r>
            <a:r>
              <a:rPr lang="en-US" dirty="0" err="1" smtClean="0"/>
              <a:t>int</a:t>
            </a:r>
            <a:r>
              <a:rPr lang="en-US" dirty="0" smtClean="0"/>
              <a:t> WEEKS_PER_YEAR = 26;</a:t>
            </a:r>
          </a:p>
          <a:p>
            <a:pPr marL="0" indent="0">
              <a:buNone/>
            </a:pPr>
            <a:endParaRPr lang="en-US" dirty="0"/>
          </a:p>
          <a:p>
            <a:pPr marL="0" indent="0">
              <a:buNone/>
            </a:pPr>
            <a:r>
              <a:rPr lang="en-US" dirty="0" smtClean="0"/>
              <a:t>or</a:t>
            </a:r>
          </a:p>
          <a:p>
            <a:pPr marL="0" indent="0">
              <a:buNone/>
            </a:pPr>
            <a:endParaRPr lang="en-US" dirty="0"/>
          </a:p>
          <a:p>
            <a:pPr marL="0" indent="0">
              <a:buNone/>
            </a:pPr>
            <a:r>
              <a:rPr lang="en-US" dirty="0" smtClean="0"/>
              <a:t>final </a:t>
            </a:r>
            <a:r>
              <a:rPr lang="en-US" dirty="0" err="1" smtClean="0"/>
              <a:t>int</a:t>
            </a:r>
            <a:r>
              <a:rPr lang="en-US" dirty="0" smtClean="0"/>
              <a:t> WEEKS_PER_YEAR;</a:t>
            </a:r>
          </a:p>
          <a:p>
            <a:pPr marL="0" indent="0">
              <a:buNone/>
            </a:pPr>
            <a:r>
              <a:rPr lang="en-US" dirty="0" smtClean="0"/>
              <a:t>WEEKS_PER_YEAR = 26;</a:t>
            </a:r>
          </a:p>
          <a:p>
            <a:pPr marL="0" indent="0">
              <a:buNone/>
            </a:pPr>
            <a:r>
              <a:rPr lang="en-US" dirty="0" smtClean="0"/>
              <a:t>WEEKS_PER_YEAR = 0; // </a:t>
            </a:r>
            <a:r>
              <a:rPr lang="en-US" dirty="0" smtClean="0">
                <a:sym typeface="Wingdings" pitchFamily="2" charset="2"/>
              </a:rPr>
              <a:t> illegal</a:t>
            </a:r>
            <a:r>
              <a:rPr lang="en-US" dirty="0" smtClean="0"/>
              <a:t> because already set</a:t>
            </a:r>
          </a:p>
        </p:txBody>
      </p:sp>
    </p:spTree>
    <p:extLst>
      <p:ext uri="{BB962C8B-B14F-4D97-AF65-F5344CB8AC3E}">
        <p14:creationId xmlns:p14="http://schemas.microsoft.com/office/powerpoint/2010/main" val="162792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for your assignments…</a:t>
            </a:r>
            <a:endParaRPr kumimoji="1" lang="ja-JP" altLang="en-US" dirty="0"/>
          </a:p>
        </p:txBody>
      </p:sp>
      <p:sp>
        <p:nvSpPr>
          <p:cNvPr id="3" name="Content Placeholder 2"/>
          <p:cNvSpPr>
            <a:spLocks noGrp="1"/>
          </p:cNvSpPr>
          <p:nvPr>
            <p:ph idx="1"/>
          </p:nvPr>
        </p:nvSpPr>
        <p:spPr/>
        <p:txBody>
          <a:bodyPr/>
          <a:lstStyle/>
          <a:p>
            <a:r>
              <a:rPr kumimoji="1" lang="en-US" altLang="ja-JP" dirty="0" smtClean="0"/>
              <a:t>reasonable variable names</a:t>
            </a:r>
          </a:p>
          <a:p>
            <a:r>
              <a:rPr lang="en-US" altLang="ja-JP" dirty="0" smtClean="0"/>
              <a:t>consistent and good indentation</a:t>
            </a:r>
          </a:p>
          <a:p>
            <a:r>
              <a:rPr kumimoji="1" lang="en-US" altLang="ja-JP" dirty="0" smtClean="0"/>
              <a:t>reasonable comments (err on the side of too many)</a:t>
            </a:r>
          </a:p>
          <a:p>
            <a:endParaRPr lang="en-US" altLang="ja-JP" dirty="0"/>
          </a:p>
          <a:p>
            <a:pPr marL="0" indent="0">
              <a:buNone/>
            </a:pPr>
            <a:r>
              <a:rPr kumimoji="1" lang="en-US" altLang="ja-JP" dirty="0" smtClean="0"/>
              <a:t>will be stressed more as we go through the course</a:t>
            </a:r>
            <a:endParaRPr kumimoji="1" lang="ja-JP" altLang="en-US" dirty="0"/>
          </a:p>
        </p:txBody>
      </p:sp>
    </p:spTree>
    <p:extLst>
      <p:ext uri="{BB962C8B-B14F-4D97-AF65-F5344CB8AC3E}">
        <p14:creationId xmlns:p14="http://schemas.microsoft.com/office/powerpoint/2010/main" val="24035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&lt;no named constants for size command&gt;</a:t>
            </a:r>
            <a:endParaRPr kumimoji="1" lang="ja-JP" altLang="en-US" dirty="0"/>
          </a:p>
        </p:txBody>
      </p:sp>
      <p:sp>
        <p:nvSpPr>
          <p:cNvPr id="3" name="Content Placeholder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8084249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#5, </a:t>
            </a:r>
            <a:r>
              <a:rPr lang="en-US" altLang="ja-JP" smtClean="0"/>
              <a:t>Active Processing</a:t>
            </a:r>
            <a:endParaRPr kumimoji="1" lang="ja-JP" altLang="en-US" dirty="0"/>
          </a:p>
        </p:txBody>
      </p:sp>
      <p:sp>
        <p:nvSpPr>
          <p:cNvPr id="3" name="Text Placeholder 2"/>
          <p:cNvSpPr>
            <a:spLocks noGrp="1"/>
          </p:cNvSpPr>
          <p:nvPr>
            <p:ph type="body" sz="quarter" idx="11"/>
          </p:nvPr>
        </p:nvSpPr>
        <p:spPr/>
        <p:txBody>
          <a:bodyPr/>
          <a:lstStyle/>
          <a:p>
            <a:r>
              <a:rPr kumimoji="1" lang="en-US" altLang="ja-JP" dirty="0" smtClean="0"/>
              <a:t>Interactive Processing programs, code blocks, variables and blocks, mouse position</a:t>
            </a:r>
            <a:endParaRPr kumimoji="1" lang="ja-JP" altLang="en-US" dirty="0"/>
          </a:p>
        </p:txBody>
      </p:sp>
    </p:spTree>
    <p:extLst>
      <p:ext uri="{BB962C8B-B14F-4D97-AF65-F5344CB8AC3E}">
        <p14:creationId xmlns:p14="http://schemas.microsoft.com/office/powerpoint/2010/main" val="34972756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lstStyle/>
          <a:p>
            <a:r>
              <a:rPr lang="en-US" dirty="0" smtClean="0"/>
              <a:t>Active Processing</a:t>
            </a:r>
            <a:endParaRPr lang="en-US" dirty="0"/>
          </a:p>
        </p:txBody>
      </p:sp>
      <p:sp>
        <p:nvSpPr>
          <p:cNvPr id="3" name="Content Placeholder 2"/>
          <p:cNvSpPr>
            <a:spLocks noGrp="1"/>
          </p:cNvSpPr>
          <p:nvPr>
            <p:ph idx="1"/>
          </p:nvPr>
        </p:nvSpPr>
        <p:spPr>
          <a:xfrm>
            <a:off x="457200" y="1268760"/>
            <a:ext cx="8229600" cy="5256584"/>
          </a:xfrm>
        </p:spPr>
        <p:txBody>
          <a:bodyPr>
            <a:normAutofit/>
          </a:bodyPr>
          <a:lstStyle/>
          <a:p>
            <a:pPr marL="0" indent="0">
              <a:buNone/>
            </a:pPr>
            <a:r>
              <a:rPr lang="en-US" dirty="0" smtClean="0"/>
              <a:t>So far – </a:t>
            </a:r>
            <a:r>
              <a:rPr lang="en-US" i="1" dirty="0" smtClean="0"/>
              <a:t>static processing</a:t>
            </a:r>
          </a:p>
          <a:p>
            <a:pPr marL="0" indent="0">
              <a:buNone/>
            </a:pPr>
            <a:r>
              <a:rPr lang="en-US" dirty="0"/>
              <a:t>	</a:t>
            </a:r>
            <a:r>
              <a:rPr lang="en-US" dirty="0" smtClean="0"/>
              <a:t>one run through, shows the result at the 	end</a:t>
            </a:r>
          </a:p>
          <a:p>
            <a:pPr marL="0" indent="0">
              <a:buNone/>
            </a:pPr>
            <a:endParaRPr lang="en-US" dirty="0"/>
          </a:p>
          <a:p>
            <a:pPr marL="0" indent="0">
              <a:buNone/>
            </a:pPr>
            <a:r>
              <a:rPr lang="en-US" i="1" dirty="0" smtClean="0"/>
              <a:t>Active processing</a:t>
            </a:r>
            <a:endParaRPr lang="en-US" dirty="0"/>
          </a:p>
          <a:p>
            <a:pPr marL="0" indent="0">
              <a:buNone/>
            </a:pPr>
            <a:r>
              <a:rPr lang="en-US" i="1" dirty="0" smtClean="0"/>
              <a:t>	</a:t>
            </a:r>
            <a:r>
              <a:rPr lang="en-US" dirty="0" smtClean="0"/>
              <a:t>the program starts, and keeps running!!</a:t>
            </a:r>
          </a:p>
          <a:p>
            <a:pPr marL="0" indent="0">
              <a:buNone/>
            </a:pPr>
            <a:r>
              <a:rPr lang="en-US" i="1" dirty="0"/>
              <a:t>	</a:t>
            </a:r>
            <a:r>
              <a:rPr lang="en-US" dirty="0" smtClean="0"/>
              <a:t>things can animate</a:t>
            </a:r>
          </a:p>
          <a:p>
            <a:pPr marL="0" indent="0">
              <a:buNone/>
            </a:pPr>
            <a:r>
              <a:rPr lang="en-US" i="1" dirty="0"/>
              <a:t>	</a:t>
            </a:r>
            <a:r>
              <a:rPr lang="en-US" dirty="0" smtClean="0"/>
              <a:t>respond to keyboard, mouse!</a:t>
            </a:r>
            <a:endParaRPr lang="en-US" i="1" dirty="0"/>
          </a:p>
        </p:txBody>
      </p:sp>
    </p:spTree>
    <p:extLst>
      <p:ext uri="{BB962C8B-B14F-4D97-AF65-F5344CB8AC3E}">
        <p14:creationId xmlns:p14="http://schemas.microsoft.com/office/powerpoint/2010/main" val="290641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Magic line to draw a line&lt;Random&gt;</a:t>
            </a:r>
            <a:endParaRPr kumimoji="1" lang="ja-JP" altLang="en-US" dirty="0"/>
          </a:p>
        </p:txBody>
      </p:sp>
      <p:sp>
        <p:nvSpPr>
          <p:cNvPr id="3" name="Content Placeholder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541323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Boring static program:</a:t>
            </a:r>
            <a:endParaRPr lang="en-US" dirty="0"/>
          </a:p>
        </p:txBody>
      </p:sp>
      <p:sp>
        <p:nvSpPr>
          <p:cNvPr id="3" name="Content Placeholder 2"/>
          <p:cNvSpPr>
            <a:spLocks noGrp="1"/>
          </p:cNvSpPr>
          <p:nvPr>
            <p:ph idx="1"/>
          </p:nvPr>
        </p:nvSpPr>
        <p:spPr/>
        <p:txBody>
          <a:bodyPr/>
          <a:lstStyle/>
          <a:p>
            <a:pPr marL="0" indent="0">
              <a:buNone/>
            </a:pPr>
            <a:r>
              <a:rPr lang="en-US" dirty="0" smtClean="0"/>
              <a:t>Line from center to random spot</a:t>
            </a:r>
          </a:p>
          <a:p>
            <a:pPr marL="0" indent="0">
              <a:buNone/>
            </a:pPr>
            <a:r>
              <a:rPr lang="en-US" dirty="0" smtClean="0"/>
              <a:t>line(250,250,random(500),random(500));</a:t>
            </a:r>
          </a:p>
          <a:p>
            <a:pPr marL="0" indent="0">
              <a:buNone/>
            </a:pPr>
            <a:endParaRPr lang="en-US" dirty="0"/>
          </a:p>
          <a:p>
            <a:pPr marL="0" indent="0">
              <a:buNone/>
            </a:pPr>
            <a:r>
              <a:rPr lang="en-US" dirty="0" smtClean="0"/>
              <a:t>Left to right, two times it calls random:</a:t>
            </a:r>
          </a:p>
          <a:p>
            <a:pPr marL="0" indent="0">
              <a:buNone/>
            </a:pPr>
            <a:r>
              <a:rPr lang="en-US" altLang="ja-JP" dirty="0"/>
              <a:t>line(250,250,random(500),random(500));</a:t>
            </a:r>
          </a:p>
          <a:p>
            <a:pPr marL="0" indent="0">
              <a:buNone/>
            </a:pPr>
            <a:r>
              <a:rPr lang="en-US" altLang="ja-JP" dirty="0" smtClean="0"/>
              <a:t>line(250,250,124,random(500));</a:t>
            </a:r>
          </a:p>
          <a:p>
            <a:pPr marL="0" indent="0">
              <a:buNone/>
            </a:pPr>
            <a:r>
              <a:rPr lang="en-US" altLang="ja-JP" dirty="0" smtClean="0"/>
              <a:t>line(250,250,124,492);</a:t>
            </a:r>
            <a:endParaRPr lang="en-US" altLang="ja-JP" dirty="0"/>
          </a:p>
          <a:p>
            <a:pPr marL="0" indent="0">
              <a:buNone/>
            </a:pPr>
            <a:endParaRPr lang="en-US" altLang="ja-JP" dirty="0"/>
          </a:p>
        </p:txBody>
      </p:sp>
    </p:spTree>
    <p:extLst>
      <p:ext uri="{BB962C8B-B14F-4D97-AF65-F5344CB8AC3E}">
        <p14:creationId xmlns:p14="http://schemas.microsoft.com/office/powerpoint/2010/main" val="39020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 active..</a:t>
            </a:r>
            <a:endParaRPr lang="en-US" dirty="0"/>
          </a:p>
        </p:txBody>
      </p:sp>
      <p:sp>
        <p:nvSpPr>
          <p:cNvPr id="3" name="Content Placeholder 2"/>
          <p:cNvSpPr>
            <a:spLocks noGrp="1"/>
          </p:cNvSpPr>
          <p:nvPr>
            <p:ph idx="1"/>
          </p:nvPr>
        </p:nvSpPr>
        <p:spPr/>
        <p:txBody>
          <a:bodyPr/>
          <a:lstStyle/>
          <a:p>
            <a:pPr marL="0" indent="0">
              <a:buNone/>
            </a:pPr>
            <a:r>
              <a:rPr lang="en-US" dirty="0" smtClean="0"/>
              <a:t>Active programs have two regions, or blocks.</a:t>
            </a:r>
          </a:p>
          <a:p>
            <a:pPr marL="0" indent="0">
              <a:buNone/>
            </a:pPr>
            <a:r>
              <a:rPr lang="en-US" dirty="0"/>
              <a:t>	</a:t>
            </a:r>
            <a:r>
              <a:rPr lang="en-US" dirty="0" smtClean="0"/>
              <a:t>- setup – run once</a:t>
            </a:r>
          </a:p>
          <a:p>
            <a:pPr marL="0" indent="0">
              <a:buNone/>
            </a:pPr>
            <a:r>
              <a:rPr lang="en-US" dirty="0"/>
              <a:t>	</a:t>
            </a:r>
            <a:r>
              <a:rPr lang="en-US" dirty="0" smtClean="0"/>
              <a:t>- draw – run over and over!! </a:t>
            </a:r>
          </a:p>
          <a:p>
            <a:pPr marL="0" indent="0">
              <a:buNone/>
            </a:pPr>
            <a:r>
              <a:rPr lang="en-US" dirty="0"/>
              <a:t>	</a:t>
            </a:r>
            <a:r>
              <a:rPr lang="en-US" dirty="0" smtClean="0"/>
              <a:t>	60 times a second!</a:t>
            </a:r>
          </a:p>
          <a:p>
            <a:pPr marL="0" indent="0">
              <a:buNone/>
            </a:pPr>
            <a:endParaRPr lang="en-US" dirty="0"/>
          </a:p>
          <a:p>
            <a:pPr marL="0" indent="0">
              <a:buNone/>
            </a:pPr>
            <a:r>
              <a:rPr lang="en-US" dirty="0" smtClean="0"/>
              <a:t>Processing has special syntax to specify blocks</a:t>
            </a:r>
            <a:endParaRPr lang="en-US" dirty="0"/>
          </a:p>
        </p:txBody>
      </p:sp>
    </p:spTree>
    <p:extLst>
      <p:ext uri="{BB962C8B-B14F-4D97-AF65-F5344CB8AC3E}">
        <p14:creationId xmlns:p14="http://schemas.microsoft.com/office/powerpoint/2010/main" val="32830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a:t>
            </a:r>
            <a:r>
              <a:rPr lang="en-US" i="1" dirty="0" smtClean="0"/>
              <a:t>block</a:t>
            </a:r>
            <a:r>
              <a:rPr lang="en-US" dirty="0" smtClean="0"/>
              <a:t> syntax</a:t>
            </a:r>
            <a:endParaRPr lang="en-US" dirty="0"/>
          </a:p>
        </p:txBody>
      </p:sp>
      <p:sp>
        <p:nvSpPr>
          <p:cNvPr id="3" name="Content Placeholder 2"/>
          <p:cNvSpPr>
            <a:spLocks noGrp="1"/>
          </p:cNvSpPr>
          <p:nvPr>
            <p:ph idx="1"/>
          </p:nvPr>
        </p:nvSpPr>
        <p:spPr/>
        <p:txBody>
          <a:bodyPr/>
          <a:lstStyle/>
          <a:p>
            <a:pPr marL="0" indent="0">
              <a:buNone/>
            </a:pPr>
            <a:r>
              <a:rPr lang="en-US" dirty="0" smtClean="0"/>
              <a:t>{</a:t>
            </a:r>
          </a:p>
          <a:p>
            <a:pPr marL="0" indent="0">
              <a:buNone/>
            </a:pPr>
            <a:r>
              <a:rPr lang="en-US" dirty="0" smtClean="0"/>
              <a:t>      // this is a code block</a:t>
            </a:r>
          </a:p>
          <a:p>
            <a:pPr marL="0" indent="0">
              <a:buNone/>
            </a:pPr>
            <a:r>
              <a:rPr lang="en-US" dirty="0" smtClean="0"/>
              <a:t>}</a:t>
            </a:r>
            <a:endParaRPr lang="en-US" dirty="0"/>
          </a:p>
        </p:txBody>
      </p:sp>
    </p:spTree>
    <p:extLst>
      <p:ext uri="{BB962C8B-B14F-4D97-AF65-F5344CB8AC3E}">
        <p14:creationId xmlns:p14="http://schemas.microsoft.com/office/powerpoint/2010/main" val="7899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en-US" dirty="0" smtClean="0"/>
              <a:t>How to setup your active blocks</a:t>
            </a:r>
            <a:endParaRPr lang="en-US" dirty="0"/>
          </a:p>
        </p:txBody>
      </p:sp>
      <p:sp>
        <p:nvSpPr>
          <p:cNvPr id="3" name="Content Placeholder 2"/>
          <p:cNvSpPr>
            <a:spLocks noGrp="1"/>
          </p:cNvSpPr>
          <p:nvPr>
            <p:ph idx="1"/>
          </p:nvPr>
        </p:nvSpPr>
        <p:spPr>
          <a:xfrm>
            <a:off x="457200" y="1124744"/>
            <a:ext cx="8229600" cy="5472608"/>
          </a:xfrm>
        </p:spPr>
        <p:txBody>
          <a:bodyPr>
            <a:normAutofit lnSpcReduction="10000"/>
          </a:bodyPr>
          <a:lstStyle/>
          <a:p>
            <a:pPr marL="0" indent="0">
              <a:buNone/>
            </a:pPr>
            <a:r>
              <a:rPr lang="en-US" dirty="0" smtClean="0"/>
              <a:t>You can give blocks names – these are called functions (later). Kind of like making your own commands</a:t>
            </a:r>
          </a:p>
          <a:p>
            <a:pPr marL="0" indent="0">
              <a:buNone/>
            </a:pPr>
            <a:endParaRPr lang="en-US" dirty="0" smtClean="0"/>
          </a:p>
          <a:p>
            <a:pPr marL="0" indent="0">
              <a:buNone/>
            </a:pPr>
            <a:r>
              <a:rPr lang="en-US" dirty="0" smtClean="0"/>
              <a:t>Some commands take parameters and some give you data. Some do both.</a:t>
            </a:r>
          </a:p>
          <a:p>
            <a:pPr marL="0" indent="0">
              <a:buNone/>
            </a:pPr>
            <a:r>
              <a:rPr lang="en-US" altLang="ja-JP" dirty="0"/>
              <a:t>line(1,2,3,4);</a:t>
            </a:r>
          </a:p>
          <a:p>
            <a:pPr marL="0" indent="0">
              <a:buNone/>
            </a:pPr>
            <a:r>
              <a:rPr lang="en-US" dirty="0" smtClean="0"/>
              <a:t>random(500)</a:t>
            </a:r>
          </a:p>
          <a:p>
            <a:pPr marL="0" indent="0">
              <a:buNone/>
            </a:pPr>
            <a:endParaRPr lang="en-US" dirty="0"/>
          </a:p>
          <a:p>
            <a:pPr marL="0" indent="0">
              <a:buNone/>
            </a:pPr>
            <a:r>
              <a:rPr lang="en-US" dirty="0" smtClean="0"/>
              <a:t>We setup our regions in a similar way</a:t>
            </a:r>
            <a:endParaRPr lang="en-US" dirty="0"/>
          </a:p>
        </p:txBody>
      </p:sp>
    </p:spTree>
    <p:extLst>
      <p:ext uri="{BB962C8B-B14F-4D97-AF65-F5344CB8AC3E}">
        <p14:creationId xmlns:p14="http://schemas.microsoft.com/office/powerpoint/2010/main" val="61692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78098"/>
          </a:xfrm>
        </p:spPr>
        <p:txBody>
          <a:bodyPr/>
          <a:lstStyle/>
          <a:p>
            <a:r>
              <a:rPr lang="en-US" dirty="0" smtClean="0"/>
              <a:t>programmer-computer game</a:t>
            </a:r>
            <a:endParaRPr lang="en-CA" dirty="0"/>
          </a:p>
        </p:txBody>
      </p:sp>
      <p:sp>
        <p:nvSpPr>
          <p:cNvPr id="3" name="コンテンツ プレースホルダー 2"/>
          <p:cNvSpPr>
            <a:spLocks noGrp="1"/>
          </p:cNvSpPr>
          <p:nvPr>
            <p:ph idx="1"/>
          </p:nvPr>
        </p:nvSpPr>
        <p:spPr>
          <a:xfrm>
            <a:off x="457200" y="836713"/>
            <a:ext cx="8229600" cy="3024335"/>
          </a:xfrm>
        </p:spPr>
        <p:txBody>
          <a:bodyPr>
            <a:normAutofit fontScale="85000" lnSpcReduction="10000"/>
          </a:bodyPr>
          <a:lstStyle/>
          <a:p>
            <a:pPr marL="514350" indent="-514350">
              <a:buAutoNum type="alphaLcParenR"/>
            </a:pPr>
            <a:r>
              <a:rPr lang="en-US" dirty="0" smtClean="0"/>
              <a:t>make pairs!!!</a:t>
            </a:r>
          </a:p>
          <a:p>
            <a:pPr marL="514350" indent="-514350">
              <a:buAutoNum type="alphaLcParenR"/>
            </a:pPr>
            <a:r>
              <a:rPr lang="en-US" dirty="0" smtClean="0"/>
              <a:t>decide who is the programmer and who is the computer</a:t>
            </a:r>
          </a:p>
          <a:p>
            <a:pPr marL="0" indent="0">
              <a:buNone/>
            </a:pPr>
            <a:r>
              <a:rPr lang="en-US" dirty="0" smtClean="0"/>
              <a:t>task:</a:t>
            </a:r>
            <a:r>
              <a:rPr lang="en-CA" dirty="0" smtClean="0"/>
              <a:t> write a set of instructions to reproduce a diagram:</a:t>
            </a:r>
          </a:p>
          <a:p>
            <a:pPr marL="0" indent="0">
              <a:buNone/>
            </a:pPr>
            <a:r>
              <a:rPr lang="en-US" dirty="0"/>
              <a:t>	</a:t>
            </a:r>
            <a:r>
              <a:rPr lang="en-US" dirty="0" smtClean="0"/>
              <a:t>no pictures! words only!</a:t>
            </a:r>
          </a:p>
          <a:p>
            <a:pPr marL="0" indent="0">
              <a:buNone/>
            </a:pPr>
            <a:r>
              <a:rPr lang="en-US" dirty="0"/>
              <a:t>	</a:t>
            </a:r>
            <a:r>
              <a:rPr lang="en-US" dirty="0" smtClean="0"/>
              <a:t>no metaphors or simile, no references, just basic objects and shapes!</a:t>
            </a:r>
          </a:p>
        </p:txBody>
      </p:sp>
      <p:grpSp>
        <p:nvGrpSpPr>
          <p:cNvPr id="8" name="グループ化 7"/>
          <p:cNvGrpSpPr/>
          <p:nvPr/>
        </p:nvGrpSpPr>
        <p:grpSpPr>
          <a:xfrm>
            <a:off x="179512" y="3501008"/>
            <a:ext cx="3106667" cy="3384376"/>
            <a:chOff x="179512" y="3501008"/>
            <a:chExt cx="3106667" cy="3384376"/>
          </a:xfrm>
        </p:grpSpPr>
        <p:pic>
          <p:nvPicPr>
            <p:cNvPr id="4" name="Picture 2" descr="http://3.bp.blogspot.com/_mxD41RVoml4/TU0VNRByayI/AAAAAAAAAMY/c_jLdCtTqqQ/s1600/programmer.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501008"/>
              <a:ext cx="3106667"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79512" y="6300609"/>
              <a:ext cx="2282420" cy="584775"/>
            </a:xfrm>
            <a:prstGeom prst="rect">
              <a:avLst/>
            </a:prstGeom>
            <a:noFill/>
          </p:spPr>
          <p:txBody>
            <a:bodyPr wrap="none" rtlCol="0">
              <a:spAutoFit/>
            </a:bodyPr>
            <a:lstStyle/>
            <a:p>
              <a:r>
                <a:rPr lang="en-US" sz="3200" dirty="0" smtClean="0"/>
                <a:t>programmer</a:t>
              </a:r>
              <a:endParaRPr lang="en-CA" sz="3200" dirty="0"/>
            </a:p>
          </p:txBody>
        </p:sp>
      </p:grpSp>
      <p:grpSp>
        <p:nvGrpSpPr>
          <p:cNvPr id="9" name="グループ化 8"/>
          <p:cNvGrpSpPr/>
          <p:nvPr/>
        </p:nvGrpSpPr>
        <p:grpSpPr>
          <a:xfrm>
            <a:off x="6531442" y="3949258"/>
            <a:ext cx="2073006" cy="2936126"/>
            <a:chOff x="6531442" y="3949258"/>
            <a:chExt cx="2073006" cy="2936126"/>
          </a:xfrm>
        </p:grpSpPr>
        <p:pic>
          <p:nvPicPr>
            <p:cNvPr id="5" name="Picture 4" descr="http://2.bp.blogspot.com/_uGShOtYdG_o/SVlPK7U3z1I/AAAAAAAABbM/-FOkuTojozI/s320/4.+robots"/>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660232" y="3949258"/>
              <a:ext cx="1872208" cy="250407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6531442" y="6300609"/>
              <a:ext cx="2073006" cy="584775"/>
            </a:xfrm>
            <a:prstGeom prst="rect">
              <a:avLst/>
            </a:prstGeom>
            <a:noFill/>
          </p:spPr>
          <p:txBody>
            <a:bodyPr wrap="square" rtlCol="0">
              <a:spAutoFit/>
            </a:bodyPr>
            <a:lstStyle/>
            <a:p>
              <a:r>
                <a:rPr lang="en-US" sz="3200" dirty="0" smtClean="0"/>
                <a:t>computer</a:t>
              </a:r>
              <a:endParaRPr lang="en-CA" sz="3200" dirty="0"/>
            </a:p>
          </p:txBody>
        </p:sp>
      </p:grpSp>
    </p:spTree>
    <p:extLst>
      <p:ext uri="{BB962C8B-B14F-4D97-AF65-F5344CB8AC3E}">
        <p14:creationId xmlns:p14="http://schemas.microsoft.com/office/powerpoint/2010/main" val="153581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en-US" dirty="0" smtClean="0"/>
              <a:t>How to setup your active blocks</a:t>
            </a:r>
            <a:endParaRPr lang="en-US" dirty="0"/>
          </a:p>
        </p:txBody>
      </p:sp>
      <p:sp>
        <p:nvSpPr>
          <p:cNvPr id="3" name="Content Placeholder 2"/>
          <p:cNvSpPr>
            <a:spLocks noGrp="1"/>
          </p:cNvSpPr>
          <p:nvPr>
            <p:ph idx="1"/>
          </p:nvPr>
        </p:nvSpPr>
        <p:spPr>
          <a:xfrm>
            <a:off x="457200" y="1124744"/>
            <a:ext cx="8229600" cy="5184576"/>
          </a:xfrm>
        </p:spPr>
        <p:txBody>
          <a:bodyPr>
            <a:normAutofit/>
          </a:bodyPr>
          <a:lstStyle/>
          <a:p>
            <a:pPr marL="0" indent="0">
              <a:buNone/>
            </a:pPr>
            <a:endParaRPr lang="en-US" dirty="0" smtClean="0"/>
          </a:p>
          <a:p>
            <a:pPr marL="0" indent="0">
              <a:buNone/>
            </a:pPr>
            <a:r>
              <a:rPr lang="en-US" b="1" dirty="0" err="1" smtClean="0"/>
              <a:t>resultType</a:t>
            </a:r>
            <a:r>
              <a:rPr lang="en-US" b="1" dirty="0" smtClean="0"/>
              <a:t> </a:t>
            </a:r>
            <a:r>
              <a:rPr lang="en-US" b="1" dirty="0" err="1" smtClean="0"/>
              <a:t>blockName</a:t>
            </a:r>
            <a:r>
              <a:rPr lang="en-US" b="1" dirty="0" smtClean="0"/>
              <a:t>(parameters)</a:t>
            </a:r>
          </a:p>
          <a:p>
            <a:pPr marL="0" indent="0">
              <a:buNone/>
            </a:pPr>
            <a:r>
              <a:rPr lang="en-US" b="1" dirty="0" smtClean="0"/>
              <a:t>{</a:t>
            </a:r>
          </a:p>
          <a:p>
            <a:pPr marL="0" indent="0">
              <a:buNone/>
            </a:pPr>
            <a:endParaRPr lang="en-US" b="1" dirty="0"/>
          </a:p>
          <a:p>
            <a:pPr marL="0" indent="0">
              <a:buNone/>
            </a:pPr>
            <a:r>
              <a:rPr lang="en-US" b="1" dirty="0" smtClean="0"/>
              <a:t>}</a:t>
            </a:r>
          </a:p>
          <a:p>
            <a:pPr marL="0" indent="0">
              <a:buNone/>
            </a:pPr>
            <a:r>
              <a:rPr lang="en-US" dirty="0" smtClean="0"/>
              <a:t>for now, don’t worry too much about the result or parameters…</a:t>
            </a:r>
          </a:p>
          <a:p>
            <a:pPr marL="0" indent="0">
              <a:buNone/>
            </a:pPr>
            <a:endParaRPr lang="en-US" dirty="0"/>
          </a:p>
          <a:p>
            <a:pPr marL="0" indent="0">
              <a:buNone/>
            </a:pPr>
            <a:r>
              <a:rPr lang="en-US" dirty="0" smtClean="0"/>
              <a:t>No result? Put “void”</a:t>
            </a:r>
          </a:p>
        </p:txBody>
      </p:sp>
    </p:spTree>
    <p:extLst>
      <p:ext uri="{BB962C8B-B14F-4D97-AF65-F5344CB8AC3E}">
        <p14:creationId xmlns:p14="http://schemas.microsoft.com/office/powerpoint/2010/main" val="94997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t>Active blocks – setup and draw</a:t>
            </a:r>
            <a:endParaRPr lang="en-US" dirty="0"/>
          </a:p>
        </p:txBody>
      </p:sp>
      <p:sp>
        <p:nvSpPr>
          <p:cNvPr id="3" name="Content Placeholder 2"/>
          <p:cNvSpPr>
            <a:spLocks noGrp="1"/>
          </p:cNvSpPr>
          <p:nvPr>
            <p:ph idx="1"/>
          </p:nvPr>
        </p:nvSpPr>
        <p:spPr>
          <a:xfrm>
            <a:off x="457200" y="1268760"/>
            <a:ext cx="8229600" cy="5328592"/>
          </a:xfrm>
        </p:spPr>
        <p:txBody>
          <a:bodyPr>
            <a:normAutofit/>
          </a:bodyPr>
          <a:lstStyle/>
          <a:p>
            <a:pPr marL="0" indent="0">
              <a:buNone/>
            </a:pPr>
            <a:r>
              <a:rPr lang="en-US" dirty="0" smtClean="0"/>
              <a:t>void setup() </a:t>
            </a:r>
          </a:p>
          <a:p>
            <a:pPr marL="0" indent="0">
              <a:buNone/>
            </a:pPr>
            <a:r>
              <a:rPr lang="en-US" dirty="0" smtClean="0"/>
              <a:t>{</a:t>
            </a:r>
          </a:p>
          <a:p>
            <a:pPr marL="0" indent="0">
              <a:buNone/>
            </a:pPr>
            <a:r>
              <a:rPr lang="en-US" dirty="0" smtClean="0"/>
              <a:t>    // run once</a:t>
            </a:r>
            <a:endParaRPr lang="en-US" dirty="0"/>
          </a:p>
          <a:p>
            <a:pPr marL="0" indent="0">
              <a:buNone/>
            </a:pPr>
            <a:r>
              <a:rPr lang="en-US" dirty="0" smtClean="0"/>
              <a:t>}</a:t>
            </a:r>
          </a:p>
          <a:p>
            <a:pPr marL="0" indent="0">
              <a:buNone/>
            </a:pPr>
            <a:endParaRPr lang="en-US" dirty="0"/>
          </a:p>
          <a:p>
            <a:pPr marL="0" indent="0">
              <a:buNone/>
            </a:pPr>
            <a:r>
              <a:rPr lang="en-US" dirty="0" smtClean="0"/>
              <a:t>void draw()</a:t>
            </a:r>
          </a:p>
          <a:p>
            <a:pPr marL="0" indent="0">
              <a:buNone/>
            </a:pPr>
            <a:r>
              <a:rPr lang="en-US" dirty="0" smtClean="0"/>
              <a:t>{</a:t>
            </a:r>
          </a:p>
          <a:p>
            <a:pPr marL="0" indent="0">
              <a:buNone/>
            </a:pPr>
            <a:r>
              <a:rPr lang="en-US" dirty="0" smtClean="0"/>
              <a:t>    // run 60 times every second</a:t>
            </a:r>
          </a:p>
          <a:p>
            <a:pPr marL="0" indent="0">
              <a:buNone/>
            </a:pPr>
            <a:r>
              <a:rPr lang="en-US" dirty="0"/>
              <a:t>}</a:t>
            </a:r>
          </a:p>
        </p:txBody>
      </p:sp>
    </p:spTree>
    <p:extLst>
      <p:ext uri="{BB962C8B-B14F-4D97-AF65-F5344CB8AC3E}">
        <p14:creationId xmlns:p14="http://schemas.microsoft.com/office/powerpoint/2010/main" val="10449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450703"/>
          </a:xfrm>
        </p:spPr>
        <p:txBody>
          <a:bodyPr>
            <a:normAutofit fontScale="90000"/>
          </a:bodyPr>
          <a:lstStyle/>
          <a:p>
            <a:pPr algn="ctr"/>
            <a:r>
              <a:rPr lang="en-US" altLang="ja-JP" dirty="0"/>
              <a:t>NO COMMANDS OUTSIDE THESE </a:t>
            </a:r>
            <a:r>
              <a:rPr lang="en-US" altLang="ja-JP" dirty="0" smtClean="0"/>
              <a:t>BLOCKS</a:t>
            </a:r>
            <a:br>
              <a:rPr lang="en-US" altLang="ja-JP" dirty="0" smtClean="0"/>
            </a:br>
            <a:r>
              <a:rPr lang="en-US" altLang="ja-JP" dirty="0"/>
              <a:t/>
            </a:r>
            <a:br>
              <a:rPr lang="en-US" altLang="ja-JP" dirty="0"/>
            </a:br>
            <a:r>
              <a:rPr lang="en-US" altLang="ja-JP" dirty="0" smtClean="0"/>
              <a:t>(only create variables.. Later)</a:t>
            </a:r>
            <a:r>
              <a:rPr lang="ja-JP" altLang="en-US" dirty="0"/>
              <a:t/>
            </a:r>
            <a:br>
              <a:rPr lang="ja-JP" altLang="en-US" dirty="0"/>
            </a:br>
            <a:endParaRPr kumimoji="1" lang="ja-JP" altLang="en-US" dirty="0"/>
          </a:p>
        </p:txBody>
      </p:sp>
      <p:sp>
        <p:nvSpPr>
          <p:cNvPr id="3" name="Content Placeholder 2"/>
          <p:cNvSpPr>
            <a:spLocks noGrp="1"/>
          </p:cNvSpPr>
          <p:nvPr>
            <p:ph type="subTitle" idx="1"/>
          </p:nvPr>
        </p:nvSpPr>
        <p:spPr/>
        <p:txBody>
          <a:bodyPr/>
          <a:lstStyle/>
          <a:p>
            <a:pPr marL="0" indent="0">
              <a:buNone/>
            </a:pPr>
            <a:endParaRPr kumimoji="1" lang="ja-JP" altLang="en-US" dirty="0"/>
          </a:p>
        </p:txBody>
      </p:sp>
    </p:spTree>
    <p:extLst>
      <p:ext uri="{BB962C8B-B14F-4D97-AF65-F5344CB8AC3E}">
        <p14:creationId xmlns:p14="http://schemas.microsoft.com/office/powerpoint/2010/main" val="94988038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active program: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void setup()</a:t>
            </a:r>
          </a:p>
          <a:p>
            <a:pPr marL="0" indent="0">
              <a:buNone/>
            </a:pPr>
            <a:r>
              <a:rPr lang="en-US" dirty="0"/>
              <a:t>{</a:t>
            </a:r>
          </a:p>
          <a:p>
            <a:pPr marL="0" indent="0">
              <a:buNone/>
            </a:pPr>
            <a:r>
              <a:rPr lang="en-US" dirty="0"/>
              <a:t>   size(500,500);</a:t>
            </a:r>
          </a:p>
          <a:p>
            <a:pPr marL="0" indent="0">
              <a:buNone/>
            </a:pPr>
            <a:r>
              <a:rPr lang="en-US" dirty="0"/>
              <a:t>   line(250,250,random(500),random(500));</a:t>
            </a:r>
          </a:p>
          <a:p>
            <a:pPr marL="0" indent="0">
              <a:buNone/>
            </a:pPr>
            <a:r>
              <a:rPr lang="en-US" dirty="0"/>
              <a:t>}</a:t>
            </a:r>
          </a:p>
          <a:p>
            <a:pPr marL="0" indent="0">
              <a:buNone/>
            </a:pPr>
            <a:r>
              <a:rPr lang="en-US" dirty="0"/>
              <a:t>void draw() </a:t>
            </a:r>
          </a:p>
          <a:p>
            <a:pPr marL="0" indent="0">
              <a:buNone/>
            </a:pPr>
            <a:r>
              <a:rPr lang="en-US" dirty="0"/>
              <a:t>{</a:t>
            </a:r>
          </a:p>
          <a:p>
            <a:pPr marL="0" indent="0">
              <a:buNone/>
            </a:pPr>
            <a:r>
              <a:rPr lang="en-US" dirty="0"/>
              <a:t>}</a:t>
            </a:r>
          </a:p>
        </p:txBody>
      </p:sp>
    </p:spTree>
    <p:extLst>
      <p:ext uri="{BB962C8B-B14F-4D97-AF65-F5344CB8AC3E}">
        <p14:creationId xmlns:p14="http://schemas.microsoft.com/office/powerpoint/2010/main" val="160191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active – move to the draw</a:t>
            </a:r>
            <a:endParaRPr lang="en-US" dirty="0"/>
          </a:p>
        </p:txBody>
      </p:sp>
      <p:sp>
        <p:nvSpPr>
          <p:cNvPr id="3" name="Content Placeholder 2"/>
          <p:cNvSpPr>
            <a:spLocks noGrp="1"/>
          </p:cNvSpPr>
          <p:nvPr>
            <p:ph idx="1"/>
          </p:nvPr>
        </p:nvSpPr>
        <p:spPr>
          <a:xfrm>
            <a:off x="457200" y="1268760"/>
            <a:ext cx="8229600" cy="5328592"/>
          </a:xfrm>
        </p:spPr>
        <p:txBody>
          <a:bodyPr>
            <a:normAutofit/>
          </a:bodyPr>
          <a:lstStyle/>
          <a:p>
            <a:pPr marL="0" indent="0">
              <a:buNone/>
            </a:pPr>
            <a:r>
              <a:rPr lang="en-US" dirty="0"/>
              <a:t>void setup()</a:t>
            </a:r>
          </a:p>
          <a:p>
            <a:pPr marL="0" indent="0">
              <a:buNone/>
            </a:pPr>
            <a:r>
              <a:rPr lang="en-US" dirty="0"/>
              <a:t>{</a:t>
            </a:r>
          </a:p>
          <a:p>
            <a:pPr marL="0" indent="0">
              <a:buNone/>
            </a:pPr>
            <a:r>
              <a:rPr lang="en-US" dirty="0"/>
              <a:t>   size(500,500);</a:t>
            </a:r>
          </a:p>
          <a:p>
            <a:pPr marL="0" indent="0">
              <a:buNone/>
            </a:pPr>
            <a:r>
              <a:rPr lang="en-US" dirty="0" smtClean="0"/>
              <a:t>}</a:t>
            </a:r>
            <a:endParaRPr lang="en-US" dirty="0"/>
          </a:p>
          <a:p>
            <a:pPr marL="0" indent="0">
              <a:buNone/>
            </a:pPr>
            <a:r>
              <a:rPr lang="en-US" dirty="0"/>
              <a:t>void draw() </a:t>
            </a:r>
          </a:p>
          <a:p>
            <a:pPr marL="0" indent="0">
              <a:buNone/>
            </a:pPr>
            <a:r>
              <a:rPr lang="en-US" dirty="0"/>
              <a:t>{</a:t>
            </a:r>
          </a:p>
          <a:p>
            <a:pPr marL="0" indent="0">
              <a:buNone/>
            </a:pPr>
            <a:r>
              <a:rPr lang="en-US" dirty="0"/>
              <a:t> line(250,250,random(500),random(500</a:t>
            </a:r>
            <a:r>
              <a:rPr lang="en-US" dirty="0" smtClean="0"/>
              <a:t>));</a:t>
            </a:r>
          </a:p>
          <a:p>
            <a:pPr marL="0" indent="0">
              <a:buNone/>
            </a:pP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51378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&lt;new slide to step through this&gt;</a:t>
            </a:r>
            <a:endParaRPr kumimoji="1" lang="ja-JP" altLang="en-US" dirty="0"/>
          </a:p>
        </p:txBody>
      </p:sp>
      <p:sp>
        <p:nvSpPr>
          <p:cNvPr id="3" name="Content Placeholder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4492127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and blocks </a:t>
            </a:r>
            <a:r>
              <a:rPr lang="en-US" b="1" dirty="0" smtClean="0"/>
              <a:t>RULE #1</a:t>
            </a:r>
            <a:endParaRPr lang="en-US" b="1" dirty="0"/>
          </a:p>
        </p:txBody>
      </p:sp>
      <p:sp>
        <p:nvSpPr>
          <p:cNvPr id="3" name="Content Placeholder 2"/>
          <p:cNvSpPr>
            <a:spLocks noGrp="1"/>
          </p:cNvSpPr>
          <p:nvPr>
            <p:ph idx="1"/>
          </p:nvPr>
        </p:nvSpPr>
        <p:spPr>
          <a:xfrm>
            <a:off x="457200" y="1600200"/>
            <a:ext cx="8229600" cy="4997152"/>
          </a:xfrm>
        </p:spPr>
        <p:txBody>
          <a:bodyPr/>
          <a:lstStyle/>
          <a:p>
            <a:pPr marL="0" indent="0">
              <a:buNone/>
            </a:pPr>
            <a:r>
              <a:rPr lang="en-US" dirty="0" smtClean="0"/>
              <a:t>If you define a variable inside a block, it only exists until the block is finished. You can do it, but once the block is over, the variable gets destroyed.</a:t>
            </a:r>
          </a:p>
          <a:p>
            <a:pPr marL="0" indent="0">
              <a:buNone/>
            </a:pPr>
            <a:endParaRPr lang="en-US" dirty="0"/>
          </a:p>
          <a:p>
            <a:pPr marL="0" indent="0">
              <a:buNone/>
            </a:pPr>
            <a:r>
              <a:rPr lang="en-US" dirty="0" smtClean="0"/>
              <a:t>The next time into the block, the variable gets re-created and re-initialized</a:t>
            </a:r>
          </a:p>
          <a:p>
            <a:pPr marL="0" indent="0">
              <a:buNone/>
            </a:pPr>
            <a:endParaRPr lang="en-US" dirty="0"/>
          </a:p>
          <a:p>
            <a:pPr marL="0" indent="0">
              <a:buNone/>
            </a:pPr>
            <a:r>
              <a:rPr lang="en-US" dirty="0" smtClean="0"/>
              <a:t>Called a </a:t>
            </a:r>
            <a:r>
              <a:rPr lang="en-US" b="1" dirty="0" smtClean="0"/>
              <a:t>local variable</a:t>
            </a:r>
            <a:endParaRPr lang="en-US" dirty="0"/>
          </a:p>
        </p:txBody>
      </p:sp>
    </p:spTree>
    <p:extLst>
      <p:ext uri="{BB962C8B-B14F-4D97-AF65-F5344CB8AC3E}">
        <p14:creationId xmlns:p14="http://schemas.microsoft.com/office/powerpoint/2010/main" val="421660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expect to happen in this program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void setup()</a:t>
            </a:r>
          </a:p>
          <a:p>
            <a:pPr marL="0" indent="0">
              <a:buNone/>
            </a:pPr>
            <a:r>
              <a:rPr lang="en-US" dirty="0"/>
              <a:t>{</a:t>
            </a:r>
          </a:p>
          <a:p>
            <a:pPr marL="0" indent="0">
              <a:buNone/>
            </a:pPr>
            <a:r>
              <a:rPr lang="en-US" dirty="0"/>
              <a:t>   size(500,500);</a:t>
            </a:r>
          </a:p>
          <a:p>
            <a:pPr marL="0" indent="0">
              <a:buNone/>
            </a:pPr>
            <a:r>
              <a:rPr lang="en-US" dirty="0"/>
              <a:t>}</a:t>
            </a:r>
          </a:p>
          <a:p>
            <a:pPr marL="0" indent="0">
              <a:buNone/>
            </a:pPr>
            <a:r>
              <a:rPr lang="en-US" dirty="0"/>
              <a:t>void draw()</a:t>
            </a:r>
          </a:p>
          <a:p>
            <a:pPr marL="0" indent="0">
              <a:buNone/>
            </a:pPr>
            <a:r>
              <a:rPr lang="en-US" dirty="0"/>
              <a:t>{</a:t>
            </a:r>
          </a:p>
          <a:p>
            <a:pPr marL="0" indent="0">
              <a:buNone/>
            </a:pPr>
            <a:r>
              <a:rPr lang="en-US" dirty="0"/>
              <a:t>   </a:t>
            </a:r>
            <a:r>
              <a:rPr lang="en-US" dirty="0" err="1"/>
              <a:t>int</a:t>
            </a:r>
            <a:r>
              <a:rPr lang="en-US" dirty="0"/>
              <a:t> </a:t>
            </a:r>
            <a:r>
              <a:rPr lang="en-US" dirty="0" err="1"/>
              <a:t>linePosition</a:t>
            </a:r>
            <a:r>
              <a:rPr lang="en-US" dirty="0"/>
              <a:t> = 0;</a:t>
            </a:r>
          </a:p>
          <a:p>
            <a:pPr marL="0" indent="0">
              <a:buNone/>
            </a:pPr>
            <a:r>
              <a:rPr lang="en-US" dirty="0"/>
              <a:t>   line(250,0,linePosition,linePosition);</a:t>
            </a:r>
          </a:p>
          <a:p>
            <a:pPr marL="0" indent="0">
              <a:buNone/>
            </a:pPr>
            <a:r>
              <a:rPr lang="en-US" dirty="0"/>
              <a:t>   </a:t>
            </a:r>
            <a:r>
              <a:rPr lang="en-US" dirty="0" err="1"/>
              <a:t>linePosition</a:t>
            </a:r>
            <a:r>
              <a:rPr lang="en-US" dirty="0"/>
              <a:t> = </a:t>
            </a:r>
            <a:r>
              <a:rPr lang="en-US" dirty="0" err="1"/>
              <a:t>linePosition</a:t>
            </a:r>
            <a:r>
              <a:rPr lang="en-US" dirty="0"/>
              <a:t> + 1;</a:t>
            </a:r>
          </a:p>
          <a:p>
            <a:pPr marL="0" indent="0">
              <a:buNone/>
            </a:pPr>
            <a:r>
              <a:rPr lang="en-US" dirty="0"/>
              <a:t>}</a:t>
            </a:r>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4000" y="1032480"/>
              <a:ext cx="8969760" cy="4754160"/>
            </p14:xfrm>
          </p:contentPart>
        </mc:Choice>
        <mc:Fallback xmlns="">
          <p:pic>
            <p:nvPicPr>
              <p:cNvPr id="4" name="Ink 3"/>
              <p:cNvPicPr/>
              <p:nvPr/>
            </p:nvPicPr>
            <p:blipFill>
              <a:blip r:embed="rId3"/>
              <a:stretch>
                <a:fillRect/>
              </a:stretch>
            </p:blipFill>
            <p:spPr>
              <a:xfrm>
                <a:off x="135000" y="1024920"/>
                <a:ext cx="8982000" cy="4767480"/>
              </a:xfrm>
              <a:prstGeom prst="rect">
                <a:avLst/>
              </a:prstGeom>
            </p:spPr>
          </p:pic>
        </mc:Fallback>
      </mc:AlternateContent>
    </p:spTree>
    <p:extLst>
      <p:ext uri="{BB962C8B-B14F-4D97-AF65-F5344CB8AC3E}">
        <p14:creationId xmlns:p14="http://schemas.microsoft.com/office/powerpoint/2010/main" val="337745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and blocks </a:t>
            </a:r>
            <a:r>
              <a:rPr lang="en-US" b="1" dirty="0" smtClean="0"/>
              <a:t>RULE #2</a:t>
            </a:r>
            <a:endParaRPr lang="en-US" b="1" dirty="0"/>
          </a:p>
        </p:txBody>
      </p:sp>
      <p:sp>
        <p:nvSpPr>
          <p:cNvPr id="3" name="Content Placeholder 2"/>
          <p:cNvSpPr>
            <a:spLocks noGrp="1"/>
          </p:cNvSpPr>
          <p:nvPr>
            <p:ph idx="1"/>
          </p:nvPr>
        </p:nvSpPr>
        <p:spPr/>
        <p:txBody>
          <a:bodyPr/>
          <a:lstStyle/>
          <a:p>
            <a:pPr marL="0" indent="0">
              <a:buNone/>
            </a:pPr>
            <a:r>
              <a:rPr lang="en-US" dirty="0" smtClean="0"/>
              <a:t>A variable created inside one block is only visible within that block. Other blocks cannot see them.</a:t>
            </a:r>
          </a:p>
          <a:p>
            <a:pPr marL="0" indent="0">
              <a:buNone/>
            </a:pPr>
            <a:endParaRPr lang="en-US" dirty="0"/>
          </a:p>
          <a:p>
            <a:pPr marL="0" indent="0">
              <a:buNone/>
            </a:pPr>
            <a:r>
              <a:rPr lang="en-US" dirty="0" smtClean="0"/>
              <a:t>This is called a scope rule – it defines the area where a variable is visible</a:t>
            </a:r>
            <a:endParaRPr lang="en-US" dirty="0"/>
          </a:p>
        </p:txBody>
      </p:sp>
      <p:pic>
        <p:nvPicPr>
          <p:cNvPr id="4" name="Picture 2" descr="http://ries.typepad.com/.a/6a00d8345194a469e2010535c8c719970c-320wi"/>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3928" y="3573016"/>
            <a:ext cx="2244080" cy="224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Maybe move the declaration to the startup?</a:t>
            </a:r>
            <a:endParaRPr lang="en-US" dirty="0"/>
          </a:p>
        </p:txBody>
      </p:sp>
      <p:sp>
        <p:nvSpPr>
          <p:cNvPr id="3" name="Content Placeholder 2"/>
          <p:cNvSpPr>
            <a:spLocks noGrp="1"/>
          </p:cNvSpPr>
          <p:nvPr>
            <p:ph idx="1"/>
          </p:nvPr>
        </p:nvSpPr>
        <p:spPr>
          <a:xfrm>
            <a:off x="457200" y="1600200"/>
            <a:ext cx="8229600" cy="4781128"/>
          </a:xfrm>
        </p:spPr>
        <p:txBody>
          <a:bodyPr>
            <a:normAutofit fontScale="92500" lnSpcReduction="20000"/>
          </a:bodyPr>
          <a:lstStyle/>
          <a:p>
            <a:pPr marL="0" indent="0">
              <a:buNone/>
            </a:pPr>
            <a:r>
              <a:rPr lang="en-US" dirty="0"/>
              <a:t>void setup()</a:t>
            </a:r>
          </a:p>
          <a:p>
            <a:pPr marL="0" indent="0">
              <a:buNone/>
            </a:pPr>
            <a:r>
              <a:rPr lang="en-US" dirty="0"/>
              <a:t>{</a:t>
            </a:r>
          </a:p>
          <a:p>
            <a:pPr marL="0" indent="0">
              <a:buNone/>
            </a:pPr>
            <a:r>
              <a:rPr lang="en-US" dirty="0"/>
              <a:t>   size(500,500);</a:t>
            </a:r>
          </a:p>
          <a:p>
            <a:pPr marL="0" indent="0">
              <a:buNone/>
            </a:pPr>
            <a:r>
              <a:rPr lang="en-US" dirty="0"/>
              <a:t>   </a:t>
            </a:r>
            <a:r>
              <a:rPr lang="en-US" dirty="0" err="1"/>
              <a:t>int</a:t>
            </a:r>
            <a:r>
              <a:rPr lang="en-US" dirty="0"/>
              <a:t> </a:t>
            </a:r>
            <a:r>
              <a:rPr lang="en-US" dirty="0" err="1"/>
              <a:t>linePosition</a:t>
            </a:r>
            <a:r>
              <a:rPr lang="en-US" dirty="0"/>
              <a:t> = 0;</a:t>
            </a:r>
          </a:p>
          <a:p>
            <a:pPr marL="0" indent="0">
              <a:buNone/>
            </a:pPr>
            <a:r>
              <a:rPr lang="en-US" dirty="0"/>
              <a:t>}</a:t>
            </a:r>
          </a:p>
          <a:p>
            <a:pPr marL="0" indent="0">
              <a:buNone/>
            </a:pPr>
            <a:r>
              <a:rPr lang="en-US" dirty="0"/>
              <a:t>void draw()</a:t>
            </a:r>
          </a:p>
          <a:p>
            <a:pPr marL="0" indent="0">
              <a:buNone/>
            </a:pPr>
            <a:r>
              <a:rPr lang="en-US" dirty="0"/>
              <a:t>{</a:t>
            </a:r>
          </a:p>
          <a:p>
            <a:pPr marL="0" indent="0">
              <a:buNone/>
            </a:pPr>
            <a:r>
              <a:rPr lang="en-US" dirty="0"/>
              <a:t>   line(250,0,linePosition,linePosition);</a:t>
            </a:r>
          </a:p>
          <a:p>
            <a:pPr marL="0" indent="0">
              <a:buNone/>
            </a:pPr>
            <a:r>
              <a:rPr lang="en-US" dirty="0"/>
              <a:t>   </a:t>
            </a:r>
            <a:r>
              <a:rPr lang="en-US" dirty="0" err="1"/>
              <a:t>linePosition</a:t>
            </a:r>
            <a:r>
              <a:rPr lang="en-US" dirty="0"/>
              <a:t> = </a:t>
            </a:r>
            <a:r>
              <a:rPr lang="en-US" dirty="0" err="1"/>
              <a:t>linePosition</a:t>
            </a:r>
            <a:r>
              <a:rPr lang="en-US" dirty="0"/>
              <a:t> + 1;</a:t>
            </a:r>
          </a:p>
          <a:p>
            <a:pPr marL="0" indent="0">
              <a:buNone/>
            </a:pPr>
            <a:r>
              <a:rPr lang="en-US" dirty="0"/>
              <a:t>}</a:t>
            </a:r>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0840" y="1964160"/>
              <a:ext cx="7095600" cy="4566600"/>
            </p14:xfrm>
          </p:contentPart>
        </mc:Choice>
        <mc:Fallback xmlns="">
          <p:pic>
            <p:nvPicPr>
              <p:cNvPr id="4" name="Ink 3"/>
              <p:cNvPicPr/>
              <p:nvPr/>
            </p:nvPicPr>
            <p:blipFill>
              <a:blip r:embed="rId3"/>
              <a:stretch>
                <a:fillRect/>
              </a:stretch>
            </p:blipFill>
            <p:spPr>
              <a:xfrm>
                <a:off x="52560" y="1955880"/>
                <a:ext cx="7111800" cy="4583880"/>
              </a:xfrm>
              <a:prstGeom prst="rect">
                <a:avLst/>
              </a:prstGeom>
            </p:spPr>
          </p:pic>
        </mc:Fallback>
      </mc:AlternateContent>
    </p:spTree>
    <p:extLst>
      <p:ext uri="{BB962C8B-B14F-4D97-AF65-F5344CB8AC3E}">
        <p14:creationId xmlns:p14="http://schemas.microsoft.com/office/powerpoint/2010/main" val="16969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computers! put your heads down!!</a:t>
            </a:r>
            <a:endParaRPr lang="en-CA" dirty="0"/>
          </a:p>
        </p:txBody>
      </p:sp>
      <p:sp>
        <p:nvSpPr>
          <p:cNvPr id="3" name="コンテンツ プレースホルダー 2"/>
          <p:cNvSpPr>
            <a:spLocks noGrp="1"/>
          </p:cNvSpPr>
          <p:nvPr>
            <p:ph idx="1"/>
          </p:nvPr>
        </p:nvSpPr>
        <p:spPr/>
        <p:txBody>
          <a:bodyPr/>
          <a:lstStyle/>
          <a:p>
            <a:endParaRPr lang="en-CA" dirty="0"/>
          </a:p>
        </p:txBody>
      </p:sp>
      <p:grpSp>
        <p:nvGrpSpPr>
          <p:cNvPr id="4" name="グループ化 3"/>
          <p:cNvGrpSpPr/>
          <p:nvPr/>
        </p:nvGrpSpPr>
        <p:grpSpPr>
          <a:xfrm>
            <a:off x="3188622" y="1412776"/>
            <a:ext cx="3039562" cy="4650189"/>
            <a:chOff x="6228184" y="3096863"/>
            <a:chExt cx="3039562" cy="4650189"/>
          </a:xfrm>
        </p:grpSpPr>
        <p:pic>
          <p:nvPicPr>
            <p:cNvPr id="5" name="Picture 4" descr="http://2.bp.blogspot.com/_uGShOtYdG_o/SVlPK7U3z1I/AAAAAAAABbM/-FOkuTojozI/s320/4.+robots"/>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228184" y="3096863"/>
              <a:ext cx="3039562" cy="406541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711462" y="7162277"/>
              <a:ext cx="2073006" cy="584775"/>
            </a:xfrm>
            <a:prstGeom prst="rect">
              <a:avLst/>
            </a:prstGeom>
            <a:noFill/>
          </p:spPr>
          <p:txBody>
            <a:bodyPr wrap="square" rtlCol="0">
              <a:spAutoFit/>
            </a:bodyPr>
            <a:lstStyle/>
            <a:p>
              <a:r>
                <a:rPr lang="en-US" sz="3200" dirty="0" smtClean="0"/>
                <a:t>computer</a:t>
              </a:r>
              <a:endParaRPr lang="en-CA" sz="3200" dirty="0"/>
            </a:p>
          </p:txBody>
        </p:sp>
      </p:grpSp>
    </p:spTree>
    <p:extLst>
      <p:ext uri="{BB962C8B-B14F-4D97-AF65-F5344CB8AC3E}">
        <p14:creationId xmlns:p14="http://schemas.microsoft.com/office/powerpoint/2010/main" val="114976615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global variables</a:t>
            </a:r>
            <a:endParaRPr lang="en-US" dirty="0"/>
          </a:p>
        </p:txBody>
      </p:sp>
      <p:sp>
        <p:nvSpPr>
          <p:cNvPr id="3" name="Content Placeholder 2"/>
          <p:cNvSpPr>
            <a:spLocks noGrp="1"/>
          </p:cNvSpPr>
          <p:nvPr>
            <p:ph idx="1"/>
          </p:nvPr>
        </p:nvSpPr>
        <p:spPr/>
        <p:txBody>
          <a:bodyPr/>
          <a:lstStyle/>
          <a:p>
            <a:pPr marL="0" indent="0">
              <a:buNone/>
            </a:pPr>
            <a:r>
              <a:rPr lang="en-US" dirty="0" smtClean="0"/>
              <a:t>Put variables at the top of the program, outside the blocks</a:t>
            </a:r>
          </a:p>
          <a:p>
            <a:pPr marL="0" indent="0">
              <a:buNone/>
            </a:pPr>
            <a:r>
              <a:rPr lang="en-US" dirty="0" smtClean="0"/>
              <a:t>	- visible in all blocks</a:t>
            </a:r>
          </a:p>
          <a:p>
            <a:pPr marL="0" indent="0">
              <a:buNone/>
            </a:pPr>
            <a:r>
              <a:rPr lang="en-US" dirty="0"/>
              <a:t>	</a:t>
            </a:r>
            <a:r>
              <a:rPr lang="en-US" dirty="0" smtClean="0"/>
              <a:t>- only created once and not destroyed on 	every redraw!</a:t>
            </a:r>
            <a:endParaRPr lang="en-US" dirty="0"/>
          </a:p>
        </p:txBody>
      </p:sp>
    </p:spTree>
    <p:extLst>
      <p:ext uri="{BB962C8B-B14F-4D97-AF65-F5344CB8AC3E}">
        <p14:creationId xmlns:p14="http://schemas.microsoft.com/office/powerpoint/2010/main" val="12896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p:txBody>
          <a:bodyPr/>
          <a:lstStyle/>
          <a:p>
            <a:endParaRPr kumimoji="1" lang="ja-JP" alt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38120" y="28440"/>
              <a:ext cx="8597520" cy="5638320"/>
            </p14:xfrm>
          </p:contentPart>
        </mc:Choice>
        <mc:Fallback xmlns="">
          <p:pic>
            <p:nvPicPr>
              <p:cNvPr id="4" name="Ink 3"/>
              <p:cNvPicPr/>
              <p:nvPr/>
            </p:nvPicPr>
            <p:blipFill>
              <a:blip r:embed="rId3"/>
              <a:stretch>
                <a:fillRect/>
              </a:stretch>
            </p:blipFill>
            <p:spPr>
              <a:xfrm>
                <a:off x="428760" y="23040"/>
                <a:ext cx="8614080" cy="5649480"/>
              </a:xfrm>
              <a:prstGeom prst="rect">
                <a:avLst/>
              </a:prstGeom>
            </p:spPr>
          </p:pic>
        </mc:Fallback>
      </mc:AlternateContent>
    </p:spTree>
    <p:extLst>
      <p:ext uri="{BB962C8B-B14F-4D97-AF65-F5344CB8AC3E}">
        <p14:creationId xmlns:p14="http://schemas.microsoft.com/office/powerpoint/2010/main" val="322187681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a:t>int</a:t>
            </a:r>
            <a:r>
              <a:rPr lang="en-US" dirty="0"/>
              <a:t> </a:t>
            </a:r>
            <a:r>
              <a:rPr lang="en-US" dirty="0" err="1"/>
              <a:t>linePosition</a:t>
            </a:r>
            <a:r>
              <a:rPr lang="en-US" dirty="0"/>
              <a:t> = 0;</a:t>
            </a:r>
          </a:p>
          <a:p>
            <a:pPr marL="0" indent="0">
              <a:buNone/>
            </a:pPr>
            <a:r>
              <a:rPr lang="en-US" dirty="0"/>
              <a:t>void setup()</a:t>
            </a:r>
          </a:p>
          <a:p>
            <a:pPr marL="0" indent="0">
              <a:buNone/>
            </a:pPr>
            <a:r>
              <a:rPr lang="en-US" dirty="0"/>
              <a:t>{</a:t>
            </a:r>
          </a:p>
          <a:p>
            <a:pPr marL="0" indent="0">
              <a:buNone/>
            </a:pPr>
            <a:r>
              <a:rPr lang="en-US" dirty="0"/>
              <a:t>   size(500,500);</a:t>
            </a:r>
          </a:p>
          <a:p>
            <a:pPr marL="0" indent="0">
              <a:buNone/>
            </a:pPr>
            <a:r>
              <a:rPr lang="en-US" dirty="0"/>
              <a:t>}</a:t>
            </a:r>
          </a:p>
          <a:p>
            <a:pPr marL="0" indent="0">
              <a:buNone/>
            </a:pPr>
            <a:r>
              <a:rPr lang="en-US" dirty="0"/>
              <a:t>void draw()</a:t>
            </a:r>
          </a:p>
          <a:p>
            <a:pPr marL="0" indent="0">
              <a:buNone/>
            </a:pPr>
            <a:r>
              <a:rPr lang="en-US" dirty="0"/>
              <a:t>{</a:t>
            </a:r>
          </a:p>
          <a:p>
            <a:pPr marL="0" indent="0">
              <a:buNone/>
            </a:pPr>
            <a:r>
              <a:rPr lang="en-US" dirty="0"/>
              <a:t>   line(250,0,linePosition,linePosition);</a:t>
            </a:r>
          </a:p>
          <a:p>
            <a:pPr marL="0" indent="0">
              <a:buNone/>
            </a:pPr>
            <a:r>
              <a:rPr lang="en-US" dirty="0"/>
              <a:t>   </a:t>
            </a:r>
            <a:r>
              <a:rPr lang="en-US" dirty="0" err="1"/>
              <a:t>linePosition</a:t>
            </a:r>
            <a:r>
              <a:rPr lang="en-US" dirty="0"/>
              <a:t> = </a:t>
            </a:r>
            <a:r>
              <a:rPr lang="en-US" dirty="0" err="1"/>
              <a:t>linePosition</a:t>
            </a:r>
            <a:r>
              <a:rPr lang="en-US" dirty="0"/>
              <a:t> + 1;</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9954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MOUSE!!! YAY!!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Processing </a:t>
            </a:r>
            <a:r>
              <a:rPr lang="en-US" dirty="0" err="1" smtClean="0"/>
              <a:t>globals</a:t>
            </a:r>
            <a:endParaRPr lang="en-US" dirty="0" smtClean="0"/>
          </a:p>
          <a:p>
            <a:pPr marL="0" indent="0">
              <a:buNone/>
            </a:pPr>
            <a:r>
              <a:rPr lang="en-US" dirty="0" smtClean="0"/>
              <a:t>// current mouse position at beginning of DRAW</a:t>
            </a:r>
          </a:p>
          <a:p>
            <a:pPr marL="0" indent="0">
              <a:buNone/>
            </a:pPr>
            <a:r>
              <a:rPr lang="en-US" dirty="0" err="1" smtClean="0"/>
              <a:t>mouseX</a:t>
            </a:r>
            <a:endParaRPr lang="en-US" dirty="0" smtClean="0"/>
          </a:p>
          <a:p>
            <a:pPr marL="0" indent="0">
              <a:buNone/>
            </a:pPr>
            <a:r>
              <a:rPr lang="en-US" dirty="0" err="1" smtClean="0"/>
              <a:t>mouseY</a:t>
            </a:r>
            <a:endParaRPr lang="en-US" dirty="0" smtClean="0"/>
          </a:p>
          <a:p>
            <a:pPr marL="0" indent="0">
              <a:buNone/>
            </a:pPr>
            <a:endParaRPr lang="en-US" dirty="0"/>
          </a:p>
          <a:p>
            <a:pPr marL="0" indent="0">
              <a:buNone/>
            </a:pPr>
            <a:r>
              <a:rPr lang="en-US" dirty="0" smtClean="0"/>
              <a:t>// previous mouse position, at last draw</a:t>
            </a:r>
          </a:p>
          <a:p>
            <a:pPr marL="0" indent="0">
              <a:buNone/>
            </a:pPr>
            <a:r>
              <a:rPr lang="en-US" dirty="0" err="1" smtClean="0"/>
              <a:t>pmouseX</a:t>
            </a:r>
            <a:endParaRPr lang="en-US" dirty="0" smtClean="0"/>
          </a:p>
          <a:p>
            <a:pPr marL="0" indent="0">
              <a:buNone/>
            </a:pPr>
            <a:r>
              <a:rPr lang="en-US" dirty="0" err="1" smtClean="0"/>
              <a:t>pmouseY</a:t>
            </a:r>
            <a:endParaRPr lang="en-US" dirty="0"/>
          </a:p>
        </p:txBody>
      </p:sp>
    </p:spTree>
    <p:extLst>
      <p:ext uri="{BB962C8B-B14F-4D97-AF65-F5344CB8AC3E}">
        <p14:creationId xmlns:p14="http://schemas.microsoft.com/office/powerpoint/2010/main" val="139321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line to mouse position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292917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 line from last position to current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7826079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don’t erase background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771277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Hold the roof up!</a:t>
            </a:r>
            <a:endParaRPr lang="en-US" dirty="0"/>
          </a:p>
        </p:txBody>
      </p:sp>
      <p:sp>
        <p:nvSpPr>
          <p:cNvPr id="3" name="Content Placeholder 2"/>
          <p:cNvSpPr>
            <a:spLocks noGrp="1"/>
          </p:cNvSpPr>
          <p:nvPr>
            <p:ph idx="1"/>
          </p:nvPr>
        </p:nvSpPr>
        <p:spPr>
          <a:xfrm>
            <a:off x="457200" y="1124744"/>
            <a:ext cx="8229600" cy="5001419"/>
          </a:xfrm>
        </p:spPr>
        <p:txBody>
          <a:bodyPr/>
          <a:lstStyle/>
          <a:p>
            <a:pPr marL="0" indent="0">
              <a:buNone/>
            </a:pPr>
            <a:r>
              <a:rPr lang="en-US" dirty="0" smtClean="0"/>
              <a:t>Make a line that is falling down, like a roof, and hold it up with the mouse.</a:t>
            </a:r>
          </a:p>
          <a:p>
            <a:pPr marL="0" indent="0">
              <a:buNone/>
            </a:pPr>
            <a:endParaRPr lang="en-US" dirty="0"/>
          </a:p>
          <a:p>
            <a:pPr marL="0" indent="0">
              <a:buNone/>
            </a:pPr>
            <a:r>
              <a:rPr lang="en-US" dirty="0" smtClean="0"/>
              <a:t>First, make a falling line</a:t>
            </a:r>
          </a:p>
          <a:p>
            <a:pPr>
              <a:buFontTx/>
              <a:buChar char="-"/>
            </a:pPr>
            <a:r>
              <a:rPr lang="en-US" dirty="0" smtClean="0"/>
              <a:t>Variable for current line position</a:t>
            </a:r>
          </a:p>
          <a:p>
            <a:pPr>
              <a:buFontTx/>
              <a:buChar char="-"/>
            </a:pPr>
            <a:r>
              <a:rPr lang="en-US" dirty="0" smtClean="0"/>
              <a:t>Draw across the screen at that y</a:t>
            </a:r>
          </a:p>
          <a:p>
            <a:pPr>
              <a:buFontTx/>
              <a:buChar char="-"/>
            </a:pPr>
            <a:r>
              <a:rPr lang="en-US" dirty="0" smtClean="0"/>
              <a:t>Increase y each time it draws</a:t>
            </a:r>
            <a:endParaRPr lang="en-US" dirty="0"/>
          </a:p>
        </p:txBody>
      </p:sp>
    </p:spTree>
    <p:extLst>
      <p:ext uri="{BB962C8B-B14F-4D97-AF65-F5344CB8AC3E}">
        <p14:creationId xmlns:p14="http://schemas.microsoft.com/office/powerpoint/2010/main" val="164952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New commands:</a:t>
            </a:r>
            <a:endParaRPr kumimoji="1" lang="ja-JP" alt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altLang="ja-JP" dirty="0"/>
              <a:t>New commands!</a:t>
            </a:r>
          </a:p>
          <a:p>
            <a:pPr marL="0" indent="0">
              <a:buNone/>
            </a:pPr>
            <a:r>
              <a:rPr lang="en-US" altLang="ja-JP" dirty="0"/>
              <a:t>max(</a:t>
            </a:r>
            <a:r>
              <a:rPr lang="en-US" altLang="ja-JP" dirty="0" err="1"/>
              <a:t>a,b</a:t>
            </a:r>
            <a:r>
              <a:rPr lang="en-US" altLang="ja-JP" dirty="0"/>
              <a:t>) – gives the bigger of the two</a:t>
            </a:r>
          </a:p>
          <a:p>
            <a:pPr marL="0" indent="0">
              <a:buNone/>
            </a:pPr>
            <a:r>
              <a:rPr lang="en-US" altLang="ja-JP" dirty="0"/>
              <a:t>min(</a:t>
            </a:r>
            <a:r>
              <a:rPr lang="en-US" altLang="ja-JP" dirty="0" err="1"/>
              <a:t>a,b</a:t>
            </a:r>
            <a:r>
              <a:rPr lang="en-US" altLang="ja-JP" dirty="0"/>
              <a:t>) – gives the smaller of the two</a:t>
            </a:r>
          </a:p>
          <a:p>
            <a:pPr marL="0" indent="0">
              <a:buNone/>
            </a:pPr>
            <a:endParaRPr kumimoji="1" lang="en-US" altLang="ja-JP" dirty="0" smtClean="0"/>
          </a:p>
          <a:p>
            <a:pPr marL="0" indent="0">
              <a:buNone/>
            </a:pPr>
            <a:r>
              <a:rPr lang="en-US" altLang="ja-JP" dirty="0" smtClean="0"/>
              <a:t>e.g.,</a:t>
            </a:r>
          </a:p>
          <a:p>
            <a:pPr marL="0" indent="0">
              <a:buNone/>
            </a:pPr>
            <a:endParaRPr kumimoji="1" lang="en-US" altLang="ja-JP" dirty="0"/>
          </a:p>
          <a:p>
            <a:pPr marL="0" indent="0">
              <a:buNone/>
            </a:pPr>
            <a:r>
              <a:rPr lang="en-US" altLang="ja-JP" dirty="0" err="1" smtClean="0"/>
              <a:t>int</a:t>
            </a:r>
            <a:r>
              <a:rPr lang="en-US" altLang="ja-JP" dirty="0" smtClean="0"/>
              <a:t> bigger = max(100,200);</a:t>
            </a:r>
          </a:p>
          <a:p>
            <a:pPr marL="0" indent="0">
              <a:buNone/>
            </a:pPr>
            <a:r>
              <a:rPr kumimoji="1" lang="en-US" altLang="ja-JP" dirty="0" smtClean="0">
                <a:sym typeface="Wingdings" panose="05000000000000000000" pitchFamily="2" charset="2"/>
              </a:rPr>
              <a:t></a:t>
            </a:r>
            <a:r>
              <a:rPr lang="ja-JP" altLang="en-US" dirty="0" smtClean="0">
                <a:sym typeface="Wingdings" panose="05000000000000000000" pitchFamily="2" charset="2"/>
              </a:rPr>
              <a:t> </a:t>
            </a:r>
            <a:r>
              <a:rPr lang="en-US" altLang="ja-JP" dirty="0" err="1" smtClean="0">
                <a:sym typeface="Wingdings" panose="05000000000000000000" pitchFamily="2" charset="2"/>
              </a:rPr>
              <a:t>int</a:t>
            </a:r>
            <a:r>
              <a:rPr lang="en-US" altLang="ja-JP" dirty="0" smtClean="0">
                <a:sym typeface="Wingdings" panose="05000000000000000000" pitchFamily="2" charset="2"/>
              </a:rPr>
              <a:t> bigger = 200;</a:t>
            </a:r>
          </a:p>
          <a:p>
            <a:pPr marL="0" indent="0">
              <a:buNone/>
            </a:pPr>
            <a:endParaRPr kumimoji="1" lang="en-US" altLang="ja-JP" dirty="0">
              <a:sym typeface="Wingdings" panose="05000000000000000000" pitchFamily="2" charset="2"/>
            </a:endParaRPr>
          </a:p>
          <a:p>
            <a:pPr marL="0" indent="0">
              <a:buNone/>
            </a:pPr>
            <a:r>
              <a:rPr lang="en-US" altLang="ja-JP" dirty="0" err="1" smtClean="0">
                <a:sym typeface="Wingdings" panose="05000000000000000000" pitchFamily="2" charset="2"/>
              </a:rPr>
              <a:t>int</a:t>
            </a:r>
            <a:r>
              <a:rPr lang="en-US" altLang="ja-JP" dirty="0" smtClean="0">
                <a:sym typeface="Wingdings" panose="05000000000000000000" pitchFamily="2" charset="2"/>
              </a:rPr>
              <a:t> smaller = min( max(3, 5), 4);</a:t>
            </a:r>
          </a:p>
          <a:p>
            <a:pPr>
              <a:buFont typeface="Wingdings" panose="05000000000000000000" pitchFamily="2" charset="2"/>
              <a:buChar char="à"/>
            </a:pPr>
            <a:r>
              <a:rPr kumimoji="1" lang="en-US" altLang="ja-JP" dirty="0" err="1" smtClean="0">
                <a:sym typeface="Wingdings" panose="05000000000000000000" pitchFamily="2" charset="2"/>
              </a:rPr>
              <a:t>int</a:t>
            </a:r>
            <a:r>
              <a:rPr kumimoji="1" lang="en-US" altLang="ja-JP" dirty="0" smtClean="0">
                <a:sym typeface="Wingdings" panose="05000000000000000000" pitchFamily="2" charset="2"/>
              </a:rPr>
              <a:t> smaller = min( 5, 4);</a:t>
            </a:r>
          </a:p>
          <a:p>
            <a:pPr>
              <a:buFont typeface="Wingdings" panose="05000000000000000000" pitchFamily="2" charset="2"/>
              <a:buChar char="à"/>
            </a:pPr>
            <a:r>
              <a:rPr lang="en-US" altLang="ja-JP" dirty="0" err="1" smtClean="0">
                <a:sym typeface="Wingdings" panose="05000000000000000000" pitchFamily="2" charset="2"/>
              </a:rPr>
              <a:t>int</a:t>
            </a:r>
            <a:r>
              <a:rPr lang="en-US" altLang="ja-JP" dirty="0" smtClean="0">
                <a:sym typeface="Wingdings" panose="05000000000000000000" pitchFamily="2" charset="2"/>
              </a:rPr>
              <a:t> smaller = 4;</a:t>
            </a:r>
            <a:endParaRPr kumimoji="1" lang="en-US" altLang="ja-JP" dirty="0" smtClean="0">
              <a:sym typeface="Wingdings" panose="05000000000000000000" pitchFamily="2" charset="2"/>
            </a:endParaRPr>
          </a:p>
        </p:txBody>
      </p:sp>
    </p:spTree>
    <p:extLst>
      <p:ext uri="{BB962C8B-B14F-4D97-AF65-F5344CB8AC3E}">
        <p14:creationId xmlns:p14="http://schemas.microsoft.com/office/powerpoint/2010/main" val="290902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Hold the roof up!</a:t>
            </a:r>
            <a:endParaRPr lang="en-US" dirty="0"/>
          </a:p>
        </p:txBody>
      </p:sp>
      <p:sp>
        <p:nvSpPr>
          <p:cNvPr id="3" name="Content Placeholder 2"/>
          <p:cNvSpPr>
            <a:spLocks noGrp="1"/>
          </p:cNvSpPr>
          <p:nvPr>
            <p:ph idx="1"/>
          </p:nvPr>
        </p:nvSpPr>
        <p:spPr>
          <a:xfrm>
            <a:off x="457200" y="1124744"/>
            <a:ext cx="8229600" cy="5001419"/>
          </a:xfrm>
        </p:spPr>
        <p:txBody>
          <a:bodyPr/>
          <a:lstStyle/>
          <a:p>
            <a:pPr marL="0" indent="0">
              <a:buNone/>
            </a:pPr>
            <a:r>
              <a:rPr lang="en-US" dirty="0" smtClean="0"/>
              <a:t>Make a line that is falling down, like a roof, and hold it up with the mouse.</a:t>
            </a:r>
          </a:p>
          <a:p>
            <a:pPr marL="0" indent="0">
              <a:buNone/>
            </a:pPr>
            <a:endParaRPr lang="en-US" dirty="0" smtClean="0"/>
          </a:p>
          <a:p>
            <a:pPr marL="0" indent="0">
              <a:buNone/>
            </a:pPr>
            <a:r>
              <a:rPr lang="en-US" dirty="0" smtClean="0"/>
              <a:t>Each time you draw, move the line, so it draws in a new place next time</a:t>
            </a:r>
          </a:p>
          <a:p>
            <a:pPr marL="0" indent="0">
              <a:buNone/>
            </a:pPr>
            <a:endParaRPr lang="en-US" dirty="0"/>
          </a:p>
          <a:p>
            <a:pPr marL="0" indent="0">
              <a:buNone/>
            </a:pPr>
            <a:r>
              <a:rPr lang="en-US" dirty="0" smtClean="0"/>
              <a:t>Use min or max to be sure that the line never goes below the mouse.</a:t>
            </a:r>
            <a:endParaRPr lang="en-US" dirty="0"/>
          </a:p>
        </p:txBody>
      </p:sp>
    </p:spTree>
    <p:extLst>
      <p:ext uri="{BB962C8B-B14F-4D97-AF65-F5344CB8AC3E}">
        <p14:creationId xmlns:p14="http://schemas.microsoft.com/office/powerpoint/2010/main" val="202435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dirty="0" smtClean="0"/>
              <a:t>programmers, write your programs!</a:t>
            </a:r>
            <a:endParaRPr lang="en-CA" dirty="0"/>
          </a:p>
        </p:txBody>
      </p:sp>
      <p:grpSp>
        <p:nvGrpSpPr>
          <p:cNvPr id="4" name="グループ化 3"/>
          <p:cNvGrpSpPr/>
          <p:nvPr/>
        </p:nvGrpSpPr>
        <p:grpSpPr>
          <a:xfrm>
            <a:off x="179512" y="3501008"/>
            <a:ext cx="3106667" cy="3384376"/>
            <a:chOff x="179512" y="3501008"/>
            <a:chExt cx="3106667" cy="3384376"/>
          </a:xfrm>
        </p:grpSpPr>
        <p:pic>
          <p:nvPicPr>
            <p:cNvPr id="5" name="Picture 2" descr="http://3.bp.blogspot.com/_mxD41RVoml4/TU0VNRByayI/AAAAAAAAAMY/c_jLdCtTqqQ/s1600/programmer.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501008"/>
              <a:ext cx="3106667"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79512" y="6300609"/>
              <a:ext cx="2282420" cy="584775"/>
            </a:xfrm>
            <a:prstGeom prst="rect">
              <a:avLst/>
            </a:prstGeom>
            <a:noFill/>
          </p:spPr>
          <p:txBody>
            <a:bodyPr wrap="none" rtlCol="0">
              <a:spAutoFit/>
            </a:bodyPr>
            <a:lstStyle/>
            <a:p>
              <a:r>
                <a:rPr lang="en-US" sz="3200" dirty="0" smtClean="0"/>
                <a:t>programmer</a:t>
              </a:r>
              <a:endParaRPr lang="en-CA" sz="3200" dirty="0"/>
            </a:p>
          </p:txBody>
        </p:sp>
      </p:gr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1700808"/>
            <a:ext cx="3073871" cy="411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91075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Hold up the roof!</a:t>
            </a:r>
            <a:endParaRPr kumimoji="1" lang="ja-JP" altLang="en-US" dirty="0"/>
          </a:p>
        </p:txBody>
      </p:sp>
      <p:sp>
        <p:nvSpPr>
          <p:cNvPr id="3" name="Content Placeholder 2"/>
          <p:cNvSpPr>
            <a:spLocks noGrp="1"/>
          </p:cNvSpPr>
          <p:nvPr>
            <p:ph idx="1"/>
          </p:nvPr>
        </p:nvSpPr>
        <p:spPr>
          <a:xfrm>
            <a:off x="457200" y="1417638"/>
            <a:ext cx="8229600" cy="5179714"/>
          </a:xfrm>
        </p:spPr>
        <p:txBody>
          <a:bodyPr>
            <a:normAutofit fontScale="62500" lnSpcReduction="20000"/>
          </a:bodyPr>
          <a:lstStyle/>
          <a:p>
            <a:pPr marL="0" indent="0">
              <a:buNone/>
            </a:pPr>
            <a:r>
              <a:rPr lang="en-US" altLang="ja-JP" dirty="0" err="1"/>
              <a:t>int</a:t>
            </a:r>
            <a:r>
              <a:rPr lang="en-US" altLang="ja-JP" dirty="0"/>
              <a:t> </a:t>
            </a:r>
            <a:r>
              <a:rPr lang="en-US" altLang="ja-JP" dirty="0" err="1"/>
              <a:t>lineTop</a:t>
            </a:r>
            <a:r>
              <a:rPr lang="en-US" altLang="ja-JP" dirty="0"/>
              <a:t> = 0;</a:t>
            </a:r>
          </a:p>
          <a:p>
            <a:pPr marL="0" indent="0">
              <a:buNone/>
            </a:pPr>
            <a:endParaRPr lang="en-US" altLang="ja-JP" dirty="0"/>
          </a:p>
          <a:p>
            <a:pPr marL="0" indent="0">
              <a:buNone/>
            </a:pPr>
            <a:r>
              <a:rPr lang="en-US" altLang="ja-JP" dirty="0"/>
              <a:t>void setup()</a:t>
            </a:r>
          </a:p>
          <a:p>
            <a:pPr marL="0" indent="0">
              <a:buNone/>
            </a:pPr>
            <a:r>
              <a:rPr lang="en-US" altLang="ja-JP" dirty="0"/>
              <a:t>{</a:t>
            </a:r>
          </a:p>
          <a:p>
            <a:pPr marL="0" indent="0">
              <a:buNone/>
            </a:pPr>
            <a:r>
              <a:rPr lang="en-US" altLang="ja-JP" dirty="0"/>
              <a:t>  size(500,500);</a:t>
            </a:r>
          </a:p>
          <a:p>
            <a:pPr marL="0" indent="0">
              <a:buNone/>
            </a:pPr>
            <a:r>
              <a:rPr lang="en-US" altLang="ja-JP" dirty="0"/>
              <a:t>}</a:t>
            </a:r>
          </a:p>
          <a:p>
            <a:pPr marL="0" indent="0">
              <a:buNone/>
            </a:pPr>
            <a:endParaRPr lang="en-US" altLang="ja-JP" dirty="0"/>
          </a:p>
          <a:p>
            <a:pPr marL="0" indent="0">
              <a:buNone/>
            </a:pPr>
            <a:r>
              <a:rPr lang="en-US" altLang="ja-JP" dirty="0"/>
              <a:t>void draw()</a:t>
            </a:r>
          </a:p>
          <a:p>
            <a:pPr marL="0" indent="0">
              <a:buNone/>
            </a:pPr>
            <a:r>
              <a:rPr lang="en-US" altLang="ja-JP" dirty="0"/>
              <a:t>{</a:t>
            </a:r>
          </a:p>
          <a:p>
            <a:pPr marL="0" indent="0">
              <a:buNone/>
            </a:pPr>
            <a:r>
              <a:rPr lang="en-US" altLang="ja-JP" dirty="0"/>
              <a:t>  background(255);</a:t>
            </a:r>
          </a:p>
          <a:p>
            <a:pPr marL="0" indent="0">
              <a:buNone/>
            </a:pPr>
            <a:r>
              <a:rPr lang="en-US" altLang="ja-JP" dirty="0"/>
              <a:t>  </a:t>
            </a:r>
            <a:r>
              <a:rPr lang="en-US" altLang="ja-JP" dirty="0" err="1"/>
              <a:t>lineTop</a:t>
            </a:r>
            <a:r>
              <a:rPr lang="en-US" altLang="ja-JP" dirty="0"/>
              <a:t> = </a:t>
            </a:r>
            <a:r>
              <a:rPr lang="en-US" altLang="ja-JP" dirty="0" err="1"/>
              <a:t>lineTop</a:t>
            </a:r>
            <a:r>
              <a:rPr lang="en-US" altLang="ja-JP" dirty="0"/>
              <a:t> + 1;</a:t>
            </a:r>
          </a:p>
          <a:p>
            <a:pPr marL="0" indent="0">
              <a:buNone/>
            </a:pPr>
            <a:r>
              <a:rPr lang="en-US" altLang="ja-JP" dirty="0"/>
              <a:t>  </a:t>
            </a:r>
          </a:p>
          <a:p>
            <a:pPr marL="0" indent="0">
              <a:buNone/>
            </a:pPr>
            <a:r>
              <a:rPr lang="en-US" altLang="ja-JP" dirty="0"/>
              <a:t>  </a:t>
            </a:r>
            <a:r>
              <a:rPr lang="en-US" altLang="ja-JP" dirty="0" err="1"/>
              <a:t>lineTop</a:t>
            </a:r>
            <a:r>
              <a:rPr lang="en-US" altLang="ja-JP" dirty="0"/>
              <a:t> = min(</a:t>
            </a:r>
            <a:r>
              <a:rPr lang="en-US" altLang="ja-JP" dirty="0" err="1"/>
              <a:t>mouseY</a:t>
            </a:r>
            <a:r>
              <a:rPr lang="en-US" altLang="ja-JP" dirty="0"/>
              <a:t>, </a:t>
            </a:r>
            <a:r>
              <a:rPr lang="en-US" altLang="ja-JP" dirty="0" err="1"/>
              <a:t>lineTop</a:t>
            </a:r>
            <a:r>
              <a:rPr lang="en-US" altLang="ja-JP" dirty="0"/>
              <a:t>);</a:t>
            </a:r>
          </a:p>
          <a:p>
            <a:pPr marL="0" indent="0">
              <a:buNone/>
            </a:pPr>
            <a:r>
              <a:rPr lang="en-US" altLang="ja-JP" dirty="0"/>
              <a:t>  </a:t>
            </a:r>
          </a:p>
          <a:p>
            <a:pPr marL="0" indent="0">
              <a:buNone/>
            </a:pPr>
            <a:r>
              <a:rPr lang="en-US" altLang="ja-JP" dirty="0"/>
              <a:t>  line(0,lineTop,499,lineTop);</a:t>
            </a:r>
          </a:p>
          <a:p>
            <a:pPr marL="0" indent="0">
              <a:buNone/>
            </a:pPr>
            <a:r>
              <a:rPr lang="en-US" altLang="ja-JP" dirty="0"/>
              <a:t>}</a:t>
            </a:r>
            <a:endParaRPr kumimoji="1" lang="ja-JP" alt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7640" y="1243080"/>
              <a:ext cx="7107120" cy="5129640"/>
            </p14:xfrm>
          </p:contentPart>
        </mc:Choice>
        <mc:Fallback xmlns="">
          <p:pic>
            <p:nvPicPr>
              <p:cNvPr id="4" name="Ink 3"/>
              <p:cNvPicPr/>
              <p:nvPr/>
            </p:nvPicPr>
            <p:blipFill>
              <a:blip r:embed="rId3"/>
              <a:stretch>
                <a:fillRect/>
              </a:stretch>
            </p:blipFill>
            <p:spPr>
              <a:xfrm>
                <a:off x="105120" y="1236600"/>
                <a:ext cx="7119720" cy="5145840"/>
              </a:xfrm>
              <a:prstGeom prst="rect">
                <a:avLst/>
              </a:prstGeom>
            </p:spPr>
          </p:pic>
        </mc:Fallback>
      </mc:AlternateContent>
    </p:spTree>
    <p:extLst>
      <p:ext uri="{BB962C8B-B14F-4D97-AF65-F5344CB8AC3E}">
        <p14:creationId xmlns:p14="http://schemas.microsoft.com/office/powerpoint/2010/main" val="388907901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&lt;go through the cases to illustrate min&gt;</a:t>
            </a:r>
            <a:endParaRPr kumimoji="1" lang="ja-JP" altLang="en-US" dirty="0"/>
          </a:p>
        </p:txBody>
      </p:sp>
      <p:sp>
        <p:nvSpPr>
          <p:cNvPr id="3" name="Content Placeholder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6022604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Trucking along…</a:t>
            </a:r>
            <a:endParaRPr kumimoji="1" lang="ja-JP" altLang="en-US" dirty="0"/>
          </a:p>
        </p:txBody>
      </p:sp>
      <p:sp>
        <p:nvSpPr>
          <p:cNvPr id="3" name="Content Placeholder 2"/>
          <p:cNvSpPr>
            <a:spLocks noGrp="1"/>
          </p:cNvSpPr>
          <p:nvPr>
            <p:ph idx="1"/>
          </p:nvPr>
        </p:nvSpPr>
        <p:spPr/>
        <p:txBody>
          <a:bodyPr>
            <a:normAutofit lnSpcReduction="10000"/>
          </a:bodyPr>
          <a:lstStyle/>
          <a:p>
            <a:pPr marL="0" indent="0">
              <a:buNone/>
            </a:pPr>
            <a:r>
              <a:rPr kumimoji="1" lang="en-US" altLang="ja-JP" dirty="0" smtClean="0"/>
              <a:t>Understanding programs: </a:t>
            </a:r>
          </a:p>
          <a:p>
            <a:pPr marL="0" indent="0">
              <a:buNone/>
            </a:pPr>
            <a:r>
              <a:rPr lang="en-US" altLang="ja-JP" dirty="0"/>
              <a:t>	</a:t>
            </a:r>
            <a:r>
              <a:rPr lang="en-US" altLang="ja-JP" dirty="0" smtClean="0"/>
              <a:t>computers have tunnel vision</a:t>
            </a:r>
          </a:p>
          <a:p>
            <a:pPr marL="0" indent="0">
              <a:buNone/>
            </a:pPr>
            <a:r>
              <a:rPr kumimoji="1" lang="en-US" altLang="ja-JP" dirty="0"/>
              <a:t>	</a:t>
            </a:r>
            <a:r>
              <a:rPr kumimoji="1" lang="en-US" altLang="ja-JP" dirty="0" smtClean="0"/>
              <a:t>explicit, one by one instructions</a:t>
            </a:r>
          </a:p>
          <a:p>
            <a:pPr marL="0" indent="0">
              <a:buNone/>
            </a:pPr>
            <a:r>
              <a:rPr lang="en-US" altLang="ja-JP" dirty="0"/>
              <a:t>	</a:t>
            </a:r>
            <a:r>
              <a:rPr lang="en-US" altLang="ja-JP" dirty="0" smtClean="0"/>
              <a:t>simplest approach to getting it:</a:t>
            </a:r>
          </a:p>
          <a:p>
            <a:pPr marL="1793875" indent="0">
              <a:buNone/>
            </a:pPr>
            <a:r>
              <a:rPr lang="en-US" altLang="ja-JP" dirty="0"/>
              <a:t>	</a:t>
            </a:r>
            <a:r>
              <a:rPr lang="en-US" altLang="ja-JP" dirty="0" smtClean="0"/>
              <a:t>you need to know what happens, in what order</a:t>
            </a:r>
            <a:endParaRPr kumimoji="1" lang="en-US" altLang="ja-JP" dirty="0" smtClean="0"/>
          </a:p>
          <a:p>
            <a:pPr marL="0" indent="0">
              <a:buNone/>
            </a:pPr>
            <a:endParaRPr lang="en-US" altLang="ja-JP" dirty="0"/>
          </a:p>
          <a:p>
            <a:pPr marL="0" indent="0">
              <a:buNone/>
            </a:pPr>
            <a:r>
              <a:rPr kumimoji="1" lang="en-US" altLang="ja-JP" dirty="0" smtClean="0"/>
              <a:t>re-visit the “hold up the roof” example</a:t>
            </a:r>
            <a:endParaRPr kumimoji="1" lang="ja-JP" altLang="en-US" dirty="0"/>
          </a:p>
        </p:txBody>
      </p:sp>
    </p:spTree>
    <p:extLst>
      <p:ext uri="{BB962C8B-B14F-4D97-AF65-F5344CB8AC3E}">
        <p14:creationId xmlns:p14="http://schemas.microsoft.com/office/powerpoint/2010/main" val="10000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update the cat face program</a:t>
            </a:r>
            <a:endParaRPr lang="en-US" dirty="0"/>
          </a:p>
        </p:txBody>
      </p:sp>
      <p:sp>
        <p:nvSpPr>
          <p:cNvPr id="3" name="Content Placeholder 2"/>
          <p:cNvSpPr>
            <a:spLocks noGrp="1"/>
          </p:cNvSpPr>
          <p:nvPr>
            <p:ph idx="1"/>
          </p:nvPr>
        </p:nvSpPr>
        <p:spPr/>
        <p:txBody>
          <a:bodyPr numCol="2">
            <a:normAutofit fontScale="32500" lnSpcReduction="20000"/>
          </a:bodyPr>
          <a:lstStyle/>
          <a:p>
            <a:pPr marL="0" indent="0">
              <a:buNone/>
            </a:pPr>
            <a:r>
              <a:rPr lang="en-US" altLang="ja-JP" dirty="0" smtClean="0"/>
              <a:t>/*******************</a:t>
            </a:r>
          </a:p>
          <a:p>
            <a:pPr marL="0" indent="0">
              <a:buNone/>
            </a:pPr>
            <a:r>
              <a:rPr lang="en-US" altLang="ja-JP" dirty="0" smtClean="0"/>
              <a:t>* Cat Face! Draw a cat face on the screen</a:t>
            </a:r>
          </a:p>
          <a:p>
            <a:pPr marL="0" indent="0">
              <a:buNone/>
            </a:pPr>
            <a:r>
              <a:rPr lang="en-US" altLang="ja-JP" dirty="0" smtClean="0"/>
              <a:t>* author: </a:t>
            </a:r>
            <a:r>
              <a:rPr lang="en-US" altLang="ja-JP" dirty="0" err="1" smtClean="0"/>
              <a:t>Teo</a:t>
            </a:r>
            <a:r>
              <a:rPr lang="en-US" altLang="ja-JP" dirty="0" smtClean="0"/>
              <a:t> the dog</a:t>
            </a:r>
          </a:p>
          <a:p>
            <a:pPr marL="0" indent="0">
              <a:buNone/>
            </a:pPr>
            <a:r>
              <a:rPr lang="en-US" altLang="ja-JP" dirty="0" smtClean="0"/>
              <a:t>* version: try #awesome</a:t>
            </a:r>
          </a:p>
          <a:p>
            <a:pPr marL="0" indent="0">
              <a:buNone/>
            </a:pPr>
            <a:r>
              <a:rPr lang="en-US" altLang="ja-JP" dirty="0" smtClean="0"/>
              <a:t>* purpose: to show how a cat can be drawn</a:t>
            </a:r>
          </a:p>
          <a:p>
            <a:pPr marL="0" indent="0">
              <a:buNone/>
            </a:pPr>
            <a:r>
              <a:rPr lang="en-US" altLang="ja-JP" dirty="0" smtClean="0"/>
              <a:t>********************/</a:t>
            </a:r>
          </a:p>
          <a:p>
            <a:pPr marL="0" indent="0">
              <a:buNone/>
            </a:pPr>
            <a:endParaRPr lang="en-US" altLang="ja-JP" dirty="0" smtClean="0"/>
          </a:p>
          <a:p>
            <a:pPr marL="0" indent="0">
              <a:buNone/>
            </a:pPr>
            <a:r>
              <a:rPr lang="en-US" altLang="ja-JP" dirty="0" smtClean="0"/>
              <a:t>// variables</a:t>
            </a:r>
          </a:p>
          <a:p>
            <a:pPr marL="0" indent="0">
              <a:buNone/>
            </a:pPr>
            <a:r>
              <a:rPr lang="en-US" altLang="ja-JP" dirty="0" err="1" smtClean="0"/>
              <a:t>int</a:t>
            </a:r>
            <a:r>
              <a:rPr lang="en-US" altLang="ja-JP" dirty="0" smtClean="0"/>
              <a:t> </a:t>
            </a:r>
            <a:r>
              <a:rPr lang="en-US" altLang="ja-JP" dirty="0" err="1" smtClean="0"/>
              <a:t>headCenterX</a:t>
            </a:r>
            <a:r>
              <a:rPr lang="en-US" altLang="ja-JP" dirty="0" smtClean="0"/>
              <a:t> = 250;</a:t>
            </a:r>
          </a:p>
          <a:p>
            <a:pPr marL="0" indent="0">
              <a:buNone/>
            </a:pPr>
            <a:r>
              <a:rPr lang="en-US" altLang="ja-JP" dirty="0" err="1" smtClean="0"/>
              <a:t>int</a:t>
            </a:r>
            <a:r>
              <a:rPr lang="en-US" altLang="ja-JP" dirty="0" smtClean="0"/>
              <a:t> </a:t>
            </a:r>
            <a:r>
              <a:rPr lang="en-US" altLang="ja-JP" dirty="0" err="1" smtClean="0"/>
              <a:t>headCenterY</a:t>
            </a:r>
            <a:r>
              <a:rPr lang="en-US" altLang="ja-JP" dirty="0" smtClean="0"/>
              <a:t> = 250;</a:t>
            </a:r>
          </a:p>
          <a:p>
            <a:pPr marL="0" indent="0">
              <a:buNone/>
            </a:pPr>
            <a:r>
              <a:rPr lang="en-US" altLang="ja-JP" dirty="0" err="1" smtClean="0"/>
              <a:t>int</a:t>
            </a:r>
            <a:r>
              <a:rPr lang="en-US" altLang="ja-JP" dirty="0" smtClean="0"/>
              <a:t> </a:t>
            </a:r>
            <a:r>
              <a:rPr lang="en-US" altLang="ja-JP" dirty="0" err="1" smtClean="0"/>
              <a:t>noseSize</a:t>
            </a:r>
            <a:r>
              <a:rPr lang="en-US" altLang="ja-JP" dirty="0" smtClean="0"/>
              <a:t> = 30;</a:t>
            </a:r>
          </a:p>
          <a:p>
            <a:pPr marL="0" indent="0">
              <a:buNone/>
            </a:pPr>
            <a:r>
              <a:rPr lang="en-US" altLang="ja-JP" dirty="0" err="1" smtClean="0"/>
              <a:t>int</a:t>
            </a:r>
            <a:r>
              <a:rPr lang="en-US" altLang="ja-JP" dirty="0" smtClean="0"/>
              <a:t> </a:t>
            </a:r>
            <a:r>
              <a:rPr lang="en-US" altLang="ja-JP" dirty="0" err="1" smtClean="0"/>
              <a:t>pupilWidth</a:t>
            </a:r>
            <a:r>
              <a:rPr lang="en-US" altLang="ja-JP" dirty="0" smtClean="0"/>
              <a:t> = 15;</a:t>
            </a:r>
          </a:p>
          <a:p>
            <a:pPr marL="0" indent="0">
              <a:buNone/>
            </a:pPr>
            <a:r>
              <a:rPr lang="en-US" altLang="ja-JP" dirty="0" err="1" smtClean="0"/>
              <a:t>int</a:t>
            </a:r>
            <a:r>
              <a:rPr lang="en-US" altLang="ja-JP" dirty="0" smtClean="0"/>
              <a:t> </a:t>
            </a:r>
            <a:r>
              <a:rPr lang="en-US" altLang="ja-JP" dirty="0" err="1" smtClean="0"/>
              <a:t>noseCenterX</a:t>
            </a:r>
            <a:r>
              <a:rPr lang="en-US" altLang="ja-JP" dirty="0" smtClean="0"/>
              <a:t> = </a:t>
            </a:r>
            <a:r>
              <a:rPr lang="en-US" altLang="ja-JP" dirty="0" err="1" smtClean="0"/>
              <a:t>headCenterX</a:t>
            </a:r>
            <a:r>
              <a:rPr lang="en-US" altLang="ja-JP" dirty="0" smtClean="0"/>
              <a:t>;</a:t>
            </a:r>
          </a:p>
          <a:p>
            <a:pPr marL="0" indent="0">
              <a:buNone/>
            </a:pPr>
            <a:r>
              <a:rPr lang="en-US" altLang="ja-JP" dirty="0" err="1" smtClean="0"/>
              <a:t>int</a:t>
            </a:r>
            <a:r>
              <a:rPr lang="en-US" altLang="ja-JP" dirty="0" smtClean="0"/>
              <a:t> </a:t>
            </a:r>
            <a:r>
              <a:rPr lang="en-US" altLang="ja-JP" dirty="0" err="1" smtClean="0"/>
              <a:t>noseCenterY</a:t>
            </a:r>
            <a:r>
              <a:rPr lang="en-US" altLang="ja-JP" dirty="0" smtClean="0"/>
              <a:t> = headCenterY+50;</a:t>
            </a:r>
          </a:p>
          <a:p>
            <a:pPr marL="0" indent="0">
              <a:buNone/>
            </a:pPr>
            <a:endParaRPr lang="en-US" altLang="ja-JP" dirty="0" smtClean="0"/>
          </a:p>
          <a:p>
            <a:pPr marL="0" indent="0">
              <a:buNone/>
            </a:pPr>
            <a:r>
              <a:rPr lang="en-US" altLang="ja-JP" dirty="0" smtClean="0"/>
              <a:t>size(500,500); // make a 500x500 canvas</a:t>
            </a:r>
          </a:p>
          <a:p>
            <a:pPr marL="0" indent="0">
              <a:buNone/>
            </a:pPr>
            <a:endParaRPr lang="en-US" altLang="ja-JP" dirty="0" smtClean="0"/>
          </a:p>
          <a:p>
            <a:pPr marL="0" indent="0">
              <a:buNone/>
            </a:pPr>
            <a:r>
              <a:rPr lang="en-US" altLang="ja-JP" dirty="0" smtClean="0"/>
              <a:t>//draw the head</a:t>
            </a:r>
          </a:p>
          <a:p>
            <a:pPr marL="0" indent="0">
              <a:buNone/>
            </a:pPr>
            <a:r>
              <a:rPr lang="en-US" altLang="ja-JP" dirty="0" smtClean="0"/>
              <a:t>ellipse(headCenterX,headCenterY,300,300);</a:t>
            </a:r>
          </a:p>
          <a:p>
            <a:pPr marL="0" indent="0">
              <a:buNone/>
            </a:pPr>
            <a:endParaRPr lang="en-US" altLang="ja-JP" dirty="0" smtClean="0"/>
          </a:p>
          <a:p>
            <a:pPr marL="0" indent="0">
              <a:buNone/>
            </a:pPr>
            <a:r>
              <a:rPr lang="en-US" altLang="ja-JP" dirty="0" smtClean="0"/>
              <a:t>//draw the ears</a:t>
            </a:r>
          </a:p>
          <a:p>
            <a:pPr marL="0" indent="0">
              <a:buNone/>
            </a:pPr>
            <a:r>
              <a:rPr lang="en-US" altLang="ja-JP" dirty="0" smtClean="0"/>
              <a:t>triangle(headCenterX+125,headCenterY-170,         </a:t>
            </a:r>
          </a:p>
          <a:p>
            <a:pPr marL="0" indent="0">
              <a:buNone/>
            </a:pPr>
            <a:r>
              <a:rPr lang="en-US" altLang="ja-JP" dirty="0" smtClean="0"/>
              <a:t>           headCenterX+50,headCenterY-100,</a:t>
            </a:r>
          </a:p>
          <a:p>
            <a:pPr marL="0" indent="0">
              <a:buNone/>
            </a:pPr>
            <a:r>
              <a:rPr lang="en-US" altLang="ja-JP" dirty="0" smtClean="0"/>
              <a:t>           headCenterX+150,headCenterY-50);</a:t>
            </a:r>
          </a:p>
          <a:p>
            <a:pPr marL="0" indent="0">
              <a:buNone/>
            </a:pPr>
            <a:r>
              <a:rPr lang="en-US" altLang="ja-JP" dirty="0" smtClean="0"/>
              <a:t>triangle(headCenterX-125,headCenterY-170,</a:t>
            </a:r>
          </a:p>
          <a:p>
            <a:pPr marL="0" indent="0">
              <a:buNone/>
            </a:pPr>
            <a:r>
              <a:rPr lang="en-US" altLang="ja-JP" dirty="0" smtClean="0"/>
              <a:t>          headCenterX-50,headCenterY-100,</a:t>
            </a:r>
          </a:p>
          <a:p>
            <a:pPr marL="0" indent="0">
              <a:buNone/>
            </a:pPr>
            <a:r>
              <a:rPr lang="en-US" altLang="ja-JP" dirty="0" smtClean="0"/>
              <a:t>          headCenterX-150,headCenterY-50);</a:t>
            </a:r>
          </a:p>
          <a:p>
            <a:pPr marL="0" indent="0">
              <a:buNone/>
            </a:pPr>
            <a:endParaRPr lang="en-US" altLang="ja-JP" dirty="0" smtClean="0"/>
          </a:p>
          <a:p>
            <a:pPr marL="0" indent="0">
              <a:buNone/>
            </a:pPr>
            <a:r>
              <a:rPr lang="en-US" altLang="ja-JP" dirty="0" smtClean="0"/>
              <a:t>//draw the eyes</a:t>
            </a:r>
          </a:p>
          <a:p>
            <a:pPr marL="0" indent="0">
              <a:buNone/>
            </a:pPr>
            <a:r>
              <a:rPr lang="en-US" altLang="ja-JP" dirty="0" smtClean="0"/>
              <a:t>ellipse(headCenterX-75,headCenterY-25,</a:t>
            </a:r>
          </a:p>
          <a:p>
            <a:pPr marL="0" indent="0">
              <a:buNone/>
            </a:pPr>
            <a:r>
              <a:rPr lang="en-US" altLang="ja-JP" dirty="0" smtClean="0"/>
              <a:t>          </a:t>
            </a:r>
            <a:r>
              <a:rPr lang="en-US" altLang="ja-JP" dirty="0" err="1" smtClean="0"/>
              <a:t>pupilWidth</a:t>
            </a:r>
            <a:r>
              <a:rPr lang="en-US" altLang="ja-JP" dirty="0" smtClean="0"/>
              <a:t>*4,pupilWidth*2); // left eye</a:t>
            </a:r>
          </a:p>
          <a:p>
            <a:pPr marL="0" indent="0">
              <a:buNone/>
            </a:pPr>
            <a:r>
              <a:rPr lang="en-US" altLang="ja-JP" dirty="0" smtClean="0"/>
              <a:t>ellipse(headCenterX-75,headCenterY-25,</a:t>
            </a:r>
          </a:p>
          <a:p>
            <a:pPr marL="0" indent="0">
              <a:buNone/>
            </a:pPr>
            <a:r>
              <a:rPr lang="en-US" altLang="ja-JP" dirty="0" smtClean="0"/>
              <a:t>          </a:t>
            </a:r>
            <a:r>
              <a:rPr lang="en-US" altLang="ja-JP" dirty="0" err="1" smtClean="0"/>
              <a:t>pupilWidth,pupilWidth</a:t>
            </a:r>
            <a:r>
              <a:rPr lang="en-US" altLang="ja-JP" dirty="0" smtClean="0"/>
              <a:t>*2);</a:t>
            </a:r>
          </a:p>
          <a:p>
            <a:pPr marL="0" indent="0">
              <a:buNone/>
            </a:pPr>
            <a:r>
              <a:rPr lang="en-US" altLang="ja-JP" dirty="0" smtClean="0"/>
              <a:t>ellipse(headCenterX+75,headCenterY-25,</a:t>
            </a:r>
          </a:p>
          <a:p>
            <a:pPr marL="0" indent="0">
              <a:buNone/>
            </a:pPr>
            <a:r>
              <a:rPr lang="en-US" altLang="ja-JP" dirty="0" smtClean="0"/>
              <a:t>          </a:t>
            </a:r>
            <a:r>
              <a:rPr lang="en-US" altLang="ja-JP" dirty="0" err="1" smtClean="0"/>
              <a:t>pupilWidth</a:t>
            </a:r>
            <a:r>
              <a:rPr lang="en-US" altLang="ja-JP" dirty="0" smtClean="0"/>
              <a:t>*4,pupilWidth*2); // right eye</a:t>
            </a:r>
          </a:p>
          <a:p>
            <a:pPr marL="0" indent="0">
              <a:buNone/>
            </a:pPr>
            <a:r>
              <a:rPr lang="en-US" altLang="ja-JP" dirty="0" smtClean="0"/>
              <a:t>ellipse(headCenterX+75,headCenterY-25,</a:t>
            </a:r>
          </a:p>
          <a:p>
            <a:pPr marL="0" indent="0">
              <a:buNone/>
            </a:pPr>
            <a:r>
              <a:rPr lang="en-US" altLang="ja-JP" dirty="0" smtClean="0"/>
              <a:t>          </a:t>
            </a:r>
            <a:r>
              <a:rPr lang="en-US" altLang="ja-JP" dirty="0" err="1" smtClean="0"/>
              <a:t>pupilWidth,pupilWidth</a:t>
            </a:r>
            <a:r>
              <a:rPr lang="en-US" altLang="ja-JP" dirty="0" smtClean="0"/>
              <a:t>*2);</a:t>
            </a:r>
          </a:p>
          <a:p>
            <a:pPr marL="0" indent="0">
              <a:buNone/>
            </a:pPr>
            <a:endParaRPr lang="en-US" altLang="ja-JP" dirty="0" smtClean="0"/>
          </a:p>
          <a:p>
            <a:pPr marL="0" indent="0">
              <a:buNone/>
            </a:pPr>
            <a:r>
              <a:rPr lang="en-US" altLang="ja-JP" dirty="0" smtClean="0"/>
              <a:t>//whiskers!</a:t>
            </a:r>
          </a:p>
          <a:p>
            <a:pPr marL="0" indent="0">
              <a:buNone/>
            </a:pPr>
            <a:r>
              <a:rPr lang="en-US" altLang="ja-JP" dirty="0" smtClean="0"/>
              <a:t>line(noseCenterX,noseCenterY,noseCenterX-50,noseCenterY-25);</a:t>
            </a:r>
          </a:p>
          <a:p>
            <a:pPr marL="0" indent="0">
              <a:buNone/>
            </a:pPr>
            <a:r>
              <a:rPr lang="en-US" altLang="ja-JP" dirty="0" smtClean="0"/>
              <a:t>line(noseCenterX,noseCenterY,noseCenterX+50,noseCenterY-25);</a:t>
            </a:r>
          </a:p>
          <a:p>
            <a:pPr marL="0" indent="0">
              <a:buNone/>
            </a:pPr>
            <a:r>
              <a:rPr lang="en-US" altLang="ja-JP" dirty="0" smtClean="0"/>
              <a:t>line(noseCenterX,noseCenterY,noseCenterX-60,noseCenterY);</a:t>
            </a:r>
          </a:p>
          <a:p>
            <a:pPr marL="0" indent="0">
              <a:buNone/>
            </a:pPr>
            <a:r>
              <a:rPr lang="en-US" altLang="ja-JP" dirty="0" smtClean="0"/>
              <a:t>line(noseCenterX,noseCenterY,noseCenterX+60,noseCenterY);</a:t>
            </a:r>
          </a:p>
          <a:p>
            <a:pPr marL="0" indent="0">
              <a:buNone/>
            </a:pPr>
            <a:r>
              <a:rPr lang="en-US" altLang="ja-JP" dirty="0" smtClean="0"/>
              <a:t>line(noseCenterX,noseCenterY,noseCenterX-50,noseCenterY+25);</a:t>
            </a:r>
          </a:p>
          <a:p>
            <a:pPr marL="0" indent="0">
              <a:buNone/>
            </a:pPr>
            <a:r>
              <a:rPr lang="en-US" altLang="ja-JP" dirty="0" smtClean="0"/>
              <a:t>line(noseCenterX,noseCenterY,noseCenterX+50,noseCenterY+25);</a:t>
            </a:r>
          </a:p>
          <a:p>
            <a:pPr marL="0" indent="0">
              <a:buNone/>
            </a:pPr>
            <a:endParaRPr lang="en-US" altLang="ja-JP" dirty="0" smtClean="0"/>
          </a:p>
          <a:p>
            <a:pPr marL="0" indent="0">
              <a:buNone/>
            </a:pPr>
            <a:r>
              <a:rPr lang="en-US" altLang="ja-JP" dirty="0" smtClean="0"/>
              <a:t>// draw the nose. draw after whiskers for nice overlap effect</a:t>
            </a:r>
          </a:p>
          <a:p>
            <a:pPr marL="0" indent="0">
              <a:buNone/>
            </a:pPr>
            <a:r>
              <a:rPr lang="en-US" altLang="ja-JP" dirty="0" smtClean="0"/>
              <a:t>ellipse(</a:t>
            </a:r>
            <a:r>
              <a:rPr lang="en-US" altLang="ja-JP" dirty="0" err="1" smtClean="0"/>
              <a:t>noseCenterX,noseCenterY,noseSize,noseSize</a:t>
            </a:r>
            <a:r>
              <a:rPr lang="en-US" altLang="ja-JP" dirty="0" smtClean="0"/>
              <a:t>);</a:t>
            </a:r>
          </a:p>
          <a:p>
            <a:pPr marL="0" indent="0">
              <a:buNone/>
            </a:pPr>
            <a:endParaRPr lang="en-US" altLang="ja-JP" dirty="0"/>
          </a:p>
        </p:txBody>
      </p:sp>
    </p:spTree>
    <p:extLst>
      <p:ext uri="{BB962C8B-B14F-4D97-AF65-F5344CB8AC3E}">
        <p14:creationId xmlns:p14="http://schemas.microsoft.com/office/powerpoint/2010/main" val="284355666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update the cat face program</a:t>
            </a:r>
            <a:endParaRPr lang="en-US" dirty="0"/>
          </a:p>
        </p:txBody>
      </p:sp>
      <p:sp>
        <p:nvSpPr>
          <p:cNvPr id="3" name="Content Placeholder 2"/>
          <p:cNvSpPr>
            <a:spLocks noGrp="1"/>
          </p:cNvSpPr>
          <p:nvPr>
            <p:ph idx="1"/>
          </p:nvPr>
        </p:nvSpPr>
        <p:spPr/>
        <p:txBody>
          <a:bodyPr/>
          <a:lstStyle/>
          <a:p>
            <a:r>
              <a:rPr lang="en-US" dirty="0" smtClean="0"/>
              <a:t>Keep the variables global: break code into setup and draw</a:t>
            </a:r>
          </a:p>
          <a:p>
            <a:r>
              <a:rPr lang="en-US" dirty="0" smtClean="0"/>
              <a:t>And clear background command</a:t>
            </a:r>
          </a:p>
          <a:p>
            <a:r>
              <a:rPr lang="en-US" dirty="0" smtClean="0"/>
              <a:t>Link nose to mouse</a:t>
            </a:r>
          </a:p>
          <a:p>
            <a:r>
              <a:rPr lang="en-US" dirty="0" smtClean="0"/>
              <a:t>Eyes?</a:t>
            </a:r>
            <a:endParaRPr lang="en-US" dirty="0"/>
          </a:p>
        </p:txBody>
      </p:sp>
    </p:spTree>
    <p:extLst>
      <p:ext uri="{BB962C8B-B14F-4D97-AF65-F5344CB8AC3E}">
        <p14:creationId xmlns:p14="http://schemas.microsoft.com/office/powerpoint/2010/main" val="7268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Mouse cursor bubbles!</a:t>
            </a:r>
            <a:endParaRPr lang="en-US" dirty="0"/>
          </a:p>
        </p:txBody>
      </p:sp>
      <p:sp>
        <p:nvSpPr>
          <p:cNvPr id="3" name="Content Placeholder 2"/>
          <p:cNvSpPr>
            <a:spLocks noGrp="1"/>
          </p:cNvSpPr>
          <p:nvPr>
            <p:ph idx="1"/>
          </p:nvPr>
        </p:nvSpPr>
        <p:spPr>
          <a:xfrm>
            <a:off x="179512" y="1628800"/>
            <a:ext cx="4536504" cy="4525963"/>
          </a:xfrm>
        </p:spPr>
        <p:txBody>
          <a:bodyPr/>
          <a:lstStyle/>
          <a:p>
            <a:pPr marL="0" indent="0">
              <a:buNone/>
            </a:pPr>
            <a:r>
              <a:rPr lang="en-US" dirty="0" smtClean="0"/>
              <a:t>Bubble starts size 0</a:t>
            </a:r>
          </a:p>
          <a:p>
            <a:pPr marL="0" indent="0">
              <a:buNone/>
            </a:pPr>
            <a:r>
              <a:rPr lang="en-US" dirty="0" smtClean="0"/>
              <a:t>Goes right (+x)</a:t>
            </a:r>
          </a:p>
          <a:p>
            <a:pPr marL="0" indent="0">
              <a:buNone/>
            </a:pPr>
            <a:r>
              <a:rPr lang="en-US" dirty="0" smtClean="0"/>
              <a:t>Goes up (-y)</a:t>
            </a:r>
          </a:p>
          <a:p>
            <a:pPr marL="0" indent="0">
              <a:buNone/>
            </a:pPr>
            <a:r>
              <a:rPr lang="en-US" dirty="0" smtClean="0"/>
              <a:t>Bursts at size 50</a:t>
            </a:r>
          </a:p>
          <a:p>
            <a:pPr marL="0" indent="0">
              <a:buNone/>
            </a:pPr>
            <a:endParaRPr lang="en-US" dirty="0"/>
          </a:p>
        </p:txBody>
      </p:sp>
      <p:grpSp>
        <p:nvGrpSpPr>
          <p:cNvPr id="4" name="Group 3"/>
          <p:cNvGrpSpPr/>
          <p:nvPr/>
        </p:nvGrpSpPr>
        <p:grpSpPr>
          <a:xfrm>
            <a:off x="4780948" y="1196752"/>
            <a:ext cx="4342802" cy="4536504"/>
            <a:chOff x="0" y="0"/>
            <a:chExt cx="4914900" cy="513397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14900" cy="5133975"/>
            </a:xfrm>
            <a:prstGeom prst="rect">
              <a:avLst/>
            </a:prstGeom>
          </p:spPr>
        </p:pic>
        <p:pic>
          <p:nvPicPr>
            <p:cNvPr id="6" name="Picture 5" descr="http://www.webzo.org/tutorials/flash/images/mouse-cursor-recorder-2.pn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9806" y1="44615" x2="58252" y2="52821"/>
                          <a14:foregroundMark x1="71845" y1="43077" x2="71845" y2="41538"/>
                        </a14:backgroundRemoval>
                      </a14:imgEffect>
                    </a14:imgLayer>
                  </a14:imgProps>
                </a:ext>
                <a:ext uri="{28A0092B-C50C-407E-A947-70E740481C1C}">
                  <a14:useLocalDpi xmlns:a14="http://schemas.microsoft.com/office/drawing/2010/main" val="0"/>
                </a:ext>
              </a:extLst>
            </a:blip>
            <a:srcRect/>
            <a:stretch>
              <a:fillRect/>
            </a:stretch>
          </p:blipFill>
          <p:spPr bwMode="auto">
            <a:xfrm>
              <a:off x="1998921" y="2721935"/>
              <a:ext cx="223520" cy="424815"/>
            </a:xfrm>
            <a:prstGeom prst="rect">
              <a:avLst/>
            </a:prstGeom>
            <a:noFill/>
            <a:ln>
              <a:noFill/>
            </a:ln>
          </p:spPr>
        </p:pic>
      </p:grpSp>
    </p:spTree>
    <p:extLst>
      <p:ext uri="{BB962C8B-B14F-4D97-AF65-F5344CB8AC3E}">
        <p14:creationId xmlns:p14="http://schemas.microsoft.com/office/powerpoint/2010/main" val="427688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attack this???</a:t>
            </a:r>
            <a:endParaRPr lang="en-US" dirty="0"/>
          </a:p>
        </p:txBody>
      </p:sp>
      <p:sp>
        <p:nvSpPr>
          <p:cNvPr id="3" name="Content Placeholder 2"/>
          <p:cNvSpPr>
            <a:spLocks noGrp="1"/>
          </p:cNvSpPr>
          <p:nvPr>
            <p:ph idx="1"/>
          </p:nvPr>
        </p:nvSpPr>
        <p:spPr/>
        <p:txBody>
          <a:bodyPr/>
          <a:lstStyle/>
          <a:p>
            <a:pPr marL="0" indent="0">
              <a:buNone/>
            </a:pPr>
            <a:r>
              <a:rPr lang="en-US" dirty="0" smtClean="0"/>
              <a:t>When you’re stuck, start by doing what you know</a:t>
            </a:r>
          </a:p>
          <a:p>
            <a:pPr>
              <a:buFontTx/>
              <a:buChar char="-"/>
            </a:pPr>
            <a:r>
              <a:rPr lang="en-US" dirty="0" smtClean="0"/>
              <a:t>Draw a circle size 0 at the mouse!</a:t>
            </a:r>
          </a:p>
          <a:p>
            <a:pPr>
              <a:buFontTx/>
              <a:buChar char="-"/>
            </a:pPr>
            <a:r>
              <a:rPr lang="en-US" dirty="0" smtClean="0"/>
              <a:t>Next step – size 1, 1 above and 1 right</a:t>
            </a:r>
          </a:p>
          <a:p>
            <a:pPr>
              <a:buFontTx/>
              <a:buChar char="-"/>
            </a:pPr>
            <a:r>
              <a:rPr lang="en-US" dirty="0" smtClean="0"/>
              <a:t>Next.. Size 2</a:t>
            </a:r>
          </a:p>
          <a:p>
            <a:pPr>
              <a:buFontTx/>
              <a:buChar char="-"/>
            </a:pPr>
            <a:r>
              <a:rPr lang="en-US" dirty="0" smtClean="0"/>
              <a:t>Last? Size 50</a:t>
            </a:r>
          </a:p>
          <a:p>
            <a:pPr>
              <a:buFontTx/>
              <a:buChar char="-"/>
            </a:pPr>
            <a:r>
              <a:rPr lang="en-US" dirty="0" smtClean="0"/>
              <a:t>See a pattern?</a:t>
            </a:r>
          </a:p>
        </p:txBody>
      </p:sp>
    </p:spTree>
    <p:extLst>
      <p:ext uri="{BB962C8B-B14F-4D97-AF65-F5344CB8AC3E}">
        <p14:creationId xmlns:p14="http://schemas.microsoft.com/office/powerpoint/2010/main" val="8370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each step the command is the same except for that step number</a:t>
            </a:r>
            <a:endParaRPr lang="en-US" dirty="0"/>
          </a:p>
        </p:txBody>
      </p:sp>
      <p:sp>
        <p:nvSpPr>
          <p:cNvPr id="3" name="Content Placeholder 2"/>
          <p:cNvSpPr>
            <a:spLocks noGrp="1"/>
          </p:cNvSpPr>
          <p:nvPr>
            <p:ph idx="1"/>
          </p:nvPr>
        </p:nvSpPr>
        <p:spPr/>
        <p:txBody>
          <a:bodyPr/>
          <a:lstStyle/>
          <a:p>
            <a:pPr marL="0" indent="0">
              <a:buNone/>
            </a:pPr>
            <a:r>
              <a:rPr lang="en-US" dirty="0" smtClean="0"/>
              <a:t>Make a variable</a:t>
            </a:r>
          </a:p>
          <a:p>
            <a:pPr marL="0" indent="0">
              <a:buNone/>
            </a:pPr>
            <a:r>
              <a:rPr lang="en-US" dirty="0" smtClean="0"/>
              <a:t>Make the variable get bigger by one each time</a:t>
            </a:r>
          </a:p>
          <a:p>
            <a:pPr marL="0" indent="0">
              <a:buNone/>
            </a:pPr>
            <a:endParaRPr lang="en-US" dirty="0"/>
          </a:p>
          <a:p>
            <a:pPr marL="0" indent="0">
              <a:buNone/>
            </a:pPr>
            <a:r>
              <a:rPr lang="en-US" dirty="0" smtClean="0"/>
              <a:t>What next??? How do we stop it from getting bigger?</a:t>
            </a:r>
          </a:p>
          <a:p>
            <a:pPr marL="0" indent="0">
              <a:buNone/>
            </a:pPr>
            <a:endParaRPr lang="en-US" dirty="0"/>
          </a:p>
          <a:p>
            <a:pPr marL="0" indent="0">
              <a:buNone/>
            </a:pPr>
            <a:r>
              <a:rPr lang="en-US" dirty="0" smtClean="0"/>
              <a:t>We already learned the tool…</a:t>
            </a:r>
            <a:endParaRPr lang="en-US" dirty="0"/>
          </a:p>
        </p:txBody>
      </p:sp>
    </p:spTree>
    <p:extLst>
      <p:ext uri="{BB962C8B-B14F-4D97-AF65-F5344CB8AC3E}">
        <p14:creationId xmlns:p14="http://schemas.microsoft.com/office/powerpoint/2010/main" val="40347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US" dirty="0" smtClean="0"/>
              <a:t>Non obvious – use modulo (remainder)</a:t>
            </a:r>
            <a:endParaRPr lang="en-US" dirty="0"/>
          </a:p>
        </p:txBody>
      </p:sp>
      <p:sp>
        <p:nvSpPr>
          <p:cNvPr id="3" name="Content Placeholder 2"/>
          <p:cNvSpPr>
            <a:spLocks noGrp="1"/>
          </p:cNvSpPr>
          <p:nvPr>
            <p:ph idx="1"/>
          </p:nvPr>
        </p:nvSpPr>
        <p:spPr>
          <a:xfrm>
            <a:off x="179512" y="1600201"/>
            <a:ext cx="8507288" cy="1108720"/>
          </a:xfrm>
        </p:spPr>
        <p:txBody>
          <a:bodyPr/>
          <a:lstStyle/>
          <a:p>
            <a:pPr marL="0" indent="0">
              <a:buNone/>
            </a:pPr>
            <a:r>
              <a:rPr lang="en-US" dirty="0" smtClean="0"/>
              <a:t>If you take any number </a:t>
            </a:r>
            <a:r>
              <a:rPr lang="en-US" i="1" dirty="0" smtClean="0"/>
              <a:t>n</a:t>
            </a:r>
            <a:r>
              <a:rPr lang="en-US" dirty="0" smtClean="0"/>
              <a:t> and divide it by 5, what is the possible range of remainders?</a:t>
            </a:r>
          </a:p>
          <a:p>
            <a:pPr marL="0" indent="0">
              <a:buNone/>
            </a:pPr>
            <a:endParaRPr lang="en-US" dirty="0"/>
          </a:p>
        </p:txBody>
      </p:sp>
      <p:cxnSp>
        <p:nvCxnSpPr>
          <p:cNvPr id="5" name="Straight Connector 4"/>
          <p:cNvCxnSpPr/>
          <p:nvPr/>
        </p:nvCxnSpPr>
        <p:spPr>
          <a:xfrm>
            <a:off x="323528" y="3247480"/>
            <a:ext cx="7624012" cy="0"/>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0" y="2853511"/>
            <a:ext cx="755576" cy="1200329"/>
          </a:xfrm>
          <a:prstGeom prst="rect">
            <a:avLst/>
          </a:prstGeom>
          <a:noFill/>
        </p:spPr>
        <p:txBody>
          <a:bodyPr wrap="square" rtlCol="0">
            <a:spAutoFit/>
          </a:bodyPr>
          <a:lstStyle/>
          <a:p>
            <a:pPr algn="r"/>
            <a:r>
              <a:rPr lang="en-US" sz="2400" dirty="0" smtClean="0"/>
              <a:t>n</a:t>
            </a:r>
          </a:p>
          <a:p>
            <a:pPr algn="r"/>
            <a:r>
              <a:rPr lang="en-US" sz="2400" dirty="0" smtClean="0"/>
              <a:t>n/5</a:t>
            </a:r>
          </a:p>
          <a:p>
            <a:pPr algn="r"/>
            <a:r>
              <a:rPr lang="en-US" sz="2400" dirty="0" smtClean="0"/>
              <a:t>n%5</a:t>
            </a:r>
            <a:endParaRPr lang="en-US" sz="2400" dirty="0"/>
          </a:p>
        </p:txBody>
      </p:sp>
      <p:sp>
        <p:nvSpPr>
          <p:cNvPr id="9" name="TextBox 8"/>
          <p:cNvSpPr txBox="1"/>
          <p:nvPr/>
        </p:nvSpPr>
        <p:spPr>
          <a:xfrm>
            <a:off x="755576" y="2834213"/>
            <a:ext cx="349332" cy="1200329"/>
          </a:xfrm>
          <a:prstGeom prst="rect">
            <a:avLst/>
          </a:prstGeom>
          <a:noFill/>
        </p:spPr>
        <p:txBody>
          <a:bodyPr wrap="square" rtlCol="0">
            <a:spAutoFit/>
          </a:bodyPr>
          <a:lstStyle/>
          <a:p>
            <a:pPr algn="r"/>
            <a:r>
              <a:rPr lang="en-US" sz="2400" dirty="0" smtClean="0"/>
              <a:t>0</a:t>
            </a:r>
          </a:p>
          <a:p>
            <a:pPr algn="r"/>
            <a:r>
              <a:rPr lang="en-US" sz="2400" dirty="0" smtClean="0"/>
              <a:t>0</a:t>
            </a:r>
          </a:p>
          <a:p>
            <a:pPr algn="r"/>
            <a:r>
              <a:rPr lang="en-US" sz="2400" dirty="0" smtClean="0"/>
              <a:t>0</a:t>
            </a:r>
            <a:endParaRPr lang="en-US" sz="2400" dirty="0"/>
          </a:p>
        </p:txBody>
      </p:sp>
      <p:sp>
        <p:nvSpPr>
          <p:cNvPr id="10" name="TextBox 9"/>
          <p:cNvSpPr txBox="1"/>
          <p:nvPr/>
        </p:nvSpPr>
        <p:spPr>
          <a:xfrm>
            <a:off x="1277298" y="2834213"/>
            <a:ext cx="349332" cy="1200329"/>
          </a:xfrm>
          <a:prstGeom prst="rect">
            <a:avLst/>
          </a:prstGeom>
          <a:noFill/>
        </p:spPr>
        <p:txBody>
          <a:bodyPr wrap="square" rtlCol="0">
            <a:spAutoFit/>
          </a:bodyPr>
          <a:lstStyle/>
          <a:p>
            <a:pPr algn="r"/>
            <a:r>
              <a:rPr lang="en-US" sz="2400" dirty="0" smtClean="0"/>
              <a:t>1</a:t>
            </a:r>
          </a:p>
          <a:p>
            <a:pPr algn="r"/>
            <a:r>
              <a:rPr lang="en-US" sz="2400" dirty="0" smtClean="0"/>
              <a:t>0</a:t>
            </a:r>
          </a:p>
          <a:p>
            <a:pPr algn="r"/>
            <a:r>
              <a:rPr lang="en-US" sz="2400" dirty="0"/>
              <a:t>1</a:t>
            </a:r>
          </a:p>
        </p:txBody>
      </p:sp>
      <p:sp>
        <p:nvSpPr>
          <p:cNvPr id="11" name="TextBox 10"/>
          <p:cNvSpPr txBox="1"/>
          <p:nvPr/>
        </p:nvSpPr>
        <p:spPr>
          <a:xfrm>
            <a:off x="1799020" y="2834213"/>
            <a:ext cx="349332" cy="1200329"/>
          </a:xfrm>
          <a:prstGeom prst="rect">
            <a:avLst/>
          </a:prstGeom>
          <a:noFill/>
        </p:spPr>
        <p:txBody>
          <a:bodyPr wrap="square" rtlCol="0">
            <a:spAutoFit/>
          </a:bodyPr>
          <a:lstStyle/>
          <a:p>
            <a:pPr algn="r"/>
            <a:r>
              <a:rPr lang="en-US" sz="2400" dirty="0" smtClean="0"/>
              <a:t>2</a:t>
            </a:r>
          </a:p>
          <a:p>
            <a:pPr algn="r"/>
            <a:r>
              <a:rPr lang="en-US" sz="2400" dirty="0" smtClean="0"/>
              <a:t>0</a:t>
            </a:r>
          </a:p>
          <a:p>
            <a:pPr algn="r"/>
            <a:r>
              <a:rPr lang="en-US" sz="2400" dirty="0"/>
              <a:t>2</a:t>
            </a:r>
          </a:p>
        </p:txBody>
      </p:sp>
      <p:sp>
        <p:nvSpPr>
          <p:cNvPr id="12" name="TextBox 11"/>
          <p:cNvSpPr txBox="1"/>
          <p:nvPr/>
        </p:nvSpPr>
        <p:spPr>
          <a:xfrm>
            <a:off x="2842464" y="2834213"/>
            <a:ext cx="349332" cy="1200329"/>
          </a:xfrm>
          <a:prstGeom prst="rect">
            <a:avLst/>
          </a:prstGeom>
          <a:noFill/>
        </p:spPr>
        <p:txBody>
          <a:bodyPr wrap="square" rtlCol="0">
            <a:spAutoFit/>
          </a:bodyPr>
          <a:lstStyle/>
          <a:p>
            <a:pPr algn="r"/>
            <a:r>
              <a:rPr lang="en-US" sz="2400" dirty="0" smtClean="0"/>
              <a:t>4</a:t>
            </a:r>
          </a:p>
          <a:p>
            <a:pPr algn="r"/>
            <a:r>
              <a:rPr lang="en-US" sz="2400" dirty="0" smtClean="0"/>
              <a:t>0</a:t>
            </a:r>
          </a:p>
          <a:p>
            <a:pPr algn="r"/>
            <a:r>
              <a:rPr lang="en-US" sz="2400" dirty="0"/>
              <a:t>4</a:t>
            </a:r>
          </a:p>
        </p:txBody>
      </p:sp>
      <p:sp>
        <p:nvSpPr>
          <p:cNvPr id="13" name="TextBox 12"/>
          <p:cNvSpPr txBox="1"/>
          <p:nvPr/>
        </p:nvSpPr>
        <p:spPr>
          <a:xfrm>
            <a:off x="2320742" y="2834213"/>
            <a:ext cx="349332" cy="1200329"/>
          </a:xfrm>
          <a:prstGeom prst="rect">
            <a:avLst/>
          </a:prstGeom>
          <a:noFill/>
        </p:spPr>
        <p:txBody>
          <a:bodyPr wrap="square" rtlCol="0">
            <a:spAutoFit/>
          </a:bodyPr>
          <a:lstStyle/>
          <a:p>
            <a:pPr algn="r"/>
            <a:r>
              <a:rPr lang="en-US" sz="2400" dirty="0" smtClean="0"/>
              <a:t>3</a:t>
            </a:r>
          </a:p>
          <a:p>
            <a:pPr algn="r"/>
            <a:r>
              <a:rPr lang="en-US" sz="2400" dirty="0" smtClean="0"/>
              <a:t>0</a:t>
            </a:r>
          </a:p>
          <a:p>
            <a:pPr algn="r"/>
            <a:r>
              <a:rPr lang="en-US" sz="2400" dirty="0" smtClean="0"/>
              <a:t>3</a:t>
            </a:r>
            <a:endParaRPr lang="en-US" sz="2400" dirty="0"/>
          </a:p>
        </p:txBody>
      </p:sp>
      <p:sp>
        <p:nvSpPr>
          <p:cNvPr id="14" name="TextBox 13"/>
          <p:cNvSpPr txBox="1"/>
          <p:nvPr/>
        </p:nvSpPr>
        <p:spPr>
          <a:xfrm>
            <a:off x="3364186" y="2834213"/>
            <a:ext cx="349332" cy="1200329"/>
          </a:xfrm>
          <a:prstGeom prst="rect">
            <a:avLst/>
          </a:prstGeom>
          <a:noFill/>
        </p:spPr>
        <p:txBody>
          <a:bodyPr wrap="square" rtlCol="0">
            <a:spAutoFit/>
          </a:bodyPr>
          <a:lstStyle/>
          <a:p>
            <a:pPr algn="r"/>
            <a:r>
              <a:rPr lang="en-US" sz="2400" dirty="0" smtClean="0"/>
              <a:t>5</a:t>
            </a:r>
          </a:p>
          <a:p>
            <a:pPr algn="r"/>
            <a:r>
              <a:rPr lang="en-US" sz="2400" dirty="0" smtClean="0"/>
              <a:t>1</a:t>
            </a:r>
          </a:p>
          <a:p>
            <a:pPr algn="r"/>
            <a:r>
              <a:rPr lang="en-US" sz="2400" dirty="0"/>
              <a:t>0</a:t>
            </a:r>
          </a:p>
        </p:txBody>
      </p:sp>
      <p:sp>
        <p:nvSpPr>
          <p:cNvPr id="15" name="TextBox 14"/>
          <p:cNvSpPr txBox="1"/>
          <p:nvPr/>
        </p:nvSpPr>
        <p:spPr>
          <a:xfrm>
            <a:off x="3885908" y="2834213"/>
            <a:ext cx="349332" cy="1200329"/>
          </a:xfrm>
          <a:prstGeom prst="rect">
            <a:avLst/>
          </a:prstGeom>
          <a:noFill/>
        </p:spPr>
        <p:txBody>
          <a:bodyPr wrap="square" rtlCol="0">
            <a:spAutoFit/>
          </a:bodyPr>
          <a:lstStyle/>
          <a:p>
            <a:pPr algn="r"/>
            <a:r>
              <a:rPr lang="en-US" sz="2400" dirty="0" smtClean="0"/>
              <a:t>6</a:t>
            </a:r>
          </a:p>
          <a:p>
            <a:pPr algn="r"/>
            <a:r>
              <a:rPr lang="en-US" sz="2400" dirty="0" smtClean="0"/>
              <a:t>1</a:t>
            </a:r>
          </a:p>
          <a:p>
            <a:pPr algn="r"/>
            <a:r>
              <a:rPr lang="en-US" sz="2400" dirty="0"/>
              <a:t>1</a:t>
            </a:r>
          </a:p>
        </p:txBody>
      </p:sp>
      <p:sp>
        <p:nvSpPr>
          <p:cNvPr id="16" name="TextBox 15"/>
          <p:cNvSpPr txBox="1"/>
          <p:nvPr/>
        </p:nvSpPr>
        <p:spPr>
          <a:xfrm>
            <a:off x="4407630" y="2834213"/>
            <a:ext cx="349332" cy="1200329"/>
          </a:xfrm>
          <a:prstGeom prst="rect">
            <a:avLst/>
          </a:prstGeom>
          <a:noFill/>
        </p:spPr>
        <p:txBody>
          <a:bodyPr wrap="square" rtlCol="0">
            <a:spAutoFit/>
          </a:bodyPr>
          <a:lstStyle/>
          <a:p>
            <a:pPr algn="r"/>
            <a:r>
              <a:rPr lang="en-US" sz="2400" dirty="0" smtClean="0"/>
              <a:t>7</a:t>
            </a:r>
          </a:p>
          <a:p>
            <a:pPr algn="r"/>
            <a:r>
              <a:rPr lang="en-US" sz="2400" dirty="0" smtClean="0"/>
              <a:t>1</a:t>
            </a:r>
          </a:p>
          <a:p>
            <a:pPr algn="r"/>
            <a:r>
              <a:rPr lang="en-US" sz="2400" dirty="0" smtClean="0"/>
              <a:t>2</a:t>
            </a:r>
            <a:endParaRPr lang="en-US" sz="2400" dirty="0"/>
          </a:p>
        </p:txBody>
      </p:sp>
      <p:sp>
        <p:nvSpPr>
          <p:cNvPr id="17" name="TextBox 16"/>
          <p:cNvSpPr txBox="1"/>
          <p:nvPr/>
        </p:nvSpPr>
        <p:spPr>
          <a:xfrm>
            <a:off x="4929352" y="2834213"/>
            <a:ext cx="349332" cy="1200329"/>
          </a:xfrm>
          <a:prstGeom prst="rect">
            <a:avLst/>
          </a:prstGeom>
          <a:noFill/>
        </p:spPr>
        <p:txBody>
          <a:bodyPr wrap="square" rtlCol="0">
            <a:spAutoFit/>
          </a:bodyPr>
          <a:lstStyle/>
          <a:p>
            <a:pPr algn="r"/>
            <a:r>
              <a:rPr lang="en-US" sz="2400" dirty="0" smtClean="0"/>
              <a:t>8</a:t>
            </a:r>
          </a:p>
          <a:p>
            <a:pPr algn="r"/>
            <a:r>
              <a:rPr lang="en-US" sz="2400" dirty="0" smtClean="0"/>
              <a:t>1</a:t>
            </a:r>
          </a:p>
          <a:p>
            <a:pPr algn="r"/>
            <a:r>
              <a:rPr lang="en-US" sz="2400" dirty="0"/>
              <a:t>3</a:t>
            </a:r>
          </a:p>
        </p:txBody>
      </p:sp>
      <p:sp>
        <p:nvSpPr>
          <p:cNvPr id="18" name="TextBox 17"/>
          <p:cNvSpPr txBox="1"/>
          <p:nvPr/>
        </p:nvSpPr>
        <p:spPr>
          <a:xfrm>
            <a:off x="5451074" y="2834213"/>
            <a:ext cx="349332" cy="1200329"/>
          </a:xfrm>
          <a:prstGeom prst="rect">
            <a:avLst/>
          </a:prstGeom>
          <a:noFill/>
        </p:spPr>
        <p:txBody>
          <a:bodyPr wrap="square" rtlCol="0">
            <a:spAutoFit/>
          </a:bodyPr>
          <a:lstStyle/>
          <a:p>
            <a:pPr algn="r"/>
            <a:r>
              <a:rPr lang="en-US" sz="2400" dirty="0" smtClean="0"/>
              <a:t>9</a:t>
            </a:r>
          </a:p>
          <a:p>
            <a:pPr algn="r"/>
            <a:r>
              <a:rPr lang="en-US" sz="2400" dirty="0" smtClean="0"/>
              <a:t>1</a:t>
            </a:r>
          </a:p>
          <a:p>
            <a:pPr algn="r"/>
            <a:r>
              <a:rPr lang="en-US" sz="2400" dirty="0"/>
              <a:t>4</a:t>
            </a:r>
          </a:p>
        </p:txBody>
      </p:sp>
      <p:sp>
        <p:nvSpPr>
          <p:cNvPr id="19" name="TextBox 18"/>
          <p:cNvSpPr txBox="1"/>
          <p:nvPr/>
        </p:nvSpPr>
        <p:spPr>
          <a:xfrm>
            <a:off x="5972796" y="2834213"/>
            <a:ext cx="508694" cy="1200329"/>
          </a:xfrm>
          <a:prstGeom prst="rect">
            <a:avLst/>
          </a:prstGeom>
          <a:noFill/>
        </p:spPr>
        <p:txBody>
          <a:bodyPr wrap="square" rtlCol="0">
            <a:spAutoFit/>
          </a:bodyPr>
          <a:lstStyle/>
          <a:p>
            <a:pPr algn="ctr"/>
            <a:r>
              <a:rPr lang="en-US" sz="2400" dirty="0" smtClean="0"/>
              <a:t>10</a:t>
            </a:r>
          </a:p>
          <a:p>
            <a:pPr algn="ctr"/>
            <a:r>
              <a:rPr lang="en-US" sz="2400" dirty="0" smtClean="0"/>
              <a:t>2</a:t>
            </a:r>
          </a:p>
          <a:p>
            <a:pPr algn="ctr"/>
            <a:r>
              <a:rPr lang="en-US" sz="2400" dirty="0"/>
              <a:t>0</a:t>
            </a:r>
          </a:p>
        </p:txBody>
      </p:sp>
      <p:sp>
        <p:nvSpPr>
          <p:cNvPr id="20" name="TextBox 19"/>
          <p:cNvSpPr txBox="1"/>
          <p:nvPr/>
        </p:nvSpPr>
        <p:spPr>
          <a:xfrm>
            <a:off x="6653880" y="2834213"/>
            <a:ext cx="554042" cy="1200329"/>
          </a:xfrm>
          <a:prstGeom prst="rect">
            <a:avLst/>
          </a:prstGeom>
          <a:noFill/>
        </p:spPr>
        <p:txBody>
          <a:bodyPr wrap="square" rtlCol="0">
            <a:spAutoFit/>
          </a:bodyPr>
          <a:lstStyle/>
          <a:p>
            <a:pPr algn="ctr"/>
            <a:r>
              <a:rPr lang="en-US" sz="2400" dirty="0" smtClean="0"/>
              <a:t>11</a:t>
            </a:r>
          </a:p>
          <a:p>
            <a:pPr algn="ctr"/>
            <a:r>
              <a:rPr lang="en-US" sz="2400" dirty="0" smtClean="0"/>
              <a:t>2</a:t>
            </a:r>
          </a:p>
          <a:p>
            <a:pPr algn="ctr"/>
            <a:r>
              <a:rPr lang="en-US" sz="2400" dirty="0"/>
              <a:t>1</a:t>
            </a:r>
          </a:p>
        </p:txBody>
      </p:sp>
      <p:sp>
        <p:nvSpPr>
          <p:cNvPr id="21" name="TextBox 20"/>
          <p:cNvSpPr txBox="1"/>
          <p:nvPr/>
        </p:nvSpPr>
        <p:spPr>
          <a:xfrm>
            <a:off x="7380312" y="2834213"/>
            <a:ext cx="567228" cy="1200329"/>
          </a:xfrm>
          <a:prstGeom prst="rect">
            <a:avLst/>
          </a:prstGeom>
          <a:noFill/>
        </p:spPr>
        <p:txBody>
          <a:bodyPr wrap="square" rtlCol="0">
            <a:spAutoFit/>
          </a:bodyPr>
          <a:lstStyle/>
          <a:p>
            <a:pPr algn="ctr"/>
            <a:r>
              <a:rPr lang="en-US" sz="2400" dirty="0" smtClean="0"/>
              <a:t>12</a:t>
            </a:r>
          </a:p>
          <a:p>
            <a:pPr algn="ctr"/>
            <a:r>
              <a:rPr lang="en-US" sz="2400" dirty="0" smtClean="0"/>
              <a:t>2</a:t>
            </a:r>
          </a:p>
          <a:p>
            <a:pPr algn="ctr"/>
            <a:r>
              <a:rPr lang="en-US" sz="2400" dirty="0" smtClean="0"/>
              <a:t>2</a:t>
            </a:r>
            <a:endParaRPr lang="en-US" sz="2400" dirty="0"/>
          </a:p>
        </p:txBody>
      </p:sp>
      <p:sp>
        <p:nvSpPr>
          <p:cNvPr id="28" name="Content Placeholder 2"/>
          <p:cNvSpPr txBox="1">
            <a:spLocks/>
          </p:cNvSpPr>
          <p:nvPr/>
        </p:nvSpPr>
        <p:spPr>
          <a:xfrm>
            <a:off x="150448" y="4293096"/>
            <a:ext cx="8507288"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dirty="0" smtClean="0"/>
              <a:t>/5 -&gt; remainders 0..4</a:t>
            </a:r>
          </a:p>
          <a:p>
            <a:pPr marL="0" indent="0">
              <a:buFont typeface="Arial" pitchFamily="34" charset="0"/>
              <a:buNone/>
            </a:pPr>
            <a:r>
              <a:rPr lang="en-US" dirty="0" smtClean="0"/>
              <a:t>If you do </a:t>
            </a:r>
            <a:r>
              <a:rPr lang="en-US" i="1" dirty="0" smtClean="0"/>
              <a:t>n</a:t>
            </a:r>
            <a:r>
              <a:rPr lang="en-US" dirty="0" smtClean="0"/>
              <a:t>/</a:t>
            </a:r>
            <a:r>
              <a:rPr lang="en-US" i="1" dirty="0" smtClean="0"/>
              <a:t>m,</a:t>
            </a:r>
            <a:r>
              <a:rPr lang="en-US" dirty="0" smtClean="0"/>
              <a:t> you get numbers in the range    0..m-1</a:t>
            </a:r>
            <a:endParaRPr lang="en-US" dirty="0"/>
          </a:p>
        </p:txBody>
      </p:sp>
    </p:spTree>
    <p:extLst>
      <p:ext uri="{BB962C8B-B14F-4D97-AF65-F5344CB8AC3E}">
        <p14:creationId xmlns:p14="http://schemas.microsoft.com/office/powerpoint/2010/main" val="398175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build="p"/>
      <p:bldP spid="10" grpId="0" build="p"/>
      <p:bldP spid="11" grpId="0" build="p"/>
      <p:bldP spid="12" grpId="0" build="p"/>
      <p:bldP spid="13" grpId="0" build="p"/>
      <p:bldP spid="14" grpId="0" build="p"/>
      <p:bldP spid="15" grpId="0" build="p"/>
      <p:bldP spid="16" grpId="0" build="p"/>
      <p:bldP spid="17" grpId="0" build="p"/>
      <p:bldP spid="18" grpId="0" build="p"/>
      <p:bldP spid="19" grpId="0" build="p"/>
      <p:bldP spid="20" grpId="0" build="p"/>
      <p:bldP spid="21" grpId="0" build="p"/>
      <p:bldP spid="28"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use modulo to help us with our step variable?</a:t>
            </a:r>
            <a:endParaRPr lang="en-US" dirty="0"/>
          </a:p>
        </p:txBody>
      </p:sp>
      <p:sp>
        <p:nvSpPr>
          <p:cNvPr id="3" name="Content Placeholder 2"/>
          <p:cNvSpPr>
            <a:spLocks noGrp="1"/>
          </p:cNvSpPr>
          <p:nvPr>
            <p:ph idx="1"/>
          </p:nvPr>
        </p:nvSpPr>
        <p:spPr/>
        <p:txBody>
          <a:bodyPr/>
          <a:lstStyle/>
          <a:p>
            <a:pPr marL="0" indent="0">
              <a:buNone/>
            </a:pPr>
            <a:r>
              <a:rPr lang="en-US" dirty="0" smtClean="0"/>
              <a:t>Modulo 50</a:t>
            </a:r>
            <a:endParaRPr lang="en-US" dirty="0"/>
          </a:p>
        </p:txBody>
      </p:sp>
    </p:spTree>
    <p:extLst>
      <p:ext uri="{BB962C8B-B14F-4D97-AF65-F5344CB8AC3E}">
        <p14:creationId xmlns:p14="http://schemas.microsoft.com/office/powerpoint/2010/main" val="26767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computers, execute the program!</a:t>
            </a:r>
            <a:endParaRPr lang="en-CA" dirty="0"/>
          </a:p>
        </p:txBody>
      </p:sp>
      <p:sp>
        <p:nvSpPr>
          <p:cNvPr id="3" name="コンテンツ プレースホルダー 2"/>
          <p:cNvSpPr>
            <a:spLocks noGrp="1"/>
          </p:cNvSpPr>
          <p:nvPr>
            <p:ph idx="1"/>
          </p:nvPr>
        </p:nvSpPr>
        <p:spPr/>
        <p:txBody>
          <a:bodyPr/>
          <a:lstStyle/>
          <a:p>
            <a:endParaRPr lang="en-CA"/>
          </a:p>
        </p:txBody>
      </p:sp>
      <p:pic>
        <p:nvPicPr>
          <p:cNvPr id="4" name="Picture 4" descr="http://2.bp.blogspot.com/_uGShOtYdG_o/SVlPK7U3z1I/AAAAAAAABbM/-FOkuTojozI/s320/4.+robots"/>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3188622" y="1731139"/>
            <a:ext cx="3039562" cy="406541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671900" y="5796553"/>
            <a:ext cx="2073006" cy="584775"/>
          </a:xfrm>
          <a:prstGeom prst="rect">
            <a:avLst/>
          </a:prstGeom>
          <a:noFill/>
        </p:spPr>
        <p:txBody>
          <a:bodyPr wrap="square" rtlCol="0">
            <a:spAutoFit/>
          </a:bodyPr>
          <a:lstStyle/>
          <a:p>
            <a:r>
              <a:rPr lang="en-US" sz="3200" dirty="0" smtClean="0"/>
              <a:t>computer</a:t>
            </a:r>
            <a:endParaRPr lang="en-CA" sz="3200" dirty="0"/>
          </a:p>
        </p:txBody>
      </p:sp>
    </p:spTree>
    <p:extLst>
      <p:ext uri="{BB962C8B-B14F-4D97-AF65-F5344CB8AC3E}">
        <p14:creationId xmlns:p14="http://schemas.microsoft.com/office/powerpoint/2010/main" val="312384037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Joystick for a ball!</a:t>
            </a:r>
            <a:endParaRPr kumimoji="1" lang="ja-JP" altLang="en-US" dirty="0"/>
          </a:p>
        </p:txBody>
      </p:sp>
      <p:sp>
        <p:nvSpPr>
          <p:cNvPr id="3" name="Content Placeholder 2"/>
          <p:cNvSpPr>
            <a:spLocks noGrp="1"/>
          </p:cNvSpPr>
          <p:nvPr>
            <p:ph idx="1"/>
          </p:nvPr>
        </p:nvSpPr>
        <p:spPr>
          <a:xfrm>
            <a:off x="251520" y="1556792"/>
            <a:ext cx="5688632" cy="5112568"/>
          </a:xfrm>
        </p:spPr>
        <p:txBody>
          <a:bodyPr>
            <a:normAutofit fontScale="92500" lnSpcReduction="20000"/>
          </a:bodyPr>
          <a:lstStyle/>
          <a:p>
            <a:pPr marL="0" indent="0">
              <a:buNone/>
            </a:pPr>
            <a:r>
              <a:rPr kumimoji="1" lang="en-US" altLang="ja-JP" dirty="0" smtClean="0"/>
              <a:t>Ball moves based on mouse position</a:t>
            </a:r>
          </a:p>
          <a:p>
            <a:pPr marL="896938" indent="-896938">
              <a:buNone/>
            </a:pPr>
            <a:r>
              <a:rPr lang="en-US" altLang="ja-JP" dirty="0"/>
              <a:t>	</a:t>
            </a:r>
            <a:r>
              <a:rPr lang="en-US" altLang="ja-JP" dirty="0" smtClean="0"/>
              <a:t>mouse in center – don’t move</a:t>
            </a:r>
          </a:p>
          <a:p>
            <a:pPr marL="896938" indent="-896938">
              <a:buNone/>
            </a:pPr>
            <a:r>
              <a:rPr kumimoji="1" lang="en-US" altLang="ja-JP" dirty="0"/>
              <a:t>	</a:t>
            </a:r>
            <a:r>
              <a:rPr kumimoji="1" lang="en-US" altLang="ja-JP" dirty="0" smtClean="0"/>
              <a:t>mouse to right/left – move to right/left</a:t>
            </a:r>
          </a:p>
          <a:p>
            <a:pPr marL="896938" indent="-896938">
              <a:buNone/>
            </a:pPr>
            <a:r>
              <a:rPr lang="en-US" altLang="ja-JP" dirty="0"/>
              <a:t>	</a:t>
            </a:r>
            <a:r>
              <a:rPr lang="en-US" altLang="ja-JP" dirty="0" smtClean="0"/>
              <a:t>mouse to top/bottom – move up or down</a:t>
            </a:r>
          </a:p>
          <a:p>
            <a:pPr marL="0" indent="0">
              <a:buNone/>
            </a:pPr>
            <a:endParaRPr kumimoji="1" lang="en-US" altLang="ja-JP" dirty="0"/>
          </a:p>
          <a:p>
            <a:pPr marL="0" indent="0">
              <a:buNone/>
            </a:pPr>
            <a:r>
              <a:rPr lang="en-US" altLang="ja-JP" dirty="0" smtClean="0"/>
              <a:t>First, draw the crosshairs</a:t>
            </a:r>
          </a:p>
          <a:p>
            <a:pPr marL="0" indent="0">
              <a:buNone/>
            </a:pPr>
            <a:r>
              <a:rPr lang="en-US" altLang="ja-JP" dirty="0" smtClean="0"/>
              <a:t>Make </a:t>
            </a:r>
            <a:r>
              <a:rPr lang="en-US" altLang="ja-JP" dirty="0" err="1" smtClean="0"/>
              <a:t>globals</a:t>
            </a:r>
            <a:r>
              <a:rPr lang="en-US" altLang="ja-JP" dirty="0" smtClean="0"/>
              <a:t> to remember the position of the ball</a:t>
            </a:r>
          </a:p>
          <a:p>
            <a:pPr marL="0" indent="0">
              <a:buNone/>
            </a:pPr>
            <a:endParaRPr kumimoji="1" lang="en-US" altLang="ja-JP" dirty="0" smtClean="0"/>
          </a:p>
        </p:txBody>
      </p:sp>
      <p:pic>
        <p:nvPicPr>
          <p:cNvPr id="4" name="Picture 3"/>
          <p:cNvPicPr>
            <a:picLocks noChangeAspect="1"/>
          </p:cNvPicPr>
          <p:nvPr/>
        </p:nvPicPr>
        <p:blipFill>
          <a:blip r:embed="rId2"/>
          <a:stretch>
            <a:fillRect/>
          </a:stretch>
        </p:blipFill>
        <p:spPr>
          <a:xfrm>
            <a:off x="6012160" y="1"/>
            <a:ext cx="3138195" cy="3278076"/>
          </a:xfrm>
          <a:prstGeom prst="rect">
            <a:avLst/>
          </a:prstGeom>
        </p:spPr>
      </p:pic>
    </p:spTree>
    <p:extLst>
      <p:ext uri="{BB962C8B-B14F-4D97-AF65-F5344CB8AC3E}">
        <p14:creationId xmlns:p14="http://schemas.microsoft.com/office/powerpoint/2010/main" val="6730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How to calculate how much the ball moves?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X</a:t>
            </a:r>
          </a:p>
          <a:p>
            <a:pPr marL="0" indent="0">
              <a:buNone/>
            </a:pPr>
            <a:r>
              <a:rPr lang="en-US" altLang="ja-JP" dirty="0"/>
              <a:t>	</a:t>
            </a:r>
            <a:r>
              <a:rPr lang="en-US" altLang="ja-JP" dirty="0" smtClean="0"/>
              <a:t>mouseX-250</a:t>
            </a:r>
          </a:p>
          <a:p>
            <a:pPr marL="0" indent="0">
              <a:buNone/>
              <a:tabLst>
                <a:tab pos="1346200" algn="l"/>
              </a:tabLst>
            </a:pPr>
            <a:r>
              <a:rPr kumimoji="1" lang="en-US" altLang="ja-JP" dirty="0"/>
              <a:t>	</a:t>
            </a:r>
            <a:r>
              <a:rPr kumimoji="1" lang="en-US" altLang="ja-JP" dirty="0" smtClean="0"/>
              <a:t>	if mouse is at 250, we get 0</a:t>
            </a:r>
          </a:p>
          <a:p>
            <a:pPr marL="0" indent="0">
              <a:buNone/>
              <a:tabLst>
                <a:tab pos="1346200" algn="l"/>
              </a:tabLst>
            </a:pPr>
            <a:r>
              <a:rPr lang="en-US" altLang="ja-JP" dirty="0"/>
              <a:t>	</a:t>
            </a:r>
            <a:r>
              <a:rPr lang="en-US" altLang="ja-JP" dirty="0" smtClean="0"/>
              <a:t>	if mouse is left of 250, we get neg.</a:t>
            </a:r>
          </a:p>
          <a:p>
            <a:pPr marL="0" indent="0">
              <a:buNone/>
              <a:tabLst>
                <a:tab pos="1346200" algn="l"/>
              </a:tabLst>
            </a:pPr>
            <a:r>
              <a:rPr kumimoji="1" lang="en-US" altLang="ja-JP" dirty="0"/>
              <a:t>	</a:t>
            </a:r>
            <a:r>
              <a:rPr kumimoji="1" lang="en-US" altLang="ja-JP" dirty="0" smtClean="0"/>
              <a:t>	if mouse is right of 250, we get pos.</a:t>
            </a:r>
          </a:p>
          <a:p>
            <a:pPr marL="0" indent="0">
              <a:buNone/>
              <a:tabLst>
                <a:tab pos="1346200" algn="l"/>
              </a:tabLst>
            </a:pPr>
            <a:endParaRPr lang="en-US" altLang="ja-JP" dirty="0"/>
          </a:p>
          <a:p>
            <a:pPr marL="0" indent="0">
              <a:buNone/>
              <a:tabLst>
                <a:tab pos="1346200" algn="l"/>
              </a:tabLst>
            </a:pPr>
            <a:r>
              <a:rPr kumimoji="1" lang="en-US" altLang="ja-JP" dirty="0" smtClean="0"/>
              <a:t>Make new variables: </a:t>
            </a:r>
            <a:r>
              <a:rPr kumimoji="1" lang="en-US" altLang="ja-JP" dirty="0" err="1" smtClean="0"/>
              <a:t>moveX</a:t>
            </a:r>
            <a:r>
              <a:rPr kumimoji="1" lang="en-US" altLang="ja-JP" dirty="0" smtClean="0"/>
              <a:t> and </a:t>
            </a:r>
            <a:r>
              <a:rPr kumimoji="1" lang="en-US" altLang="ja-JP" dirty="0" err="1" smtClean="0"/>
              <a:t>moveY</a:t>
            </a:r>
            <a:endParaRPr kumimoji="1" lang="ja-JP" altLang="en-US" dirty="0"/>
          </a:p>
        </p:txBody>
      </p:sp>
    </p:spTree>
    <p:extLst>
      <p:ext uri="{BB962C8B-B14F-4D97-AF65-F5344CB8AC3E}">
        <p14:creationId xmlns:p14="http://schemas.microsoft.com/office/powerpoint/2010/main" val="12534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562074"/>
          </a:xfrm>
        </p:spPr>
        <p:txBody>
          <a:bodyPr>
            <a:normAutofit fontScale="90000"/>
          </a:bodyPr>
          <a:lstStyle/>
          <a:p>
            <a:r>
              <a:rPr kumimoji="1" lang="en-US" altLang="ja-JP" dirty="0" err="1" smtClean="0"/>
              <a:t>Woah</a:t>
            </a:r>
            <a:r>
              <a:rPr kumimoji="1" lang="en-US" altLang="ja-JP" dirty="0" smtClean="0"/>
              <a:t>! Flies off the screen!</a:t>
            </a:r>
            <a:endParaRPr kumimoji="1" lang="ja-JP" altLang="en-US" dirty="0"/>
          </a:p>
        </p:txBody>
      </p:sp>
      <p:sp>
        <p:nvSpPr>
          <p:cNvPr id="3" name="Content Placeholder 2"/>
          <p:cNvSpPr>
            <a:spLocks noGrp="1"/>
          </p:cNvSpPr>
          <p:nvPr>
            <p:ph idx="1"/>
          </p:nvPr>
        </p:nvSpPr>
        <p:spPr>
          <a:xfrm>
            <a:off x="179512" y="836712"/>
            <a:ext cx="8784976" cy="5904656"/>
          </a:xfrm>
        </p:spPr>
        <p:txBody>
          <a:bodyPr>
            <a:normAutofit fontScale="85000" lnSpcReduction="10000"/>
          </a:bodyPr>
          <a:lstStyle/>
          <a:p>
            <a:pPr marL="0" indent="0">
              <a:buNone/>
            </a:pPr>
            <a:r>
              <a:rPr kumimoji="1" lang="en-US" altLang="ja-JP" dirty="0" smtClean="0"/>
              <a:t>How to make sure it doesn’t go off the edge?</a:t>
            </a:r>
          </a:p>
          <a:p>
            <a:pPr marL="0" indent="0">
              <a:buNone/>
            </a:pPr>
            <a:endParaRPr lang="en-US" altLang="ja-JP" dirty="0"/>
          </a:p>
          <a:p>
            <a:pPr marL="0" indent="0">
              <a:buNone/>
            </a:pPr>
            <a:r>
              <a:rPr kumimoji="1" lang="en-US" altLang="ja-JP" dirty="0" smtClean="0"/>
              <a:t>min and max!!!!</a:t>
            </a:r>
          </a:p>
          <a:p>
            <a:pPr marL="0" indent="0">
              <a:buNone/>
            </a:pPr>
            <a:endParaRPr lang="en-US" altLang="ja-JP" dirty="0"/>
          </a:p>
          <a:p>
            <a:pPr marL="0" indent="0">
              <a:buNone/>
            </a:pPr>
            <a:r>
              <a:rPr kumimoji="1" lang="en-US" altLang="ja-JP" dirty="0" smtClean="0"/>
              <a:t>What is the smaller of 499, and </a:t>
            </a:r>
            <a:r>
              <a:rPr kumimoji="1" lang="en-US" altLang="ja-JP" dirty="0" err="1" smtClean="0"/>
              <a:t>mouseX</a:t>
            </a:r>
            <a:r>
              <a:rPr kumimoji="1" lang="en-US" altLang="ja-JP" dirty="0" smtClean="0"/>
              <a:t> going to be?</a:t>
            </a:r>
          </a:p>
          <a:p>
            <a:pPr marL="0" indent="0">
              <a:buNone/>
            </a:pPr>
            <a:r>
              <a:rPr lang="en-US" altLang="ja-JP" dirty="0"/>
              <a:t>	</a:t>
            </a:r>
            <a:r>
              <a:rPr lang="en-US" altLang="ja-JP" dirty="0" smtClean="0"/>
              <a:t>if </a:t>
            </a:r>
            <a:r>
              <a:rPr lang="en-US" altLang="ja-JP" dirty="0" err="1" smtClean="0"/>
              <a:t>mouseX</a:t>
            </a:r>
            <a:r>
              <a:rPr lang="en-US" altLang="ja-JP" dirty="0" smtClean="0"/>
              <a:t> is right of the screen, then 499</a:t>
            </a:r>
          </a:p>
          <a:p>
            <a:pPr marL="0" indent="0">
              <a:buNone/>
            </a:pPr>
            <a:r>
              <a:rPr kumimoji="1" lang="en-US" altLang="ja-JP" dirty="0"/>
              <a:t>	</a:t>
            </a:r>
            <a:r>
              <a:rPr kumimoji="1" lang="en-US" altLang="ja-JP" dirty="0" smtClean="0"/>
              <a:t>if </a:t>
            </a:r>
            <a:r>
              <a:rPr kumimoji="1" lang="en-US" altLang="ja-JP" dirty="0" err="1" smtClean="0"/>
              <a:t>mouseX</a:t>
            </a:r>
            <a:r>
              <a:rPr kumimoji="1" lang="en-US" altLang="ja-JP" dirty="0" smtClean="0"/>
              <a:t> is in the screen, then the mouse</a:t>
            </a:r>
          </a:p>
          <a:p>
            <a:pPr marL="896938" indent="-896938">
              <a:buNone/>
            </a:pPr>
            <a:r>
              <a:rPr lang="en-US" altLang="ja-JP" dirty="0" err="1" smtClean="0"/>
              <a:t>ballX</a:t>
            </a:r>
            <a:r>
              <a:rPr lang="en-US" altLang="ja-JP" dirty="0" smtClean="0"/>
              <a:t> = min(mouseX,499);</a:t>
            </a:r>
          </a:p>
          <a:p>
            <a:pPr marL="0" indent="0">
              <a:buNone/>
            </a:pPr>
            <a:endParaRPr kumimoji="1" lang="en-US" altLang="ja-JP" dirty="0"/>
          </a:p>
          <a:p>
            <a:pPr marL="0" indent="0">
              <a:buNone/>
            </a:pPr>
            <a:r>
              <a:rPr lang="en-US" altLang="ja-JP" dirty="0" smtClean="0"/>
              <a:t>What is the larger of 0 and </a:t>
            </a:r>
            <a:r>
              <a:rPr lang="en-US" altLang="ja-JP" dirty="0" err="1" smtClean="0"/>
              <a:t>mouseX</a:t>
            </a:r>
            <a:r>
              <a:rPr lang="en-US" altLang="ja-JP" dirty="0" smtClean="0"/>
              <a:t> going to be?</a:t>
            </a:r>
          </a:p>
          <a:p>
            <a:pPr marL="0" indent="0">
              <a:buNone/>
            </a:pPr>
            <a:r>
              <a:rPr kumimoji="1" lang="en-US" altLang="ja-JP" dirty="0"/>
              <a:t>	</a:t>
            </a:r>
            <a:r>
              <a:rPr kumimoji="1" lang="en-US" altLang="ja-JP" dirty="0" smtClean="0"/>
              <a:t>if </a:t>
            </a:r>
            <a:r>
              <a:rPr kumimoji="1" lang="en-US" altLang="ja-JP" dirty="0" err="1" smtClean="0"/>
              <a:t>mouseX</a:t>
            </a:r>
            <a:r>
              <a:rPr kumimoji="1" lang="en-US" altLang="ja-JP" dirty="0" smtClean="0"/>
              <a:t> is left of the screen (negative), then 0</a:t>
            </a:r>
          </a:p>
          <a:p>
            <a:pPr marL="0" indent="0">
              <a:buNone/>
            </a:pPr>
            <a:r>
              <a:rPr lang="en-US" altLang="ja-JP" dirty="0"/>
              <a:t>	</a:t>
            </a:r>
            <a:r>
              <a:rPr lang="en-US" altLang="ja-JP" dirty="0" smtClean="0"/>
              <a:t>if </a:t>
            </a:r>
            <a:r>
              <a:rPr lang="en-US" altLang="ja-JP" dirty="0" err="1" smtClean="0"/>
              <a:t>mouseX</a:t>
            </a:r>
            <a:r>
              <a:rPr lang="en-US" altLang="ja-JP" dirty="0" smtClean="0"/>
              <a:t> is on the screen, then </a:t>
            </a:r>
            <a:r>
              <a:rPr lang="en-US" altLang="ja-JP" dirty="0" err="1" smtClean="0"/>
              <a:t>mouseX</a:t>
            </a:r>
            <a:endParaRPr lang="en-US" altLang="ja-JP" dirty="0" smtClean="0"/>
          </a:p>
          <a:p>
            <a:pPr marL="0" indent="0">
              <a:buNone/>
            </a:pPr>
            <a:r>
              <a:rPr lang="en-US" altLang="ja-JP" smtClean="0"/>
              <a:t>ball</a:t>
            </a:r>
            <a:r>
              <a:rPr kumimoji="1" lang="en-US" altLang="ja-JP" smtClean="0"/>
              <a:t>X</a:t>
            </a:r>
            <a:r>
              <a:rPr kumimoji="1" lang="en-US" altLang="ja-JP" dirty="0" smtClean="0"/>
              <a:t> = max(0,mouseX);</a:t>
            </a:r>
            <a:endParaRPr kumimoji="1" lang="ja-JP" altLang="en-US" dirty="0"/>
          </a:p>
        </p:txBody>
      </p:sp>
    </p:spTree>
    <p:extLst>
      <p:ext uri="{BB962C8B-B14F-4D97-AF65-F5344CB8AC3E}">
        <p14:creationId xmlns:p14="http://schemas.microsoft.com/office/powerpoint/2010/main" val="18140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Too fast…</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Scale down the movement</a:t>
            </a:r>
            <a:endParaRPr kumimoji="1" lang="ja-JP" altLang="en-US" dirty="0"/>
          </a:p>
        </p:txBody>
      </p:sp>
    </p:spTree>
    <p:extLst>
      <p:ext uri="{BB962C8B-B14F-4D97-AF65-F5344CB8AC3E}">
        <p14:creationId xmlns:p14="http://schemas.microsoft.com/office/powerpoint/2010/main" val="147426001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#6, User-Defined Functions Part 1</a:t>
            </a:r>
            <a:endParaRPr kumimoji="1" lang="ja-JP" altLang="en-US" dirty="0"/>
          </a:p>
        </p:txBody>
      </p:sp>
      <p:sp>
        <p:nvSpPr>
          <p:cNvPr id="3" name="Text Placeholder 2"/>
          <p:cNvSpPr>
            <a:spLocks noGrp="1"/>
          </p:cNvSpPr>
          <p:nvPr>
            <p:ph type="body" sz="quarter" idx="11"/>
          </p:nvPr>
        </p:nvSpPr>
        <p:spPr/>
        <p:txBody>
          <a:bodyPr>
            <a:normAutofit fontScale="85000" lnSpcReduction="20000"/>
          </a:bodyPr>
          <a:lstStyle/>
          <a:p>
            <a:r>
              <a:rPr lang="en-US" altLang="ja-JP" dirty="0" smtClean="0"/>
              <a:t>User-Defined Function Syntax, functions calling other functions, functions and scope, reusing code, top-down programming.</a:t>
            </a:r>
            <a:endParaRPr kumimoji="1" lang="ja-JP" altLang="en-US" dirty="0"/>
          </a:p>
        </p:txBody>
      </p:sp>
    </p:spTree>
    <p:extLst>
      <p:ext uri="{BB962C8B-B14F-4D97-AF65-F5344CB8AC3E}">
        <p14:creationId xmlns:p14="http://schemas.microsoft.com/office/powerpoint/2010/main" val="366176286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User-defined functions-</a:t>
            </a:r>
            <a:br>
              <a:rPr lang="en-US" dirty="0" smtClean="0"/>
            </a:br>
            <a:r>
              <a:rPr lang="en-US" dirty="0" smtClean="0"/>
              <a:t>make your own commands</a:t>
            </a:r>
            <a:endParaRPr lang="en-US" dirty="0"/>
          </a:p>
        </p:txBody>
      </p:sp>
      <p:sp>
        <p:nvSpPr>
          <p:cNvPr id="5" name="Subtitle 4"/>
          <p:cNvSpPr>
            <a:spLocks noGrp="1"/>
          </p:cNvSpPr>
          <p:nvPr>
            <p:ph type="subTitle" idx="1"/>
          </p:nvPr>
        </p:nvSpPr>
        <p:spPr/>
        <p:txBody>
          <a:bodyPr/>
          <a:lstStyle/>
          <a:p>
            <a:r>
              <a:rPr lang="en-US" dirty="0" smtClean="0"/>
              <a:t>&lt;&lt;&lt;NEED TO REVISE AND UPDATE BASED ON LAST SHUFFLE AND NOTES&gt;</a:t>
            </a:r>
            <a:endParaRPr lang="en-US" dirty="0"/>
          </a:p>
        </p:txBody>
      </p:sp>
    </p:spTree>
    <p:extLst>
      <p:ext uri="{BB962C8B-B14F-4D97-AF65-F5344CB8AC3E}">
        <p14:creationId xmlns:p14="http://schemas.microsoft.com/office/powerpoint/2010/main" val="323943980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user-defined functions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b="1" dirty="0" smtClean="0"/>
              <a:t>user-defined functions:</a:t>
            </a:r>
            <a:r>
              <a:rPr kumimoji="1" lang="en-US" altLang="ja-JP" dirty="0" smtClean="0"/>
              <a:t> code which the user can write once and then use over and over. E.g., random was written once and you can use it over and over by calling </a:t>
            </a:r>
            <a:r>
              <a:rPr lang="en-US" altLang="ja-JP" dirty="0" smtClean="0"/>
              <a:t>random</a:t>
            </a:r>
            <a:r>
              <a:rPr kumimoji="1" lang="en-US" altLang="ja-JP" dirty="0" smtClean="0"/>
              <a:t>(number)</a:t>
            </a:r>
          </a:p>
          <a:p>
            <a:pPr marL="0" indent="0">
              <a:buNone/>
            </a:pPr>
            <a:endParaRPr lang="en-US" altLang="ja-JP" b="1" dirty="0"/>
          </a:p>
          <a:p>
            <a:pPr marL="0" indent="0">
              <a:buNone/>
            </a:pPr>
            <a:r>
              <a:rPr kumimoji="1" lang="en-US" altLang="ja-JP" b="1" dirty="0" smtClean="0"/>
              <a:t>create once and use many times!</a:t>
            </a:r>
            <a:endParaRPr kumimoji="1" lang="ja-JP" altLang="en-US" b="1" dirty="0"/>
          </a:p>
        </p:txBody>
      </p:sp>
    </p:spTree>
    <p:extLst>
      <p:ext uri="{BB962C8B-B14F-4D97-AF65-F5344CB8AC3E}">
        <p14:creationId xmlns:p14="http://schemas.microsoft.com/office/powerpoint/2010/main" val="16442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579296" cy="864096"/>
          </a:xfrm>
        </p:spPr>
        <p:txBody>
          <a:bodyPr>
            <a:normAutofit/>
          </a:bodyPr>
          <a:lstStyle/>
          <a:p>
            <a:r>
              <a:rPr lang="en-US" dirty="0" smtClean="0"/>
              <a:t>Example: draw random squares</a:t>
            </a:r>
            <a:endParaRPr lang="en-US" dirty="0"/>
          </a:p>
        </p:txBody>
      </p:sp>
      <p:sp>
        <p:nvSpPr>
          <p:cNvPr id="3" name="Content Placeholder 2"/>
          <p:cNvSpPr>
            <a:spLocks noGrp="1"/>
          </p:cNvSpPr>
          <p:nvPr>
            <p:ph idx="1"/>
          </p:nvPr>
        </p:nvSpPr>
        <p:spPr>
          <a:xfrm>
            <a:off x="457200" y="1196752"/>
            <a:ext cx="8229600" cy="5544616"/>
          </a:xfrm>
        </p:spPr>
        <p:txBody>
          <a:bodyPr>
            <a:normAutofit lnSpcReduction="10000"/>
          </a:bodyPr>
          <a:lstStyle/>
          <a:p>
            <a:pPr marL="0" indent="0">
              <a:buNone/>
            </a:pPr>
            <a:r>
              <a:rPr lang="en-US" dirty="0" smtClean="0"/>
              <a:t>If the mouse is pressed, clear to white first</a:t>
            </a:r>
          </a:p>
          <a:p>
            <a:pPr marL="0" indent="0">
              <a:buNone/>
            </a:pPr>
            <a:r>
              <a:rPr lang="en-US" dirty="0" smtClean="0"/>
              <a:t>If a key is pressed, clear to black first</a:t>
            </a:r>
          </a:p>
          <a:p>
            <a:pPr marL="0" indent="0">
              <a:buNone/>
            </a:pPr>
            <a:endParaRPr lang="en-US" dirty="0"/>
          </a:p>
          <a:p>
            <a:pPr marL="0" indent="0">
              <a:buNone/>
            </a:pPr>
            <a:r>
              <a:rPr lang="en-US" dirty="0" smtClean="0"/>
              <a:t>Random place, random size, random color</a:t>
            </a:r>
          </a:p>
          <a:p>
            <a:pPr marL="0" indent="0">
              <a:buNone/>
            </a:pPr>
            <a:r>
              <a:rPr lang="en-US" dirty="0" smtClean="0"/>
              <a:t>Global: max size</a:t>
            </a:r>
          </a:p>
          <a:p>
            <a:pPr marL="0" indent="0">
              <a:buNone/>
            </a:pPr>
            <a:r>
              <a:rPr lang="en-US" dirty="0" err="1" smtClean="0"/>
              <a:t>Tedius</a:t>
            </a:r>
            <a:r>
              <a:rPr lang="en-US" dirty="0" smtClean="0"/>
              <a:t> – repetitive</a:t>
            </a:r>
          </a:p>
          <a:p>
            <a:pPr marL="0" indent="0">
              <a:buNone/>
            </a:pPr>
            <a:r>
              <a:rPr lang="en-US" dirty="0" smtClean="0"/>
              <a:t>What if I want to make a change, e.g., location range?</a:t>
            </a:r>
          </a:p>
          <a:p>
            <a:pPr marL="0" indent="0">
              <a:buNone/>
            </a:pPr>
            <a:r>
              <a:rPr lang="en-US" dirty="0" smtClean="0"/>
              <a:t>Let’s make a new command called </a:t>
            </a:r>
            <a:r>
              <a:rPr lang="en-US" dirty="0" err="1" smtClean="0"/>
              <a:t>drawRandomSquare</a:t>
            </a:r>
            <a:r>
              <a:rPr lang="en-US" dirty="0" smtClean="0"/>
              <a:t>();</a:t>
            </a:r>
            <a:endParaRPr lang="en-US" dirty="0"/>
          </a:p>
        </p:txBody>
      </p:sp>
    </p:spTree>
    <p:extLst>
      <p:ext uri="{BB962C8B-B14F-4D97-AF65-F5344CB8AC3E}">
        <p14:creationId xmlns:p14="http://schemas.microsoft.com/office/powerpoint/2010/main" val="32701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user-defined functions</a:t>
            </a:r>
            <a:endParaRPr lang="en-CA" dirty="0"/>
          </a:p>
        </p:txBody>
      </p:sp>
      <p:sp>
        <p:nvSpPr>
          <p:cNvPr id="3" name="コンテンツ プレースホルダー 2"/>
          <p:cNvSpPr>
            <a:spLocks noGrp="1"/>
          </p:cNvSpPr>
          <p:nvPr>
            <p:ph idx="1"/>
          </p:nvPr>
        </p:nvSpPr>
        <p:spPr>
          <a:xfrm>
            <a:off x="457200" y="764704"/>
            <a:ext cx="8686800" cy="5832648"/>
          </a:xfrm>
        </p:spPr>
        <p:txBody>
          <a:bodyPr/>
          <a:lstStyle/>
          <a:p>
            <a:pPr marL="0" indent="0">
              <a:buNone/>
            </a:pPr>
            <a:r>
              <a:rPr lang="en-US" dirty="0" smtClean="0"/>
              <a:t>require:</a:t>
            </a:r>
          </a:p>
          <a:p>
            <a:pPr marL="0" indent="0">
              <a:buNone/>
            </a:pPr>
            <a:r>
              <a:rPr lang="en-US" b="1" dirty="0" smtClean="0"/>
              <a:t>function name</a:t>
            </a:r>
            <a:r>
              <a:rPr lang="en-US" dirty="0" smtClean="0"/>
              <a:t>: the keyword used to invoke (use) the function. e.g., </a:t>
            </a:r>
            <a:r>
              <a:rPr lang="en-US" b="1" dirty="0" smtClean="0"/>
              <a:t>ellipse</a:t>
            </a:r>
            <a:r>
              <a:rPr lang="en-US" dirty="0" smtClean="0"/>
              <a:t> is a function name</a:t>
            </a:r>
          </a:p>
          <a:p>
            <a:pPr marL="0" indent="0">
              <a:buNone/>
            </a:pPr>
            <a:endParaRPr lang="en-US" b="1" dirty="0"/>
          </a:p>
          <a:p>
            <a:pPr marL="0" indent="0">
              <a:buNone/>
            </a:pPr>
            <a:r>
              <a:rPr lang="en-US" b="1" dirty="0" smtClean="0"/>
              <a:t>some code:</a:t>
            </a:r>
            <a:r>
              <a:rPr lang="en-US" dirty="0" smtClean="0"/>
              <a:t> the processing code to run every time the function is invoked (called).</a:t>
            </a:r>
            <a:endParaRPr lang="en-US" b="1" dirty="0" smtClean="0"/>
          </a:p>
          <a:p>
            <a:pPr marL="0" indent="0">
              <a:buNone/>
            </a:pPr>
            <a:endParaRPr lang="en-US" b="1" dirty="0"/>
          </a:p>
          <a:p>
            <a:pPr marL="0" indent="0">
              <a:buNone/>
            </a:pPr>
            <a:endParaRPr lang="en-US" b="1" dirty="0" smtClean="0"/>
          </a:p>
        </p:txBody>
      </p:sp>
    </p:spTree>
    <p:extLst>
      <p:ext uri="{BB962C8B-B14F-4D97-AF65-F5344CB8AC3E}">
        <p14:creationId xmlns:p14="http://schemas.microsoft.com/office/powerpoint/2010/main" val="12793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user-defined functions: syntax</a:t>
            </a:r>
            <a:endParaRPr lang="en-CA" dirty="0"/>
          </a:p>
        </p:txBody>
      </p:sp>
      <p:sp>
        <p:nvSpPr>
          <p:cNvPr id="3" name="コンテンツ プレースホルダー 2"/>
          <p:cNvSpPr>
            <a:spLocks noGrp="1"/>
          </p:cNvSpPr>
          <p:nvPr>
            <p:ph idx="1"/>
          </p:nvPr>
        </p:nvSpPr>
        <p:spPr>
          <a:xfrm>
            <a:off x="0" y="1062318"/>
            <a:ext cx="9144000" cy="5607042"/>
          </a:xfrm>
        </p:spPr>
        <p:txBody>
          <a:bodyPr>
            <a:normAutofit/>
          </a:bodyPr>
          <a:lstStyle/>
          <a:p>
            <a:pPr marL="0" indent="0">
              <a:buNone/>
            </a:pPr>
            <a:r>
              <a:rPr lang="en-US" altLang="ja-JP" sz="2200" b="1" dirty="0" smtClean="0"/>
              <a:t>void </a:t>
            </a:r>
            <a:r>
              <a:rPr lang="en-US" altLang="ja-JP" sz="2200" b="1" dirty="0" err="1" smtClean="0"/>
              <a:t>functionName</a:t>
            </a:r>
            <a:r>
              <a:rPr lang="en-US" altLang="ja-JP" sz="2200" b="1" dirty="0" smtClean="0"/>
              <a:t> </a:t>
            </a:r>
            <a:r>
              <a:rPr lang="en-US" altLang="ja-JP" sz="2200" dirty="0" smtClean="0"/>
              <a:t>() </a:t>
            </a:r>
            <a:endParaRPr lang="en-US" altLang="ja-JP" sz="2200" dirty="0"/>
          </a:p>
          <a:p>
            <a:pPr marL="0" indent="0">
              <a:buNone/>
            </a:pPr>
            <a:r>
              <a:rPr lang="en-US" altLang="ja-JP" sz="2800" dirty="0"/>
              <a:t>{</a:t>
            </a:r>
          </a:p>
          <a:p>
            <a:pPr marL="0" indent="0">
              <a:buNone/>
            </a:pPr>
            <a:r>
              <a:rPr lang="en-US" altLang="ja-JP" sz="2800" dirty="0"/>
              <a:t>   …//java code;</a:t>
            </a:r>
          </a:p>
          <a:p>
            <a:pPr marL="0" indent="0">
              <a:buNone/>
            </a:pPr>
            <a:r>
              <a:rPr lang="en-US" altLang="ja-JP" sz="2800" dirty="0" smtClean="0"/>
              <a:t>}</a:t>
            </a:r>
            <a:endParaRPr lang="en-US" altLang="ja-JP" sz="2800" dirty="0"/>
          </a:p>
          <a:p>
            <a:pPr marL="0" indent="0">
              <a:buNone/>
            </a:pPr>
            <a:endParaRPr lang="en-US" sz="2800" dirty="0" smtClean="0"/>
          </a:p>
          <a:p>
            <a:pPr marL="0" indent="0">
              <a:buNone/>
            </a:pPr>
            <a:r>
              <a:rPr lang="en-US" sz="2800" dirty="0" smtClean="0"/>
              <a:t>void </a:t>
            </a:r>
            <a:r>
              <a:rPr lang="en-US" altLang="ja-JP" sz="2800" dirty="0" err="1" smtClean="0"/>
              <a:t>sayHello</a:t>
            </a:r>
            <a:r>
              <a:rPr lang="en-US" sz="2800" dirty="0" smtClean="0"/>
              <a:t>() </a:t>
            </a:r>
          </a:p>
          <a:p>
            <a:pPr marL="0" indent="0">
              <a:buNone/>
            </a:pPr>
            <a:r>
              <a:rPr lang="en-US" sz="2800" dirty="0" smtClean="0"/>
              <a:t>{</a:t>
            </a:r>
          </a:p>
          <a:p>
            <a:pPr marL="0" indent="0">
              <a:buNone/>
            </a:pPr>
            <a:r>
              <a:rPr lang="en-US" sz="2800" dirty="0" smtClean="0"/>
              <a:t>	text(“Hello”,100,100);</a:t>
            </a:r>
          </a:p>
          <a:p>
            <a:pPr marL="0" indent="0">
              <a:buNone/>
            </a:pPr>
            <a:r>
              <a:rPr lang="en-US" dirty="0" smtClean="0"/>
              <a:t>}</a:t>
            </a:r>
          </a:p>
        </p:txBody>
      </p:sp>
    </p:spTree>
    <p:extLst>
      <p:ext uri="{BB962C8B-B14F-4D97-AF65-F5344CB8AC3E}">
        <p14:creationId xmlns:p14="http://schemas.microsoft.com/office/powerpoint/2010/main" val="21392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programming – not easy</a:t>
            </a:r>
            <a:endParaRPr lang="en-CA" dirty="0"/>
          </a:p>
        </p:txBody>
      </p:sp>
      <p:sp>
        <p:nvSpPr>
          <p:cNvPr id="3" name="コンテンツ プレースホルダー 2"/>
          <p:cNvSpPr>
            <a:spLocks noGrp="1"/>
          </p:cNvSpPr>
          <p:nvPr>
            <p:ph idx="1"/>
          </p:nvPr>
        </p:nvSpPr>
        <p:spPr/>
        <p:txBody>
          <a:bodyPr/>
          <a:lstStyle/>
          <a:p>
            <a:pPr marL="0" indent="0">
              <a:buNone/>
            </a:pPr>
            <a:r>
              <a:rPr lang="en-US" dirty="0" smtClean="0"/>
              <a:t>and in this case, you had a smart HUMAN reading your program….</a:t>
            </a:r>
            <a:endParaRPr lang="en-CA" dirty="0"/>
          </a:p>
        </p:txBody>
      </p:sp>
    </p:spTree>
    <p:extLst>
      <p:ext uri="{BB962C8B-B14F-4D97-AF65-F5344CB8AC3E}">
        <p14:creationId xmlns:p14="http://schemas.microsoft.com/office/powerpoint/2010/main" val="124297088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user-defined functions: syntax</a:t>
            </a:r>
            <a:endParaRPr lang="en-CA" dirty="0"/>
          </a:p>
        </p:txBody>
      </p:sp>
      <p:sp>
        <p:nvSpPr>
          <p:cNvPr id="3" name="コンテンツ プレースホルダー 2"/>
          <p:cNvSpPr>
            <a:spLocks noGrp="1"/>
          </p:cNvSpPr>
          <p:nvPr>
            <p:ph idx="1"/>
          </p:nvPr>
        </p:nvSpPr>
        <p:spPr>
          <a:xfrm>
            <a:off x="0" y="1062318"/>
            <a:ext cx="9144000" cy="5063845"/>
          </a:xfrm>
        </p:spPr>
        <p:txBody>
          <a:bodyPr/>
          <a:lstStyle/>
          <a:p>
            <a:pPr marL="0" indent="0">
              <a:buNone/>
            </a:pPr>
            <a:r>
              <a:rPr lang="en-US" sz="2800" dirty="0" smtClean="0"/>
              <a:t>void </a:t>
            </a:r>
            <a:r>
              <a:rPr lang="en-US" sz="2800" dirty="0" err="1" smtClean="0"/>
              <a:t>sayHello</a:t>
            </a:r>
            <a:r>
              <a:rPr lang="en-US" sz="2800" dirty="0" smtClean="0"/>
              <a:t>() </a:t>
            </a:r>
          </a:p>
          <a:p>
            <a:pPr marL="0" indent="0">
              <a:buNone/>
            </a:pPr>
            <a:r>
              <a:rPr lang="en-US" sz="2800" dirty="0" smtClean="0"/>
              <a:t>{</a:t>
            </a:r>
          </a:p>
          <a:p>
            <a:pPr marL="0" indent="0">
              <a:buNone/>
            </a:pPr>
            <a:r>
              <a:rPr lang="en-US" sz="2800" dirty="0"/>
              <a:t>	text(“</a:t>
            </a:r>
            <a:r>
              <a:rPr lang="en-US" sz="2800" dirty="0" err="1"/>
              <a:t>Hello</a:t>
            </a:r>
            <a:r>
              <a:rPr lang="en-US" sz="2800" dirty="0" err="1" smtClean="0"/>
              <a:t>”,random</a:t>
            </a:r>
            <a:r>
              <a:rPr lang="en-US" sz="2800" dirty="0" smtClean="0"/>
              <a:t>(width),random(height));</a:t>
            </a:r>
            <a:endParaRPr lang="en-US" altLang="ja-JP" sz="2800" dirty="0"/>
          </a:p>
          <a:p>
            <a:pPr marL="0" indent="0">
              <a:buNone/>
            </a:pPr>
            <a:r>
              <a:rPr lang="en-US" dirty="0" smtClean="0"/>
              <a:t>}</a:t>
            </a:r>
          </a:p>
          <a:p>
            <a:pPr marL="0" indent="0">
              <a:buNone/>
            </a:pPr>
            <a:endParaRPr lang="en-US" dirty="0" smtClean="0"/>
          </a:p>
          <a:p>
            <a:pPr marL="0" indent="0">
              <a:buNone/>
            </a:pPr>
            <a:r>
              <a:rPr lang="en-US" dirty="0" smtClean="0"/>
              <a:t>… in your other code</a:t>
            </a:r>
            <a:endParaRPr lang="en-US" dirty="0"/>
          </a:p>
          <a:p>
            <a:pPr marL="0" indent="0">
              <a:buNone/>
            </a:pPr>
            <a:r>
              <a:rPr lang="en-US" dirty="0" err="1" smtClean="0"/>
              <a:t>sayHello</a:t>
            </a:r>
            <a:r>
              <a:rPr lang="en-US" dirty="0" smtClean="0"/>
              <a:t>();</a:t>
            </a:r>
          </a:p>
        </p:txBody>
      </p:sp>
      <p:cxnSp>
        <p:nvCxnSpPr>
          <p:cNvPr id="5" name="Straight Arrow Connector 4"/>
          <p:cNvCxnSpPr/>
          <p:nvPr/>
        </p:nvCxnSpPr>
        <p:spPr>
          <a:xfrm flipH="1" flipV="1">
            <a:off x="3635896" y="1628800"/>
            <a:ext cx="2448272" cy="2160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6145810" y="1028635"/>
            <a:ext cx="2880321" cy="1200329"/>
          </a:xfrm>
          <a:prstGeom prst="rect">
            <a:avLst/>
          </a:prstGeom>
          <a:noFill/>
        </p:spPr>
        <p:txBody>
          <a:bodyPr wrap="square" rtlCol="0">
            <a:spAutoFit/>
          </a:bodyPr>
          <a:lstStyle/>
          <a:p>
            <a:r>
              <a:rPr kumimoji="1" lang="en-US" altLang="ja-JP" sz="2400" dirty="0" smtClean="0"/>
              <a:t>this is a the name of a new command we just created!</a:t>
            </a:r>
            <a:endParaRPr kumimoji="1" lang="ja-JP" altLang="en-US" sz="2400" dirty="0"/>
          </a:p>
        </p:txBody>
      </p:sp>
    </p:spTree>
    <p:extLst>
      <p:ext uri="{BB962C8B-B14F-4D97-AF65-F5344CB8AC3E}">
        <p14:creationId xmlns:p14="http://schemas.microsoft.com/office/powerpoint/2010/main" val="423009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9108504" cy="922114"/>
          </a:xfrm>
        </p:spPr>
        <p:txBody>
          <a:bodyPr>
            <a:normAutofit fontScale="90000"/>
          </a:bodyPr>
          <a:lstStyle/>
          <a:p>
            <a:r>
              <a:rPr lang="en-US" dirty="0" smtClean="0"/>
              <a:t>create outside the draw and start blocks! </a:t>
            </a:r>
            <a:endParaRPr lang="en-CA" dirty="0"/>
          </a:p>
        </p:txBody>
      </p:sp>
      <p:sp>
        <p:nvSpPr>
          <p:cNvPr id="3" name="コンテンツ プレースホルダー 2"/>
          <p:cNvSpPr>
            <a:spLocks noGrp="1"/>
          </p:cNvSpPr>
          <p:nvPr>
            <p:ph idx="1"/>
          </p:nvPr>
        </p:nvSpPr>
        <p:spPr>
          <a:xfrm>
            <a:off x="457200" y="1124744"/>
            <a:ext cx="8229600" cy="5688632"/>
          </a:xfrm>
        </p:spPr>
        <p:txBody>
          <a:bodyPr>
            <a:normAutofit/>
          </a:bodyPr>
          <a:lstStyle/>
          <a:p>
            <a:pPr marL="0" indent="0">
              <a:buNone/>
            </a:pPr>
            <a:r>
              <a:rPr lang="en-US" b="1" dirty="0" smtClean="0"/>
              <a:t>note:</a:t>
            </a:r>
            <a:r>
              <a:rPr lang="en-US" dirty="0" smtClean="0"/>
              <a:t> user-defined functions created outside the other blocks</a:t>
            </a:r>
          </a:p>
          <a:p>
            <a:pPr marL="0" indent="0">
              <a:buNone/>
            </a:pPr>
            <a:endParaRPr lang="en-US" b="1" dirty="0"/>
          </a:p>
          <a:p>
            <a:pPr marL="0" indent="0">
              <a:buNone/>
            </a:pPr>
            <a:r>
              <a:rPr lang="en-US" dirty="0" smtClean="0"/>
              <a:t>you can place them before or after them, it is a matter of style</a:t>
            </a:r>
          </a:p>
          <a:p>
            <a:pPr marL="0" indent="0">
              <a:buNone/>
            </a:pPr>
            <a:endParaRPr lang="en-US" dirty="0" smtClean="0"/>
          </a:p>
        </p:txBody>
      </p:sp>
    </p:spTree>
    <p:extLst>
      <p:ext uri="{BB962C8B-B14F-4D97-AF65-F5344CB8AC3E}">
        <p14:creationId xmlns:p14="http://schemas.microsoft.com/office/powerpoint/2010/main" val="25111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jump around…</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when a function is called, Processing remembers where it left off, and jumps to the </a:t>
            </a:r>
            <a:r>
              <a:rPr lang="en-US" altLang="ja-JP" dirty="0" smtClean="0"/>
              <a:t>function</a:t>
            </a:r>
            <a:r>
              <a:rPr kumimoji="1" lang="en-US" altLang="ja-JP" dirty="0" smtClean="0"/>
              <a:t>. When the function is done, it jumps back.</a:t>
            </a:r>
            <a:endParaRPr kumimoji="1" lang="ja-JP" altLang="en-US" dirty="0"/>
          </a:p>
        </p:txBody>
      </p:sp>
    </p:spTree>
    <p:extLst>
      <p:ext uri="{BB962C8B-B14F-4D97-AF65-F5344CB8AC3E}">
        <p14:creationId xmlns:p14="http://schemas.microsoft.com/office/powerpoint/2010/main" val="327737345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403648" y="5157192"/>
            <a:ext cx="1944216" cy="43204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0" name="正方形/長方形 19"/>
          <p:cNvSpPr/>
          <p:nvPr/>
        </p:nvSpPr>
        <p:spPr>
          <a:xfrm>
            <a:off x="1393352" y="1916833"/>
            <a:ext cx="6995072" cy="43204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1403648" y="4653136"/>
            <a:ext cx="1944216" cy="43204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 name="タイトル 1"/>
          <p:cNvSpPr>
            <a:spLocks noGrp="1"/>
          </p:cNvSpPr>
          <p:nvPr>
            <p:ph type="title"/>
          </p:nvPr>
        </p:nvSpPr>
        <p:spPr>
          <a:xfrm>
            <a:off x="457200" y="44624"/>
            <a:ext cx="8229600" cy="850106"/>
          </a:xfrm>
        </p:spPr>
        <p:txBody>
          <a:bodyPr/>
          <a:lstStyle/>
          <a:p>
            <a:r>
              <a:rPr kumimoji="1" lang="en-US" altLang="ja-JP" dirty="0" smtClean="0"/>
              <a:t>program flow</a:t>
            </a:r>
            <a:endParaRPr kumimoji="1" lang="ja-JP" altLang="en-US" dirty="0"/>
          </a:p>
        </p:txBody>
      </p:sp>
      <p:sp>
        <p:nvSpPr>
          <p:cNvPr id="3" name="コンテンツ プレースホルダー 2"/>
          <p:cNvSpPr>
            <a:spLocks noGrp="1"/>
          </p:cNvSpPr>
          <p:nvPr>
            <p:ph idx="1"/>
          </p:nvPr>
        </p:nvSpPr>
        <p:spPr>
          <a:xfrm>
            <a:off x="457200" y="836712"/>
            <a:ext cx="8229600" cy="5760640"/>
          </a:xfrm>
        </p:spPr>
        <p:txBody>
          <a:bodyPr>
            <a:normAutofit fontScale="92500"/>
          </a:bodyPr>
          <a:lstStyle/>
          <a:p>
            <a:pPr marL="0" indent="0">
              <a:buNone/>
            </a:pPr>
            <a:r>
              <a:rPr lang="en-US" altLang="ja-JP" dirty="0" smtClean="0"/>
              <a:t>void </a:t>
            </a:r>
            <a:r>
              <a:rPr lang="en-US" altLang="ja-JP" dirty="0" err="1"/>
              <a:t>sayHello</a:t>
            </a:r>
            <a:r>
              <a:rPr lang="en-US" altLang="ja-JP" dirty="0"/>
              <a:t>() </a:t>
            </a:r>
          </a:p>
          <a:p>
            <a:pPr marL="0" indent="0">
              <a:buNone/>
            </a:pPr>
            <a:r>
              <a:rPr lang="en-US" altLang="ja-JP" dirty="0"/>
              <a:t>{</a:t>
            </a:r>
          </a:p>
          <a:p>
            <a:pPr marL="0" indent="0">
              <a:buNone/>
            </a:pPr>
            <a:r>
              <a:rPr lang="en-US" altLang="ja-JP" dirty="0"/>
              <a:t>	</a:t>
            </a:r>
            <a:r>
              <a:rPr lang="en-US" altLang="ja-JP" dirty="0" smtClean="0"/>
              <a:t>text(“Hello</a:t>
            </a:r>
            <a:r>
              <a:rPr lang="en-US" altLang="ja-JP" dirty="0"/>
              <a:t>”, random(width),random(height));</a:t>
            </a:r>
            <a:endParaRPr lang="en-US" altLang="ja-JP" b="1" dirty="0"/>
          </a:p>
          <a:p>
            <a:pPr marL="0" indent="0">
              <a:buNone/>
            </a:pPr>
            <a:r>
              <a:rPr lang="en-US" altLang="ja-JP" dirty="0"/>
              <a:t>}</a:t>
            </a:r>
          </a:p>
          <a:p>
            <a:pPr marL="0" indent="0">
              <a:buNone/>
            </a:pPr>
            <a:endParaRPr kumimoji="1" lang="en-US" altLang="ja-JP" dirty="0" smtClean="0"/>
          </a:p>
          <a:p>
            <a:pPr marL="0" indent="0">
              <a:buNone/>
            </a:pPr>
            <a:r>
              <a:rPr lang="en-US" altLang="ja-JP" dirty="0" smtClean="0"/>
              <a:t>void draw() </a:t>
            </a:r>
          </a:p>
          <a:p>
            <a:pPr marL="0" indent="0">
              <a:buNone/>
            </a:pPr>
            <a:r>
              <a:rPr kumimoji="1" lang="en-US" altLang="ja-JP" dirty="0" smtClean="0"/>
              <a:t>{</a:t>
            </a:r>
          </a:p>
          <a:p>
            <a:pPr marL="0" indent="0">
              <a:buNone/>
            </a:pPr>
            <a:r>
              <a:rPr lang="en-US" altLang="ja-JP" dirty="0" smtClean="0"/>
              <a:t>	</a:t>
            </a:r>
            <a:r>
              <a:rPr lang="en-US" altLang="ja-JP" dirty="0" err="1" smtClean="0"/>
              <a:t>sayHello</a:t>
            </a:r>
            <a:r>
              <a:rPr lang="en-US" altLang="ja-JP" dirty="0" smtClean="0"/>
              <a:t>();</a:t>
            </a:r>
          </a:p>
          <a:p>
            <a:pPr marL="0" indent="0">
              <a:buNone/>
            </a:pPr>
            <a:r>
              <a:rPr lang="en-US" altLang="ja-JP" dirty="0"/>
              <a:t>	</a:t>
            </a:r>
            <a:r>
              <a:rPr lang="en-US" altLang="ja-JP" dirty="0" err="1" smtClean="0"/>
              <a:t>sayHello</a:t>
            </a:r>
            <a:r>
              <a:rPr lang="en-US" altLang="ja-JP" dirty="0" smtClean="0"/>
              <a:t>();</a:t>
            </a:r>
            <a:endParaRPr lang="en-US" altLang="ja-JP" dirty="0"/>
          </a:p>
          <a:p>
            <a:pPr marL="0" indent="0">
              <a:buNone/>
            </a:pPr>
            <a:r>
              <a:rPr kumimoji="1" lang="en-US" altLang="ja-JP" dirty="0" smtClean="0"/>
              <a:t>}</a:t>
            </a:r>
          </a:p>
        </p:txBody>
      </p:sp>
      <p:grpSp>
        <p:nvGrpSpPr>
          <p:cNvPr id="9" name="グループ化 8"/>
          <p:cNvGrpSpPr/>
          <p:nvPr/>
        </p:nvGrpSpPr>
        <p:grpSpPr>
          <a:xfrm>
            <a:off x="1547664" y="2924944"/>
            <a:ext cx="2758587" cy="1584176"/>
            <a:chOff x="1403648" y="3068960"/>
            <a:chExt cx="2902603" cy="1584176"/>
          </a:xfrm>
        </p:grpSpPr>
        <p:cxnSp>
          <p:nvCxnSpPr>
            <p:cNvPr id="5" name="直線矢印コネクタ 4"/>
            <p:cNvCxnSpPr/>
            <p:nvPr/>
          </p:nvCxnSpPr>
          <p:spPr>
            <a:xfrm flipH="1">
              <a:off x="1403648" y="3356992"/>
              <a:ext cx="936104" cy="129614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テキスト ボックス 7"/>
            <p:cNvSpPr txBox="1"/>
            <p:nvPr/>
          </p:nvSpPr>
          <p:spPr>
            <a:xfrm>
              <a:off x="2267744" y="3068960"/>
              <a:ext cx="2038507" cy="646331"/>
            </a:xfrm>
            <a:prstGeom prst="rect">
              <a:avLst/>
            </a:prstGeom>
            <a:noFill/>
          </p:spPr>
          <p:txBody>
            <a:bodyPr wrap="none" rtlCol="0">
              <a:spAutoFit/>
            </a:bodyPr>
            <a:lstStyle/>
            <a:p>
              <a:r>
                <a:rPr kumimoji="1" lang="en-US" altLang="ja-JP" dirty="0" smtClean="0"/>
                <a:t>program starts here</a:t>
              </a:r>
            </a:p>
            <a:p>
              <a:r>
                <a:rPr lang="en-US" altLang="ja-JP" dirty="0" smtClean="0"/>
                <a:t>as usual</a:t>
              </a:r>
              <a:endParaRPr kumimoji="1" lang="ja-JP" altLang="en-US" dirty="0"/>
            </a:p>
          </p:txBody>
        </p:sp>
      </p:grpSp>
      <p:grpSp>
        <p:nvGrpSpPr>
          <p:cNvPr id="11" name="グループ化 10"/>
          <p:cNvGrpSpPr/>
          <p:nvPr/>
        </p:nvGrpSpPr>
        <p:grpSpPr>
          <a:xfrm>
            <a:off x="3489969" y="4185954"/>
            <a:ext cx="3524753" cy="745826"/>
            <a:chOff x="1403648" y="3907310"/>
            <a:chExt cx="3708767" cy="745826"/>
          </a:xfrm>
        </p:grpSpPr>
        <p:cxnSp>
          <p:nvCxnSpPr>
            <p:cNvPr id="12" name="直線矢印コネクタ 11"/>
            <p:cNvCxnSpPr/>
            <p:nvPr/>
          </p:nvCxnSpPr>
          <p:spPr>
            <a:xfrm flipH="1">
              <a:off x="1403648" y="4230475"/>
              <a:ext cx="1214287" cy="42266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テキスト ボックス 12"/>
            <p:cNvSpPr txBox="1"/>
            <p:nvPr/>
          </p:nvSpPr>
          <p:spPr>
            <a:xfrm>
              <a:off x="2617935" y="3907310"/>
              <a:ext cx="2494480" cy="646331"/>
            </a:xfrm>
            <a:prstGeom prst="rect">
              <a:avLst/>
            </a:prstGeom>
            <a:noFill/>
          </p:spPr>
          <p:txBody>
            <a:bodyPr wrap="none" rtlCol="0">
              <a:spAutoFit/>
            </a:bodyPr>
            <a:lstStyle/>
            <a:p>
              <a:r>
                <a:rPr kumimoji="1" lang="en-US" altLang="ja-JP" dirty="0" smtClean="0"/>
                <a:t>run this command first,</a:t>
              </a:r>
            </a:p>
            <a:p>
              <a:r>
                <a:rPr lang="en-US" altLang="ja-JP" dirty="0" smtClean="0"/>
                <a:t>as usual</a:t>
              </a:r>
              <a:endParaRPr kumimoji="1" lang="ja-JP" altLang="en-US" dirty="0"/>
            </a:p>
          </p:txBody>
        </p:sp>
      </p:grpSp>
      <p:grpSp>
        <p:nvGrpSpPr>
          <p:cNvPr id="19" name="グループ化 18"/>
          <p:cNvGrpSpPr/>
          <p:nvPr/>
        </p:nvGrpSpPr>
        <p:grpSpPr>
          <a:xfrm>
            <a:off x="899593" y="1916833"/>
            <a:ext cx="5856564" cy="2803616"/>
            <a:chOff x="899593" y="1916833"/>
            <a:chExt cx="5856564" cy="2803616"/>
          </a:xfrm>
        </p:grpSpPr>
        <p:cxnSp>
          <p:nvCxnSpPr>
            <p:cNvPr id="15" name="直線矢印コネクタ 14"/>
            <p:cNvCxnSpPr/>
            <p:nvPr/>
          </p:nvCxnSpPr>
          <p:spPr>
            <a:xfrm flipH="1" flipV="1">
              <a:off x="899593" y="1916833"/>
              <a:ext cx="432047" cy="28036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テキスト ボックス 17"/>
            <p:cNvSpPr txBox="1"/>
            <p:nvPr/>
          </p:nvSpPr>
          <p:spPr>
            <a:xfrm>
              <a:off x="1112945" y="2657705"/>
              <a:ext cx="5643212" cy="369332"/>
            </a:xfrm>
            <a:prstGeom prst="rect">
              <a:avLst/>
            </a:prstGeom>
            <a:noFill/>
          </p:spPr>
          <p:txBody>
            <a:bodyPr wrap="none" rtlCol="0">
              <a:spAutoFit/>
            </a:bodyPr>
            <a:lstStyle/>
            <a:p>
              <a:r>
                <a:rPr kumimoji="1" lang="en-US" altLang="ja-JP" dirty="0" smtClean="0"/>
                <a:t>to run this command, jump up here! To the compartment!</a:t>
              </a:r>
              <a:endParaRPr kumimoji="1" lang="ja-JP" altLang="en-US" dirty="0"/>
            </a:p>
          </p:txBody>
        </p:sp>
      </p:grpSp>
      <p:sp>
        <p:nvSpPr>
          <p:cNvPr id="21" name="テキスト ボックス 20"/>
          <p:cNvSpPr txBox="1"/>
          <p:nvPr/>
        </p:nvSpPr>
        <p:spPr>
          <a:xfrm>
            <a:off x="6156176" y="964293"/>
            <a:ext cx="2738639" cy="923330"/>
          </a:xfrm>
          <a:prstGeom prst="rect">
            <a:avLst/>
          </a:prstGeom>
          <a:noFill/>
        </p:spPr>
        <p:txBody>
          <a:bodyPr wrap="square" rtlCol="0">
            <a:spAutoFit/>
          </a:bodyPr>
          <a:lstStyle/>
          <a:p>
            <a:r>
              <a:rPr kumimoji="1" lang="en-US" altLang="ja-JP" dirty="0" smtClean="0"/>
              <a:t>run each command in the function (compartment) in order</a:t>
            </a:r>
            <a:endParaRPr kumimoji="1" lang="ja-JP" altLang="en-US" dirty="0"/>
          </a:p>
        </p:txBody>
      </p:sp>
      <p:grpSp>
        <p:nvGrpSpPr>
          <p:cNvPr id="22" name="グループ化 21"/>
          <p:cNvGrpSpPr/>
          <p:nvPr/>
        </p:nvGrpSpPr>
        <p:grpSpPr>
          <a:xfrm>
            <a:off x="1187624" y="2412431"/>
            <a:ext cx="6637870" cy="3206426"/>
            <a:chOff x="-1167298" y="898787"/>
            <a:chExt cx="6637870" cy="3206426"/>
          </a:xfrm>
        </p:grpSpPr>
        <p:cxnSp>
          <p:nvCxnSpPr>
            <p:cNvPr id="23" name="直線矢印コネクタ 22"/>
            <p:cNvCxnSpPr/>
            <p:nvPr/>
          </p:nvCxnSpPr>
          <p:spPr>
            <a:xfrm>
              <a:off x="-1167298" y="898787"/>
              <a:ext cx="144016" cy="274476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4" name="テキスト ボックス 23"/>
            <p:cNvSpPr txBox="1"/>
            <p:nvPr/>
          </p:nvSpPr>
          <p:spPr>
            <a:xfrm>
              <a:off x="1228833" y="3458882"/>
              <a:ext cx="4241739" cy="646331"/>
            </a:xfrm>
            <a:prstGeom prst="rect">
              <a:avLst/>
            </a:prstGeom>
            <a:noFill/>
          </p:spPr>
          <p:txBody>
            <a:bodyPr wrap="none" rtlCol="0">
              <a:spAutoFit/>
            </a:bodyPr>
            <a:lstStyle/>
            <a:p>
              <a:r>
                <a:rPr kumimoji="1" lang="en-US" altLang="ja-JP" dirty="0" smtClean="0"/>
                <a:t>when the function is done, come back here</a:t>
              </a:r>
            </a:p>
            <a:p>
              <a:r>
                <a:rPr lang="en-US" altLang="ja-JP" dirty="0" smtClean="0"/>
                <a:t>and continue where we left off</a:t>
              </a:r>
              <a:endParaRPr kumimoji="1" lang="ja-JP" altLang="en-US" dirty="0"/>
            </a:p>
          </p:txBody>
        </p:sp>
      </p:grpSp>
      <p:sp>
        <p:nvSpPr>
          <p:cNvPr id="28" name="テキスト ボックス 27"/>
          <p:cNvSpPr txBox="1"/>
          <p:nvPr/>
        </p:nvSpPr>
        <p:spPr>
          <a:xfrm>
            <a:off x="1377625" y="5949280"/>
            <a:ext cx="2749984" cy="369332"/>
          </a:xfrm>
          <a:prstGeom prst="rect">
            <a:avLst/>
          </a:prstGeom>
          <a:noFill/>
        </p:spPr>
        <p:txBody>
          <a:bodyPr wrap="none" rtlCol="0">
            <a:spAutoFit/>
          </a:bodyPr>
          <a:lstStyle/>
          <a:p>
            <a:r>
              <a:rPr kumimoji="1" lang="en-US" altLang="ja-JP" dirty="0" smtClean="0"/>
              <a:t>and run the function again!</a:t>
            </a:r>
            <a:endParaRPr kumimoji="1" lang="ja-JP" altLang="en-US" dirty="0"/>
          </a:p>
        </p:txBody>
      </p:sp>
      <p:cxnSp>
        <p:nvCxnSpPr>
          <p:cNvPr id="29" name="直線矢印コネクタ 28"/>
          <p:cNvCxnSpPr/>
          <p:nvPr/>
        </p:nvCxnSpPr>
        <p:spPr>
          <a:xfrm flipH="1" flipV="1">
            <a:off x="1187624" y="1916833"/>
            <a:ext cx="72009" cy="3600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6730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animBg="1"/>
      <p:bldP spid="20" grpId="1" animBg="1"/>
      <p:bldP spid="10" grpId="0" animBg="1"/>
      <p:bldP spid="10" grpId="1" animBg="1"/>
      <p:bldP spid="21" grpId="0"/>
      <p:bldP spid="28"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draw random squares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Let’s make a new command called </a:t>
            </a:r>
            <a:r>
              <a:rPr lang="en-US" dirty="0" err="1" smtClean="0"/>
              <a:t>drawRandomSquare</a:t>
            </a:r>
            <a:r>
              <a:rPr lang="en-US" dirty="0" smtClean="0"/>
              <a:t>();</a:t>
            </a:r>
            <a:endParaRPr lang="en-US" dirty="0"/>
          </a:p>
        </p:txBody>
      </p:sp>
    </p:spTree>
    <p:extLst>
      <p:ext uri="{BB962C8B-B14F-4D97-AF65-F5344CB8AC3E}">
        <p14:creationId xmlns:p14="http://schemas.microsoft.com/office/powerpoint/2010/main" val="332122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functions and scope</a:t>
            </a:r>
            <a:endParaRPr lang="en-CA" dirty="0"/>
          </a:p>
        </p:txBody>
      </p:sp>
      <p:sp>
        <p:nvSpPr>
          <p:cNvPr id="3" name="コンテンツ プレースホルダー 2"/>
          <p:cNvSpPr>
            <a:spLocks noGrp="1"/>
          </p:cNvSpPr>
          <p:nvPr>
            <p:ph idx="1"/>
          </p:nvPr>
        </p:nvSpPr>
        <p:spPr>
          <a:xfrm>
            <a:off x="457200" y="1600200"/>
            <a:ext cx="6851104" cy="4525963"/>
          </a:xfrm>
        </p:spPr>
        <p:txBody>
          <a:bodyPr>
            <a:normAutofit lnSpcReduction="10000"/>
          </a:bodyPr>
          <a:lstStyle/>
          <a:p>
            <a:pPr marL="0" indent="0">
              <a:buNone/>
            </a:pPr>
            <a:r>
              <a:rPr lang="en-US" b="1" dirty="0" smtClean="0"/>
              <a:t>note: scope</a:t>
            </a:r>
            <a:r>
              <a:rPr lang="en-US" dirty="0" smtClean="0"/>
              <a:t> is the range within which a variable exists. Outside of that scope, you cannot access or work with that variable.</a:t>
            </a:r>
          </a:p>
          <a:p>
            <a:pPr marL="0" indent="0">
              <a:buNone/>
            </a:pPr>
            <a:endParaRPr lang="en-US" b="1" dirty="0" smtClean="0"/>
          </a:p>
          <a:p>
            <a:pPr marL="0" indent="0">
              <a:buNone/>
            </a:pPr>
            <a:r>
              <a:rPr lang="en-US" b="1" dirty="0" smtClean="0"/>
              <a:t>blocks</a:t>
            </a:r>
            <a:r>
              <a:rPr lang="en-US" dirty="0" smtClean="0"/>
              <a:t> define scope!</a:t>
            </a:r>
          </a:p>
          <a:p>
            <a:pPr marL="0" indent="0">
              <a:buNone/>
            </a:pPr>
            <a:r>
              <a:rPr lang="en-US" b="1" dirty="0" smtClean="0"/>
              <a:t>Functions each have their own scope </a:t>
            </a:r>
            <a:r>
              <a:rPr lang="en-US" dirty="0" smtClean="0"/>
              <a:t>– data in one method is not visible to other methods – try it</a:t>
            </a:r>
            <a:endParaRPr lang="en-US" b="1" dirty="0"/>
          </a:p>
        </p:txBody>
      </p:sp>
      <p:pic>
        <p:nvPicPr>
          <p:cNvPr id="5122" name="Picture 2" descr="http://ries.typepad.com/.a/6a00d8345194a469e2010535c8c719970c-320wi"/>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27384"/>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1.gstatic.com/images?q=tbn:ANd9GcQSgUNwA_CsmT8FYhDHgkIe_2y98UEWE5JndNmzpipdMKh-Ma8DUg&amp;t=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76256" y="2009005"/>
            <a:ext cx="2286000"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216" y="44624"/>
            <a:ext cx="8388424" cy="648072"/>
          </a:xfrm>
        </p:spPr>
        <p:txBody>
          <a:bodyPr>
            <a:normAutofit fontScale="90000"/>
          </a:bodyPr>
          <a:lstStyle/>
          <a:p>
            <a:r>
              <a:rPr lang="en-US" dirty="0" smtClean="0"/>
              <a:t>variable scope is limited to its function</a:t>
            </a:r>
            <a:endParaRPr lang="en-CA" dirty="0"/>
          </a:p>
        </p:txBody>
      </p:sp>
      <p:sp>
        <p:nvSpPr>
          <p:cNvPr id="3" name="コンテンツ プレースホルダー 2"/>
          <p:cNvSpPr>
            <a:spLocks noGrp="1"/>
          </p:cNvSpPr>
          <p:nvPr>
            <p:ph idx="1"/>
          </p:nvPr>
        </p:nvSpPr>
        <p:spPr>
          <a:xfrm>
            <a:off x="323528" y="836712"/>
            <a:ext cx="8517632" cy="5832648"/>
          </a:xfrm>
        </p:spPr>
        <p:txBody>
          <a:bodyPr>
            <a:normAutofit fontScale="85000" lnSpcReduction="20000"/>
          </a:bodyPr>
          <a:lstStyle/>
          <a:p>
            <a:pPr marL="0" indent="0">
              <a:buNone/>
            </a:pPr>
            <a:r>
              <a:rPr lang="en-US" dirty="0" smtClean="0"/>
              <a:t>void </a:t>
            </a:r>
            <a:r>
              <a:rPr lang="en-US" dirty="0" err="1" smtClean="0"/>
              <a:t>sayHello</a:t>
            </a:r>
            <a:r>
              <a:rPr lang="en-US" dirty="0" smtClean="0"/>
              <a:t>() </a:t>
            </a:r>
          </a:p>
          <a:p>
            <a:pPr marL="0" indent="0">
              <a:buNone/>
            </a:pPr>
            <a:r>
              <a:rPr lang="en-US" dirty="0" smtClean="0"/>
              <a:t>{</a:t>
            </a:r>
          </a:p>
          <a:p>
            <a:pPr marL="0" indent="0">
              <a:buNone/>
            </a:pPr>
            <a:r>
              <a:rPr lang="en-US" dirty="0"/>
              <a:t> </a:t>
            </a:r>
            <a:r>
              <a:rPr lang="en-US" dirty="0" smtClean="0"/>
              <a:t> text(message,100,100);</a:t>
            </a:r>
          </a:p>
          <a:p>
            <a:pPr marL="0" indent="0">
              <a:buNone/>
            </a:pPr>
            <a:r>
              <a:rPr lang="en-US" dirty="0" smtClean="0"/>
              <a:t>}</a:t>
            </a:r>
          </a:p>
          <a:p>
            <a:pPr marL="0" indent="0">
              <a:buNone/>
            </a:pPr>
            <a:endParaRPr lang="en-US" sz="1800" dirty="0"/>
          </a:p>
          <a:p>
            <a:pPr marL="0" indent="0">
              <a:buNone/>
            </a:pPr>
            <a:r>
              <a:rPr lang="en-US" dirty="0" smtClean="0"/>
              <a:t>void draw() </a:t>
            </a:r>
          </a:p>
          <a:p>
            <a:pPr marL="0" indent="0">
              <a:buNone/>
            </a:pPr>
            <a:r>
              <a:rPr lang="en-US" dirty="0" smtClean="0"/>
              <a:t>{</a:t>
            </a:r>
          </a:p>
          <a:p>
            <a:pPr marL="0" indent="0">
              <a:buNone/>
            </a:pPr>
            <a:r>
              <a:rPr lang="en-US" dirty="0" smtClean="0"/>
              <a:t>  String message = “Hey there!”;</a:t>
            </a:r>
          </a:p>
          <a:p>
            <a:pPr marL="0" indent="0">
              <a:buNone/>
            </a:pPr>
            <a:r>
              <a:rPr lang="en-US" dirty="0" smtClean="0"/>
              <a:t>  </a:t>
            </a:r>
            <a:r>
              <a:rPr lang="en-US" dirty="0" err="1" smtClean="0"/>
              <a:t>sayHello</a:t>
            </a:r>
            <a:r>
              <a:rPr lang="en-US" dirty="0" smtClean="0"/>
              <a:t>();</a:t>
            </a:r>
            <a:endParaRPr lang="en-US" dirty="0"/>
          </a:p>
          <a:p>
            <a:pPr marL="0" indent="0">
              <a:buNone/>
            </a:pPr>
            <a:r>
              <a:rPr lang="en-US" dirty="0" smtClean="0"/>
              <a:t>}</a:t>
            </a:r>
          </a:p>
          <a:p>
            <a:pPr marL="0" indent="0">
              <a:buNone/>
            </a:pPr>
            <a:endParaRPr lang="en-US" sz="2100" b="1" dirty="0"/>
          </a:p>
          <a:p>
            <a:pPr marL="0" indent="0">
              <a:buNone/>
            </a:pPr>
            <a:r>
              <a:rPr lang="en-US" b="1" dirty="0" smtClean="0"/>
              <a:t>note: </a:t>
            </a:r>
            <a:r>
              <a:rPr lang="en-US" dirty="0" smtClean="0"/>
              <a:t>a variable declared in one function is not </a:t>
            </a:r>
            <a:r>
              <a:rPr lang="en-US" b="1" dirty="0" smtClean="0"/>
              <a:t>accessible</a:t>
            </a:r>
            <a:r>
              <a:rPr lang="en-US" dirty="0" smtClean="0"/>
              <a:t> from another function!</a:t>
            </a:r>
          </a:p>
          <a:p>
            <a:pPr marL="0" indent="0">
              <a:buNone/>
            </a:pPr>
            <a:r>
              <a:rPr lang="en-US" dirty="0"/>
              <a:t>	</a:t>
            </a:r>
            <a:r>
              <a:rPr lang="en-US" dirty="0" smtClean="0"/>
              <a:t>you cannot read it, or change it.</a:t>
            </a:r>
          </a:p>
          <a:p>
            <a:pPr marL="0" indent="0">
              <a:buNone/>
            </a:pPr>
            <a:r>
              <a:rPr lang="en-US" dirty="0" smtClean="0"/>
              <a:t>No nesting of scopes here</a:t>
            </a:r>
          </a:p>
          <a:p>
            <a:pPr marL="0" indent="0">
              <a:buNone/>
            </a:pPr>
            <a:endParaRPr lang="en-US" dirty="0"/>
          </a:p>
        </p:txBody>
      </p:sp>
      <p:pic>
        <p:nvPicPr>
          <p:cNvPr id="4" name="Picture 2" descr="http://ries.typepad.com/.a/6a00d8345194a469e2010535c8c719970c-320wi"/>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0392" y="0"/>
            <a:ext cx="116396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3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92088"/>
          </a:xfrm>
        </p:spPr>
        <p:txBody>
          <a:bodyPr>
            <a:normAutofit/>
          </a:bodyPr>
          <a:lstStyle/>
          <a:p>
            <a:r>
              <a:rPr lang="en-US" dirty="0" smtClean="0"/>
              <a:t>the same variable name?</a:t>
            </a:r>
            <a:endParaRPr lang="en-CA" dirty="0"/>
          </a:p>
        </p:txBody>
      </p:sp>
      <p:sp>
        <p:nvSpPr>
          <p:cNvPr id="3" name="コンテンツ プレースホルダー 2"/>
          <p:cNvSpPr>
            <a:spLocks noGrp="1"/>
          </p:cNvSpPr>
          <p:nvPr>
            <p:ph idx="1"/>
          </p:nvPr>
        </p:nvSpPr>
        <p:spPr>
          <a:xfrm>
            <a:off x="457200" y="764704"/>
            <a:ext cx="8229600" cy="6048672"/>
          </a:xfrm>
        </p:spPr>
        <p:txBody>
          <a:bodyPr>
            <a:normAutofit fontScale="77500" lnSpcReduction="20000"/>
          </a:bodyPr>
          <a:lstStyle/>
          <a:p>
            <a:pPr marL="0" indent="0">
              <a:buNone/>
            </a:pPr>
            <a:r>
              <a:rPr lang="en-US" altLang="ja-JP" dirty="0" smtClean="0"/>
              <a:t>void </a:t>
            </a:r>
            <a:r>
              <a:rPr lang="en-US" altLang="ja-JP" dirty="0" err="1"/>
              <a:t>sayHello</a:t>
            </a:r>
            <a:r>
              <a:rPr lang="en-US" altLang="ja-JP" dirty="0"/>
              <a:t>() </a:t>
            </a:r>
            <a:endParaRPr lang="en-US" altLang="ja-JP" dirty="0" smtClean="0"/>
          </a:p>
          <a:p>
            <a:pPr marL="0" indent="0">
              <a:buNone/>
            </a:pPr>
            <a:r>
              <a:rPr lang="en-US" altLang="ja-JP" dirty="0" smtClean="0"/>
              <a:t>{</a:t>
            </a:r>
            <a:endParaRPr lang="en-US" altLang="ja-JP" dirty="0"/>
          </a:p>
          <a:p>
            <a:pPr marL="0" indent="0">
              <a:buNone/>
            </a:pPr>
            <a:r>
              <a:rPr lang="en-US" altLang="ja-JP" dirty="0"/>
              <a:t>  </a:t>
            </a:r>
            <a:r>
              <a:rPr lang="en-US" altLang="ja-JP" dirty="0" smtClean="0"/>
              <a:t>String message = “say hi”;</a:t>
            </a:r>
          </a:p>
          <a:p>
            <a:pPr marL="0" indent="0">
              <a:buNone/>
            </a:pPr>
            <a:r>
              <a:rPr lang="en-US" altLang="ja-JP" dirty="0"/>
              <a:t> </a:t>
            </a:r>
            <a:r>
              <a:rPr lang="en-US" altLang="ja-JP" dirty="0" smtClean="0"/>
              <a:t> </a:t>
            </a:r>
            <a:r>
              <a:rPr lang="en-US" altLang="ja-JP" dirty="0" err="1" smtClean="0"/>
              <a:t>println</a:t>
            </a:r>
            <a:r>
              <a:rPr lang="en-US" altLang="ja-JP" dirty="0" smtClean="0"/>
              <a:t>(message</a:t>
            </a:r>
            <a:r>
              <a:rPr lang="en-US" altLang="ja-JP" dirty="0"/>
              <a:t>);</a:t>
            </a:r>
          </a:p>
          <a:p>
            <a:pPr marL="0" indent="0">
              <a:buNone/>
            </a:pPr>
            <a:r>
              <a:rPr lang="en-US" altLang="ja-JP" dirty="0"/>
              <a:t>}</a:t>
            </a:r>
          </a:p>
          <a:p>
            <a:pPr marL="0" indent="0">
              <a:buNone/>
            </a:pPr>
            <a:endParaRPr lang="en-US" altLang="ja-JP" dirty="0"/>
          </a:p>
          <a:p>
            <a:pPr marL="0" indent="0">
              <a:buNone/>
            </a:pPr>
            <a:r>
              <a:rPr lang="en-US" altLang="ja-JP" dirty="0" smtClean="0"/>
              <a:t>void draw() </a:t>
            </a:r>
          </a:p>
          <a:p>
            <a:pPr marL="0" indent="0">
              <a:buNone/>
            </a:pPr>
            <a:r>
              <a:rPr lang="en-US" altLang="ja-JP" dirty="0" smtClean="0"/>
              <a:t>{</a:t>
            </a:r>
            <a:endParaRPr lang="en-US" altLang="ja-JP" dirty="0"/>
          </a:p>
          <a:p>
            <a:pPr marL="0" indent="0">
              <a:buNone/>
            </a:pPr>
            <a:r>
              <a:rPr lang="en-US" altLang="ja-JP" dirty="0"/>
              <a:t>  </a:t>
            </a:r>
            <a:r>
              <a:rPr lang="en-US" altLang="ja-JP" dirty="0" smtClean="0"/>
              <a:t>String message </a:t>
            </a:r>
            <a:r>
              <a:rPr lang="en-US" altLang="ja-JP" dirty="0"/>
              <a:t>= “Hey there!”;</a:t>
            </a:r>
          </a:p>
          <a:p>
            <a:pPr marL="0" indent="0">
              <a:buNone/>
            </a:pPr>
            <a:r>
              <a:rPr lang="en-US" altLang="ja-JP" dirty="0"/>
              <a:t>  </a:t>
            </a:r>
            <a:r>
              <a:rPr lang="en-US" altLang="ja-JP" dirty="0" err="1"/>
              <a:t>sayHello</a:t>
            </a:r>
            <a:r>
              <a:rPr lang="en-US" altLang="ja-JP" dirty="0" smtClean="0"/>
              <a:t>();</a:t>
            </a:r>
          </a:p>
          <a:p>
            <a:pPr marL="0" indent="0">
              <a:buNone/>
            </a:pPr>
            <a:r>
              <a:rPr lang="en-US" altLang="ja-JP" dirty="0"/>
              <a:t> </a:t>
            </a:r>
            <a:r>
              <a:rPr lang="en-US" altLang="ja-JP" dirty="0" smtClean="0"/>
              <a:t> </a:t>
            </a:r>
            <a:r>
              <a:rPr lang="en-US" altLang="ja-JP" dirty="0" err="1" smtClean="0"/>
              <a:t>println</a:t>
            </a:r>
            <a:r>
              <a:rPr lang="en-US" altLang="ja-JP" dirty="0" smtClean="0"/>
              <a:t>(message);</a:t>
            </a:r>
            <a:endParaRPr lang="en-US" altLang="ja-JP" dirty="0"/>
          </a:p>
          <a:p>
            <a:pPr marL="0" indent="0">
              <a:buNone/>
            </a:pPr>
            <a:r>
              <a:rPr lang="en-US" altLang="ja-JP" dirty="0"/>
              <a:t>}</a:t>
            </a:r>
          </a:p>
          <a:p>
            <a:pPr marL="0" indent="0">
              <a:buNone/>
            </a:pPr>
            <a:endParaRPr lang="en-US" dirty="0" smtClean="0"/>
          </a:p>
          <a:p>
            <a:pPr marL="0" indent="0">
              <a:buNone/>
            </a:pPr>
            <a:r>
              <a:rPr lang="en-US" dirty="0" smtClean="0"/>
              <a:t>variables in different scopes can have the same name, but they do not share data – they are completely separate.</a:t>
            </a:r>
          </a:p>
        </p:txBody>
      </p:sp>
    </p:spTree>
    <p:extLst>
      <p:ext uri="{BB962C8B-B14F-4D97-AF65-F5344CB8AC3E}">
        <p14:creationId xmlns:p14="http://schemas.microsoft.com/office/powerpoint/2010/main" val="15358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divide and conquer</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b="1" dirty="0" smtClean="0"/>
              <a:t>Divide and Conquer</a:t>
            </a:r>
            <a:r>
              <a:rPr kumimoji="1" lang="en-US" altLang="ja-JP" dirty="0" smtClean="0"/>
              <a:t>: a great way to break up a complex programming problem into smaller steps</a:t>
            </a:r>
          </a:p>
          <a:p>
            <a:pPr marL="0" indent="0">
              <a:buNone/>
            </a:pPr>
            <a:endParaRPr lang="en-US" altLang="ja-JP" b="1" dirty="0"/>
          </a:p>
          <a:p>
            <a:pPr marL="0" indent="0">
              <a:buNone/>
            </a:pPr>
            <a:r>
              <a:rPr lang="en-US" altLang="ja-JP" dirty="0" smtClean="0"/>
              <a:t>as your programs get longer and longer, this provides a method to enable you to focus on one piece at a time.</a:t>
            </a:r>
            <a:endParaRPr kumimoji="1" lang="ja-JP" altLang="en-US" dirty="0"/>
          </a:p>
        </p:txBody>
      </p:sp>
    </p:spTree>
    <p:extLst>
      <p:ext uri="{BB962C8B-B14F-4D97-AF65-F5344CB8AC3E}">
        <p14:creationId xmlns:p14="http://schemas.microsoft.com/office/powerpoint/2010/main" val="196335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Assuming these commands work, everything makes sense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Think of the program as a high-level flow</a:t>
            </a:r>
            <a:endParaRPr kumimoji="1" lang="ja-JP" altLang="en-US" dirty="0"/>
          </a:p>
        </p:txBody>
      </p:sp>
      <p:grpSp>
        <p:nvGrpSpPr>
          <p:cNvPr id="4" name="グループ化 14"/>
          <p:cNvGrpSpPr/>
          <p:nvPr/>
        </p:nvGrpSpPr>
        <p:grpSpPr>
          <a:xfrm>
            <a:off x="1564869" y="2765244"/>
            <a:ext cx="6815317" cy="3347813"/>
            <a:chOff x="629777" y="1700808"/>
            <a:chExt cx="8427812" cy="4139901"/>
          </a:xfrm>
        </p:grpSpPr>
        <p:cxnSp>
          <p:nvCxnSpPr>
            <p:cNvPr id="5" name="直線矢印コネクタ 3"/>
            <p:cNvCxnSpPr/>
            <p:nvPr/>
          </p:nvCxnSpPr>
          <p:spPr>
            <a:xfrm flipV="1">
              <a:off x="2843808" y="2492896"/>
              <a:ext cx="2520280"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6"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t="8086" b="41852"/>
            <a:stretch/>
          </p:blipFill>
          <p:spPr bwMode="auto">
            <a:xfrm>
              <a:off x="5342385" y="1700808"/>
              <a:ext cx="3118048" cy="1805644"/>
            </a:xfrm>
            <a:prstGeom prst="rect">
              <a:avLst/>
            </a:prstGeom>
            <a:noFill/>
            <a:ln w="28575">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val="0"/>
                </a:ext>
              </a:extLst>
            </a:blip>
            <a:srcRect t="59442" b="18903"/>
            <a:stretch/>
          </p:blipFill>
          <p:spPr bwMode="auto">
            <a:xfrm>
              <a:off x="5168214" y="3751216"/>
              <a:ext cx="3889375" cy="974220"/>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6"/>
            <p:cNvCxnSpPr>
              <a:endCxn id="7" idx="1"/>
            </p:cNvCxnSpPr>
            <p:nvPr/>
          </p:nvCxnSpPr>
          <p:spPr>
            <a:xfrm>
              <a:off x="2828658" y="3196127"/>
              <a:ext cx="2339556" cy="1042199"/>
            </a:xfrm>
            <a:prstGeom prst="straightConnector1">
              <a:avLst/>
            </a:prstGeom>
            <a:ln>
              <a:solidFill>
                <a:schemeClr val="accent2">
                  <a:lumMod val="75000"/>
                </a:schemeClr>
              </a:solidFill>
              <a:tailEnd type="arrow"/>
            </a:ln>
          </p:spPr>
          <p:style>
            <a:lnRef idx="3">
              <a:schemeClr val="accent3"/>
            </a:lnRef>
            <a:fillRef idx="0">
              <a:schemeClr val="accent3"/>
            </a:fillRef>
            <a:effectRef idx="2">
              <a:schemeClr val="accent3"/>
            </a:effectRef>
            <a:fontRef idx="minor">
              <a:schemeClr val="tx1"/>
            </a:fontRef>
          </p:style>
        </p:cxnSp>
        <p:pic>
          <p:nvPicPr>
            <p:cNvPr id="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val="0"/>
                </a:ext>
              </a:extLst>
            </a:blip>
            <a:srcRect t="83141" b="8881"/>
            <a:stretch/>
          </p:blipFill>
          <p:spPr bwMode="auto">
            <a:xfrm>
              <a:off x="5168213" y="5481787"/>
              <a:ext cx="3889375" cy="358922"/>
            </a:xfrm>
            <a:prstGeom prst="rect">
              <a:avLst/>
            </a:prstGeom>
            <a:noFill/>
            <a:ln w="2857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矢印コネクタ 8"/>
            <p:cNvCxnSpPr>
              <a:endCxn id="9" idx="1"/>
            </p:cNvCxnSpPr>
            <p:nvPr/>
          </p:nvCxnSpPr>
          <p:spPr>
            <a:xfrm>
              <a:off x="2843808" y="3429000"/>
              <a:ext cx="2324405" cy="2232248"/>
            </a:xfrm>
            <a:prstGeom prst="straightConnector1">
              <a:avLst/>
            </a:prstGeom>
            <a:ln>
              <a:solidFill>
                <a:srgbClr val="00B0F0"/>
              </a:solidFill>
              <a:tailEnd type="arrow"/>
            </a:ln>
          </p:spPr>
          <p:style>
            <a:lnRef idx="3">
              <a:schemeClr val="accent3"/>
            </a:lnRef>
            <a:fillRef idx="0">
              <a:schemeClr val="accent3"/>
            </a:fillRef>
            <a:effectRef idx="2">
              <a:schemeClr val="accent3"/>
            </a:effectRef>
            <a:fontRef idx="minor">
              <a:schemeClr val="tx1"/>
            </a:fontRef>
          </p:style>
        </p:cxnSp>
        <p:cxnSp>
          <p:nvCxnSpPr>
            <p:cNvPr id="11" name="直線コネクタ 9"/>
            <p:cNvCxnSpPr/>
            <p:nvPr/>
          </p:nvCxnSpPr>
          <p:spPr>
            <a:xfrm>
              <a:off x="629777" y="3429000"/>
              <a:ext cx="208823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a:xfrm>
              <a:off x="629777" y="3212976"/>
              <a:ext cx="2088232"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a:xfrm>
              <a:off x="629777" y="2996952"/>
              <a:ext cx="2088232"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457199" y="4162781"/>
            <a:ext cx="1018457" cy="12104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77944" y="5380672"/>
            <a:ext cx="2823081" cy="923330"/>
          </a:xfrm>
          <a:prstGeom prst="rect">
            <a:avLst/>
          </a:prstGeom>
          <a:noFill/>
        </p:spPr>
        <p:txBody>
          <a:bodyPr wrap="none" rtlCol="0">
            <a:spAutoFit/>
          </a:bodyPr>
          <a:lstStyle/>
          <a:p>
            <a:r>
              <a:rPr kumimoji="1" lang="en-US" altLang="ja-JP" dirty="0" smtClean="0"/>
              <a:t>Overview of the program, in</a:t>
            </a:r>
          </a:p>
          <a:p>
            <a:r>
              <a:rPr lang="en-US" altLang="ja-JP" dirty="0" smtClean="0"/>
              <a:t>Your draw loop..</a:t>
            </a:r>
          </a:p>
          <a:p>
            <a:r>
              <a:rPr lang="en-US" altLang="ja-JP" dirty="0" smtClean="0"/>
              <a:t>Details on the right</a:t>
            </a:r>
          </a:p>
        </p:txBody>
      </p:sp>
    </p:spTree>
    <p:extLst>
      <p:ext uri="{BB962C8B-B14F-4D97-AF65-F5344CB8AC3E}">
        <p14:creationId xmlns:p14="http://schemas.microsoft.com/office/powerpoint/2010/main" val="18271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8350696" cy="1470025"/>
          </a:xfrm>
        </p:spPr>
        <p:txBody>
          <a:bodyPr/>
          <a:lstStyle/>
          <a:p>
            <a:r>
              <a:rPr lang="en-US" dirty="0" smtClean="0"/>
              <a:t>Some quick history</a:t>
            </a:r>
            <a:endParaRPr lang="en-CA" dirty="0"/>
          </a:p>
        </p:txBody>
      </p:sp>
      <p:sp>
        <p:nvSpPr>
          <p:cNvPr id="2" name="Subtitle 1"/>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21892468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#7, Real Numbers</a:t>
            </a:r>
            <a:endParaRPr kumimoji="1" lang="ja-JP" altLang="en-US" dirty="0"/>
          </a:p>
        </p:txBody>
      </p:sp>
      <p:sp>
        <p:nvSpPr>
          <p:cNvPr id="3" name="Text Placeholder 2"/>
          <p:cNvSpPr>
            <a:spLocks noGrp="1"/>
          </p:cNvSpPr>
          <p:nvPr>
            <p:ph type="body" sz="quarter" idx="11"/>
          </p:nvPr>
        </p:nvSpPr>
        <p:spPr/>
        <p:txBody>
          <a:bodyPr>
            <a:normAutofit fontScale="85000" lnSpcReduction="20000"/>
          </a:bodyPr>
          <a:lstStyle/>
          <a:p>
            <a:r>
              <a:rPr lang="en-US" altLang="ja-JP" dirty="0"/>
              <a:t>Floating point numbers, trigonometry, random numbers, basic math shortcuts, width and height </a:t>
            </a:r>
            <a:r>
              <a:rPr lang="en-US" altLang="ja-JP" dirty="0" err="1"/>
              <a:t>globals</a:t>
            </a:r>
            <a:endParaRPr lang="ja-JP" altLang="en-US" dirty="0"/>
          </a:p>
        </p:txBody>
      </p:sp>
    </p:spTree>
    <p:extLst>
      <p:ext uri="{BB962C8B-B14F-4D97-AF65-F5344CB8AC3E}">
        <p14:creationId xmlns:p14="http://schemas.microsoft.com/office/powerpoint/2010/main" val="405680334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a:bodyPr>
          <a:lstStyle/>
          <a:p>
            <a:r>
              <a:rPr lang="en-US" dirty="0" smtClean="0"/>
              <a:t>integer is fine.. but I </a:t>
            </a:r>
            <a:r>
              <a:rPr lang="en-US" i="1" dirty="0" smtClean="0"/>
              <a:t>want</a:t>
            </a:r>
            <a:r>
              <a:rPr lang="en-US" dirty="0" smtClean="0"/>
              <a:t> fractions!</a:t>
            </a:r>
            <a:endParaRPr lang="en-CA" dirty="0"/>
          </a:p>
        </p:txBody>
      </p:sp>
      <p:sp>
        <p:nvSpPr>
          <p:cNvPr id="3" name="コンテンツ プレースホルダー 2"/>
          <p:cNvSpPr>
            <a:spLocks noGrp="1"/>
          </p:cNvSpPr>
          <p:nvPr>
            <p:ph idx="1"/>
          </p:nvPr>
        </p:nvSpPr>
        <p:spPr/>
        <p:txBody>
          <a:bodyPr/>
          <a:lstStyle/>
          <a:p>
            <a:pPr marL="0" indent="0">
              <a:buNone/>
            </a:pPr>
            <a:r>
              <a:rPr lang="en-US" dirty="0" smtClean="0"/>
              <a:t>I WANT 5/2 to give me 2.5</a:t>
            </a:r>
          </a:p>
          <a:p>
            <a:pPr marL="0" indent="0">
              <a:buNone/>
            </a:pPr>
            <a:r>
              <a:rPr lang="en-US" dirty="0" smtClean="0"/>
              <a:t>I don’t want to be restricted to integers…</a:t>
            </a:r>
          </a:p>
          <a:p>
            <a:pPr marL="0" indent="0">
              <a:buNone/>
            </a:pPr>
            <a:r>
              <a:rPr lang="en-US" dirty="0" smtClean="0"/>
              <a:t>what do I do???</a:t>
            </a:r>
          </a:p>
          <a:p>
            <a:pPr marL="0" indent="0">
              <a:buNone/>
            </a:pPr>
            <a:r>
              <a:rPr lang="en-US" dirty="0" smtClean="0"/>
              <a:t>you need a new data type that allows decimal portions…</a:t>
            </a:r>
          </a:p>
          <a:p>
            <a:pPr marL="0" indent="0">
              <a:buNone/>
            </a:pPr>
            <a:endParaRPr lang="en-US" dirty="0"/>
          </a:p>
          <a:p>
            <a:pPr marL="0" indent="0">
              <a:buNone/>
            </a:pPr>
            <a:r>
              <a:rPr lang="en-US" dirty="0" smtClean="0"/>
              <a:t>Floating point!</a:t>
            </a:r>
          </a:p>
          <a:p>
            <a:pPr marL="0" indent="0">
              <a:buNone/>
            </a:pPr>
            <a:endParaRPr lang="en-CA" dirty="0"/>
          </a:p>
        </p:txBody>
      </p:sp>
    </p:spTree>
    <p:extLst>
      <p:ext uri="{BB962C8B-B14F-4D97-AF65-F5344CB8AC3E}">
        <p14:creationId xmlns:p14="http://schemas.microsoft.com/office/powerpoint/2010/main" val="26016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850106"/>
          </a:xfrm>
        </p:spPr>
        <p:txBody>
          <a:bodyPr>
            <a:normAutofit fontScale="90000"/>
          </a:bodyPr>
          <a:lstStyle/>
          <a:p>
            <a:r>
              <a:rPr lang="en-US" dirty="0" smtClean="0"/>
              <a:t>why is it called floating point? (advanced)</a:t>
            </a:r>
            <a:endParaRPr lang="en-CA" dirty="0"/>
          </a:p>
        </p:txBody>
      </p:sp>
      <p:sp>
        <p:nvSpPr>
          <p:cNvPr id="3" name="コンテンツ プレースホルダー 2"/>
          <p:cNvSpPr>
            <a:spLocks noGrp="1"/>
          </p:cNvSpPr>
          <p:nvPr>
            <p:ph idx="1"/>
          </p:nvPr>
        </p:nvSpPr>
        <p:spPr>
          <a:xfrm>
            <a:off x="457200" y="908720"/>
            <a:ext cx="8507288" cy="5832648"/>
          </a:xfrm>
        </p:spPr>
        <p:txBody>
          <a:bodyPr>
            <a:normAutofit fontScale="92500" lnSpcReduction="20000"/>
          </a:bodyPr>
          <a:lstStyle/>
          <a:p>
            <a:pPr marL="0" indent="0">
              <a:buNone/>
            </a:pPr>
            <a:r>
              <a:rPr lang="en-US" dirty="0" smtClean="0"/>
              <a:t>its </a:t>
            </a:r>
            <a:r>
              <a:rPr lang="en-US" dirty="0"/>
              <a:t>scientific notation:</a:t>
            </a:r>
          </a:p>
          <a:p>
            <a:pPr marL="0" indent="0">
              <a:buNone/>
            </a:pPr>
            <a:r>
              <a:rPr lang="en-US" dirty="0"/>
              <a:t>first, we give a bunch of numbers:</a:t>
            </a:r>
          </a:p>
          <a:p>
            <a:pPr marL="0" indent="0">
              <a:buNone/>
            </a:pPr>
            <a:r>
              <a:rPr lang="en-US" dirty="0"/>
              <a:t>	e.g., 1234567</a:t>
            </a:r>
          </a:p>
          <a:p>
            <a:pPr marL="0" indent="0">
              <a:buNone/>
            </a:pPr>
            <a:r>
              <a:rPr lang="en-US" dirty="0"/>
              <a:t>then, we tell it where to put the point:</a:t>
            </a:r>
          </a:p>
          <a:p>
            <a:pPr marL="0" indent="0">
              <a:buNone/>
            </a:pPr>
            <a:r>
              <a:rPr lang="en-US" dirty="0"/>
              <a:t>	e.g., after 4</a:t>
            </a:r>
            <a:r>
              <a:rPr lang="en-US" baseline="30000" dirty="0"/>
              <a:t>th</a:t>
            </a:r>
            <a:r>
              <a:rPr lang="en-US" dirty="0"/>
              <a:t> digit:   </a:t>
            </a:r>
            <a:r>
              <a:rPr lang="en-US" dirty="0" smtClean="0"/>
              <a:t>1234.567</a:t>
            </a:r>
          </a:p>
          <a:p>
            <a:pPr marL="0" indent="0">
              <a:buNone/>
            </a:pPr>
            <a:r>
              <a:rPr lang="en-US" dirty="0"/>
              <a:t>	</a:t>
            </a:r>
            <a:r>
              <a:rPr lang="en-US" dirty="0" smtClean="0"/>
              <a:t>	1.234567 x 10</a:t>
            </a:r>
            <a:r>
              <a:rPr lang="en-US" baseline="30000" dirty="0" smtClean="0"/>
              <a:t>3</a:t>
            </a:r>
            <a:endParaRPr lang="en-US" baseline="30000" dirty="0"/>
          </a:p>
          <a:p>
            <a:pPr marL="0" indent="0">
              <a:buNone/>
            </a:pPr>
            <a:r>
              <a:rPr lang="en-US" dirty="0"/>
              <a:t>	5 before first digit: </a:t>
            </a:r>
            <a:r>
              <a:rPr lang="en-US" dirty="0" smtClean="0"/>
              <a:t>0.000001234567</a:t>
            </a:r>
          </a:p>
          <a:p>
            <a:pPr marL="0" indent="0">
              <a:buNone/>
            </a:pPr>
            <a:r>
              <a:rPr lang="en-US" dirty="0"/>
              <a:t>	</a:t>
            </a:r>
            <a:r>
              <a:rPr lang="en-US" dirty="0" smtClean="0"/>
              <a:t>	1.234567 x 10</a:t>
            </a:r>
            <a:r>
              <a:rPr lang="en-US" baseline="30000" dirty="0" smtClean="0"/>
              <a:t>-6</a:t>
            </a:r>
            <a:endParaRPr lang="en-US" baseline="30000" dirty="0"/>
          </a:p>
          <a:p>
            <a:pPr marL="0" indent="0">
              <a:buNone/>
            </a:pPr>
            <a:r>
              <a:rPr lang="en-US" dirty="0"/>
              <a:t>	5 after last digit: </a:t>
            </a:r>
            <a:r>
              <a:rPr lang="en-US" dirty="0" smtClean="0"/>
              <a:t>123456700000.0</a:t>
            </a:r>
            <a:endParaRPr lang="en-CA" dirty="0" smtClean="0"/>
          </a:p>
          <a:p>
            <a:pPr marL="0" indent="0">
              <a:buNone/>
            </a:pPr>
            <a:r>
              <a:rPr lang="en-US" dirty="0"/>
              <a:t>	</a:t>
            </a:r>
            <a:r>
              <a:rPr lang="en-US" dirty="0" smtClean="0"/>
              <a:t>	1.234567 x 10</a:t>
            </a:r>
            <a:r>
              <a:rPr lang="en-US" baseline="30000" dirty="0" smtClean="0"/>
              <a:t>11</a:t>
            </a:r>
          </a:p>
          <a:p>
            <a:pPr marL="0" indent="0">
              <a:buNone/>
            </a:pPr>
            <a:endParaRPr lang="en-US" dirty="0" smtClean="0"/>
          </a:p>
          <a:p>
            <a:pPr marL="0" indent="0">
              <a:buNone/>
            </a:pPr>
            <a:r>
              <a:rPr lang="en-US" dirty="0" smtClean="0"/>
              <a:t>we can store VERY small and VERY large numbers</a:t>
            </a:r>
            <a:endParaRPr lang="en-US" dirty="0"/>
          </a:p>
        </p:txBody>
      </p:sp>
    </p:spTree>
    <p:extLst>
      <p:ext uri="{BB962C8B-B14F-4D97-AF65-F5344CB8AC3E}">
        <p14:creationId xmlns:p14="http://schemas.microsoft.com/office/powerpoint/2010/main" val="378595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make a floating point variable</a:t>
            </a:r>
            <a:endParaRPr lang="en-US" dirty="0"/>
          </a:p>
        </p:txBody>
      </p:sp>
      <p:sp>
        <p:nvSpPr>
          <p:cNvPr id="3" name="Content Placeholder 2"/>
          <p:cNvSpPr>
            <a:spLocks noGrp="1"/>
          </p:cNvSpPr>
          <p:nvPr>
            <p:ph idx="1"/>
          </p:nvPr>
        </p:nvSpPr>
        <p:spPr/>
        <p:txBody>
          <a:bodyPr/>
          <a:lstStyle/>
          <a:p>
            <a:pPr marL="0" indent="0">
              <a:buNone/>
            </a:pPr>
            <a:r>
              <a:rPr lang="en-US" dirty="0" smtClean="0"/>
              <a:t>Instead of: </a:t>
            </a:r>
          </a:p>
          <a:p>
            <a:pPr marL="0" indent="0">
              <a:buNone/>
            </a:pPr>
            <a:r>
              <a:rPr lang="en-US" dirty="0" err="1" smtClean="0"/>
              <a:t>int</a:t>
            </a:r>
            <a:r>
              <a:rPr lang="en-US" dirty="0" smtClean="0"/>
              <a:t> </a:t>
            </a:r>
            <a:r>
              <a:rPr lang="en-US" dirty="0" err="1" smtClean="0"/>
              <a:t>variableName</a:t>
            </a:r>
            <a:r>
              <a:rPr lang="en-US" dirty="0" smtClean="0"/>
              <a:t>;</a:t>
            </a:r>
          </a:p>
          <a:p>
            <a:pPr marL="0" indent="0">
              <a:buNone/>
            </a:pPr>
            <a:r>
              <a:rPr lang="en-US" dirty="0" smtClean="0"/>
              <a:t>float </a:t>
            </a:r>
            <a:r>
              <a:rPr lang="en-US" dirty="0" err="1" smtClean="0"/>
              <a:t>variableName</a:t>
            </a:r>
            <a:r>
              <a:rPr lang="en-US" dirty="0" smtClean="0"/>
              <a:t>;</a:t>
            </a:r>
          </a:p>
          <a:p>
            <a:pPr marL="0" indent="0">
              <a:buNone/>
            </a:pPr>
            <a:endParaRPr lang="en-US" dirty="0"/>
          </a:p>
          <a:p>
            <a:pPr marL="0" indent="0">
              <a:buNone/>
            </a:pPr>
            <a:r>
              <a:rPr lang="en-US" dirty="0" smtClean="0"/>
              <a:t>Use floats to draw 30% way across the screen</a:t>
            </a:r>
          </a:p>
          <a:p>
            <a:pPr marL="0" indent="0">
              <a:buNone/>
            </a:pPr>
            <a:r>
              <a:rPr lang="en-US" dirty="0" smtClean="0"/>
              <a:t>float percent = 0.3;</a:t>
            </a:r>
          </a:p>
        </p:txBody>
      </p:sp>
    </p:spTree>
    <p:extLst>
      <p:ext uri="{BB962C8B-B14F-4D97-AF65-F5344CB8AC3E}">
        <p14:creationId xmlns:p14="http://schemas.microsoft.com/office/powerpoint/2010/main" val="29231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floating point variables</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size(500,500);</a:t>
            </a:r>
          </a:p>
          <a:p>
            <a:pPr marL="0" indent="0">
              <a:buNone/>
            </a:pPr>
            <a:r>
              <a:rPr lang="en-US" altLang="ja-JP" dirty="0"/>
              <a:t>float percent = 0.3;</a:t>
            </a:r>
          </a:p>
          <a:p>
            <a:pPr marL="0" indent="0">
              <a:buNone/>
            </a:pPr>
            <a:r>
              <a:rPr lang="en-US" altLang="ja-JP" dirty="0"/>
              <a:t>float </a:t>
            </a:r>
            <a:r>
              <a:rPr lang="en-US" altLang="ja-JP" dirty="0" err="1"/>
              <a:t>targetX</a:t>
            </a:r>
            <a:r>
              <a:rPr lang="en-US" altLang="ja-JP" dirty="0"/>
              <a:t> = percent*500;</a:t>
            </a:r>
          </a:p>
          <a:p>
            <a:pPr marL="0" indent="0">
              <a:buNone/>
            </a:pPr>
            <a:r>
              <a:rPr lang="en-US" altLang="ja-JP" dirty="0"/>
              <a:t>line(0,250,targetX,250); </a:t>
            </a:r>
            <a:endParaRPr kumimoji="1" lang="ja-JP" altLang="en-US" dirty="0"/>
          </a:p>
        </p:txBody>
      </p:sp>
    </p:spTree>
    <p:extLst>
      <p:ext uri="{BB962C8B-B14F-4D97-AF65-F5344CB8AC3E}">
        <p14:creationId xmlns:p14="http://schemas.microsoft.com/office/powerpoint/2010/main" val="226272165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the example</a:t>
            </a:r>
            <a:endParaRPr lang="en-US" dirty="0"/>
          </a:p>
        </p:txBody>
      </p:sp>
      <p:sp>
        <p:nvSpPr>
          <p:cNvPr id="3" name="Content Placeholder 2"/>
          <p:cNvSpPr>
            <a:spLocks noGrp="1"/>
          </p:cNvSpPr>
          <p:nvPr>
            <p:ph idx="1"/>
          </p:nvPr>
        </p:nvSpPr>
        <p:spPr/>
        <p:txBody>
          <a:bodyPr/>
          <a:lstStyle/>
          <a:p>
            <a:pPr marL="0" indent="0">
              <a:buNone/>
            </a:pPr>
            <a:r>
              <a:rPr lang="en-US" dirty="0" smtClean="0"/>
              <a:t>float percent = 30/100;</a:t>
            </a:r>
          </a:p>
          <a:p>
            <a:pPr marL="0" indent="0">
              <a:buNone/>
            </a:pPr>
            <a:endParaRPr lang="en-US" dirty="0"/>
          </a:p>
          <a:p>
            <a:pPr marL="0" indent="0">
              <a:buNone/>
            </a:pPr>
            <a:r>
              <a:rPr lang="en-US" dirty="0" smtClean="0"/>
              <a:t>What happens?</a:t>
            </a:r>
          </a:p>
          <a:p>
            <a:pPr marL="0" indent="0">
              <a:buNone/>
            </a:pPr>
            <a:r>
              <a:rPr lang="en-US" dirty="0" smtClean="0"/>
              <a:t>Use </a:t>
            </a:r>
            <a:r>
              <a:rPr lang="en-US" dirty="0" err="1" smtClean="0"/>
              <a:t>println</a:t>
            </a:r>
            <a:r>
              <a:rPr lang="en-US" dirty="0" smtClean="0"/>
              <a:t> to investigate</a:t>
            </a:r>
            <a:endParaRPr lang="en-US" dirty="0"/>
          </a:p>
        </p:txBody>
      </p:sp>
    </p:spTree>
    <p:extLst>
      <p:ext uri="{BB962C8B-B14F-4D97-AF65-F5344CB8AC3E}">
        <p14:creationId xmlns:p14="http://schemas.microsoft.com/office/powerpoint/2010/main" val="16057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a:bodyPr>
          <a:lstStyle/>
          <a:p>
            <a:r>
              <a:rPr lang="en-US" dirty="0" smtClean="0"/>
              <a:t>Doesn’t work!!</a:t>
            </a:r>
            <a:endParaRPr lang="en-CA" dirty="0"/>
          </a:p>
        </p:txBody>
      </p:sp>
      <p:sp>
        <p:nvSpPr>
          <p:cNvPr id="3" name="コンテンツ プレースホルダー 2"/>
          <p:cNvSpPr>
            <a:spLocks noGrp="1"/>
          </p:cNvSpPr>
          <p:nvPr>
            <p:ph idx="1"/>
          </p:nvPr>
        </p:nvSpPr>
        <p:spPr>
          <a:xfrm>
            <a:off x="457200" y="1196752"/>
            <a:ext cx="8507288" cy="5661248"/>
          </a:xfrm>
        </p:spPr>
        <p:txBody>
          <a:bodyPr>
            <a:normAutofit/>
          </a:bodyPr>
          <a:lstStyle/>
          <a:p>
            <a:pPr marL="0" indent="0">
              <a:buNone/>
            </a:pPr>
            <a:r>
              <a:rPr lang="en-US" dirty="0" smtClean="0"/>
              <a:t>Processing still does integer division!!! why??</a:t>
            </a:r>
          </a:p>
          <a:p>
            <a:pPr marL="0" indent="0">
              <a:buNone/>
            </a:pPr>
            <a:r>
              <a:rPr lang="en-US" b="1" dirty="0" smtClean="0"/>
              <a:t>note:</a:t>
            </a:r>
            <a:r>
              <a:rPr lang="en-US" dirty="0" smtClean="0"/>
              <a:t> the right side of the assignment does not change based on the variable on the left!!</a:t>
            </a:r>
          </a:p>
          <a:p>
            <a:pPr marL="0" indent="0">
              <a:buNone/>
            </a:pPr>
            <a:endParaRPr lang="en-US" dirty="0" smtClean="0"/>
          </a:p>
          <a:p>
            <a:pPr marL="0" indent="0">
              <a:buNone/>
            </a:pPr>
            <a:r>
              <a:rPr lang="en-US" dirty="0" smtClean="0"/>
              <a:t>so.. why is 30/100 giving an integer result?</a:t>
            </a:r>
          </a:p>
          <a:p>
            <a:pPr marL="0" indent="0">
              <a:buNone/>
            </a:pPr>
            <a:r>
              <a:rPr lang="en-US" b="1" dirty="0" smtClean="0"/>
              <a:t>note:</a:t>
            </a:r>
            <a:r>
              <a:rPr lang="en-US" dirty="0" smtClean="0"/>
              <a:t> if the numbers in an operation are integers, the computer does integer arithmetic:</a:t>
            </a:r>
          </a:p>
          <a:p>
            <a:pPr marL="0" indent="0">
              <a:buNone/>
            </a:pPr>
            <a:r>
              <a:rPr lang="en-US" b="1" dirty="0"/>
              <a:t>	</a:t>
            </a:r>
            <a:r>
              <a:rPr lang="en-US" b="1" dirty="0" smtClean="0"/>
              <a:t>in programming speak:</a:t>
            </a:r>
            <a:r>
              <a:rPr lang="en-US" dirty="0" smtClean="0"/>
              <a:t> if the operands are 			integers, processing uses an integer 			operator</a:t>
            </a:r>
          </a:p>
        </p:txBody>
      </p:sp>
    </p:spTree>
    <p:extLst>
      <p:ext uri="{BB962C8B-B14F-4D97-AF65-F5344CB8AC3E}">
        <p14:creationId xmlns:p14="http://schemas.microsoft.com/office/powerpoint/2010/main" val="33497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a:bodyPr>
          <a:lstStyle/>
          <a:p>
            <a:r>
              <a:rPr lang="en-US" dirty="0" smtClean="0"/>
              <a:t>how to do floating point math? </a:t>
            </a:r>
            <a:endParaRPr lang="en-CA" dirty="0"/>
          </a:p>
        </p:txBody>
      </p:sp>
      <p:sp>
        <p:nvSpPr>
          <p:cNvPr id="3" name="コンテンツ プレースホルダー 2"/>
          <p:cNvSpPr>
            <a:spLocks noGrp="1"/>
          </p:cNvSpPr>
          <p:nvPr>
            <p:ph idx="1"/>
          </p:nvPr>
        </p:nvSpPr>
        <p:spPr>
          <a:xfrm>
            <a:off x="457200" y="1340768"/>
            <a:ext cx="8507288" cy="5328592"/>
          </a:xfrm>
        </p:spPr>
        <p:txBody>
          <a:bodyPr>
            <a:normAutofit lnSpcReduction="10000"/>
          </a:bodyPr>
          <a:lstStyle/>
          <a:p>
            <a:pPr marL="0" indent="0">
              <a:buNone/>
            </a:pPr>
            <a:r>
              <a:rPr lang="en-US" b="1" dirty="0" smtClean="0"/>
              <a:t>note:</a:t>
            </a:r>
            <a:r>
              <a:rPr lang="en-US" dirty="0" smtClean="0"/>
              <a:t> if the numbers in an operation are integers, processing does integer arithmetic:</a:t>
            </a:r>
          </a:p>
          <a:p>
            <a:pPr marL="0" indent="0">
              <a:buNone/>
            </a:pPr>
            <a:r>
              <a:rPr lang="en-US" b="1" dirty="0" smtClean="0"/>
              <a:t>note: </a:t>
            </a:r>
            <a:r>
              <a:rPr lang="en-US" dirty="0" smtClean="0"/>
              <a:t>if either number in an operation is floating point, Java does floating point arithmetic</a:t>
            </a:r>
          </a:p>
          <a:p>
            <a:pPr marL="0" indent="0">
              <a:buNone/>
            </a:pPr>
            <a:r>
              <a:rPr lang="en-US" dirty="0" smtClean="0"/>
              <a:t>how do we force 30/100 to be floating point?</a:t>
            </a:r>
          </a:p>
          <a:p>
            <a:pPr marL="0" indent="0">
              <a:buNone/>
            </a:pPr>
            <a:r>
              <a:rPr lang="en-US" dirty="0"/>
              <a:t>	</a:t>
            </a:r>
            <a:r>
              <a:rPr lang="en-US" dirty="0" smtClean="0"/>
              <a:t>make either the 30 or the 100 a floating 	point:</a:t>
            </a:r>
          </a:p>
          <a:p>
            <a:pPr marL="0" indent="0">
              <a:buNone/>
            </a:pPr>
            <a:r>
              <a:rPr lang="en-US" dirty="0"/>
              <a:t>	</a:t>
            </a:r>
            <a:r>
              <a:rPr lang="en-US" dirty="0" smtClean="0"/>
              <a:t>30.0/100  or </a:t>
            </a:r>
          </a:p>
          <a:p>
            <a:pPr marL="0" indent="0">
              <a:buNone/>
            </a:pPr>
            <a:r>
              <a:rPr lang="en-US" dirty="0"/>
              <a:t>	</a:t>
            </a:r>
            <a:r>
              <a:rPr lang="en-US" dirty="0" smtClean="0"/>
              <a:t>30/100.0  or</a:t>
            </a:r>
          </a:p>
          <a:p>
            <a:pPr marL="0" indent="0">
              <a:buNone/>
            </a:pPr>
            <a:r>
              <a:rPr lang="en-US" dirty="0"/>
              <a:t>	</a:t>
            </a:r>
            <a:r>
              <a:rPr lang="en-US" dirty="0" smtClean="0"/>
              <a:t>30.0/100.0</a:t>
            </a:r>
          </a:p>
        </p:txBody>
      </p:sp>
    </p:spTree>
    <p:extLst>
      <p:ext uri="{BB962C8B-B14F-4D97-AF65-F5344CB8AC3E}">
        <p14:creationId xmlns:p14="http://schemas.microsoft.com/office/powerpoint/2010/main" val="90779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556792"/>
          </a:xfrm>
        </p:spPr>
        <p:txBody>
          <a:bodyPr>
            <a:normAutofit/>
          </a:bodyPr>
          <a:lstStyle/>
          <a:p>
            <a:r>
              <a:rPr lang="en-US" dirty="0" smtClean="0"/>
              <a:t>Processing works one step at a time…</a:t>
            </a:r>
            <a:br>
              <a:rPr lang="en-US" dirty="0" smtClean="0"/>
            </a:br>
            <a:r>
              <a:rPr lang="en-US" dirty="0" smtClean="0"/>
              <a:t>(confusing but important)</a:t>
            </a:r>
            <a:endParaRPr lang="en-CA" dirty="0"/>
          </a:p>
        </p:txBody>
      </p:sp>
      <p:sp>
        <p:nvSpPr>
          <p:cNvPr id="3" name="コンテンツ プレースホルダー 2"/>
          <p:cNvSpPr>
            <a:spLocks noGrp="1"/>
          </p:cNvSpPr>
          <p:nvPr>
            <p:ph idx="1"/>
          </p:nvPr>
        </p:nvSpPr>
        <p:spPr>
          <a:xfrm>
            <a:off x="457200" y="1600200"/>
            <a:ext cx="8229600" cy="5069160"/>
          </a:xfrm>
        </p:spPr>
        <p:txBody>
          <a:bodyPr>
            <a:normAutofit fontScale="92500" lnSpcReduction="20000"/>
          </a:bodyPr>
          <a:lstStyle/>
          <a:p>
            <a:pPr marL="0" indent="0">
              <a:buNone/>
            </a:pPr>
            <a:r>
              <a:rPr lang="en-US" dirty="0" smtClean="0"/>
              <a:t>what about 1.0+1/2*3.0?</a:t>
            </a:r>
          </a:p>
          <a:p>
            <a:pPr marL="0" indent="0">
              <a:buNone/>
            </a:pPr>
            <a:endParaRPr lang="en-US" dirty="0" smtClean="0"/>
          </a:p>
          <a:p>
            <a:pPr marL="0" indent="0">
              <a:buNone/>
            </a:pPr>
            <a:r>
              <a:rPr lang="en-US" dirty="0" smtClean="0"/>
              <a:t>lets try it</a:t>
            </a:r>
          </a:p>
          <a:p>
            <a:pPr marL="0" indent="0">
              <a:buNone/>
            </a:pPr>
            <a:endParaRPr lang="en-US" dirty="0"/>
          </a:p>
          <a:p>
            <a:pPr marL="0" indent="0">
              <a:buNone/>
            </a:pPr>
            <a:r>
              <a:rPr lang="en-US" dirty="0" smtClean="0"/>
              <a:t>why? – processing does it one step at a time.</a:t>
            </a:r>
          </a:p>
          <a:p>
            <a:pPr marL="0" indent="0">
              <a:buNone/>
            </a:pPr>
            <a:r>
              <a:rPr lang="en-US" dirty="0" smtClean="0"/>
              <a:t>Order of operations!</a:t>
            </a:r>
          </a:p>
          <a:p>
            <a:pPr marL="0" indent="0">
              <a:buNone/>
            </a:pPr>
            <a:r>
              <a:rPr lang="en-US" dirty="0" smtClean="0"/>
              <a:t>1.0+1/2*3.0</a:t>
            </a:r>
          </a:p>
          <a:p>
            <a:pPr marL="0" indent="0">
              <a:buNone/>
            </a:pPr>
            <a:r>
              <a:rPr lang="en-US" dirty="0" smtClean="0"/>
              <a:t>1/2 -&gt; </a:t>
            </a:r>
            <a:r>
              <a:rPr lang="en-US" dirty="0" err="1" smtClean="0"/>
              <a:t>int</a:t>
            </a:r>
            <a:r>
              <a:rPr lang="en-US" dirty="0" smtClean="0"/>
              <a:t> / </a:t>
            </a:r>
            <a:r>
              <a:rPr lang="en-US" dirty="0" err="1" smtClean="0"/>
              <a:t>int</a:t>
            </a:r>
            <a:r>
              <a:rPr lang="en-US" dirty="0" smtClean="0"/>
              <a:t> -&gt; integer division -&gt; 0</a:t>
            </a:r>
          </a:p>
          <a:p>
            <a:pPr marL="0" indent="0">
              <a:buNone/>
            </a:pPr>
            <a:r>
              <a:rPr lang="en-US" dirty="0" smtClean="0"/>
              <a:t>1+0*3.0</a:t>
            </a:r>
          </a:p>
          <a:p>
            <a:pPr marL="0" indent="0">
              <a:buNone/>
            </a:pPr>
            <a:r>
              <a:rPr lang="en-US" dirty="0" smtClean="0"/>
              <a:t>(this is floating point, since </a:t>
            </a:r>
            <a:r>
              <a:rPr lang="en-US" dirty="0" err="1" smtClean="0"/>
              <a:t>int</a:t>
            </a:r>
            <a:r>
              <a:rPr lang="en-US" dirty="0" smtClean="0"/>
              <a:t> * double)</a:t>
            </a:r>
          </a:p>
          <a:p>
            <a:pPr marL="0" indent="0">
              <a:buNone/>
            </a:pPr>
            <a:r>
              <a:rPr lang="en-US" dirty="0" smtClean="0"/>
              <a:t>1+0.0</a:t>
            </a:r>
          </a:p>
        </p:txBody>
      </p:sp>
    </p:spTree>
    <p:extLst>
      <p:ext uri="{BB962C8B-B14F-4D97-AF65-F5344CB8AC3E}">
        <p14:creationId xmlns:p14="http://schemas.microsoft.com/office/powerpoint/2010/main" val="346432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example:</a:t>
            </a:r>
            <a:endParaRPr lang="en-US" dirty="0"/>
          </a:p>
        </p:txBody>
      </p:sp>
      <p:sp>
        <p:nvSpPr>
          <p:cNvPr id="3" name="Content Placeholder 2"/>
          <p:cNvSpPr>
            <a:spLocks noGrp="1"/>
          </p:cNvSpPr>
          <p:nvPr>
            <p:ph idx="1"/>
          </p:nvPr>
        </p:nvSpPr>
        <p:spPr/>
        <p:txBody>
          <a:bodyPr/>
          <a:lstStyle/>
          <a:p>
            <a:pPr marL="0" indent="0">
              <a:buNone/>
            </a:pPr>
            <a:r>
              <a:rPr lang="en-US" dirty="0" smtClean="0"/>
              <a:t>Make a ball circle around</a:t>
            </a:r>
          </a:p>
          <a:p>
            <a:pPr marL="0" indent="0">
              <a:buNone/>
            </a:pPr>
            <a:r>
              <a:rPr lang="en-US" dirty="0" smtClean="0"/>
              <a:t>the mouse</a:t>
            </a:r>
          </a:p>
          <a:p>
            <a:pPr marL="0" indent="0">
              <a:buNone/>
            </a:pPr>
            <a:endParaRPr lang="en-US" dirty="0"/>
          </a:p>
          <a:p>
            <a:pPr marL="0" indent="0">
              <a:buNone/>
            </a:pPr>
            <a:r>
              <a:rPr lang="en-US" dirty="0" smtClean="0"/>
              <a:t>We need trigonometry</a:t>
            </a:r>
          </a:p>
        </p:txBody>
      </p:sp>
      <p:grpSp>
        <p:nvGrpSpPr>
          <p:cNvPr id="4" name="Group 3"/>
          <p:cNvGrpSpPr/>
          <p:nvPr/>
        </p:nvGrpSpPr>
        <p:grpSpPr>
          <a:xfrm>
            <a:off x="4644008" y="2139292"/>
            <a:ext cx="4636482" cy="4843684"/>
            <a:chOff x="0" y="0"/>
            <a:chExt cx="2479675" cy="259016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79675" cy="2590165"/>
            </a:xfrm>
            <a:prstGeom prst="rect">
              <a:avLst/>
            </a:prstGeom>
          </p:spPr>
        </p:pic>
        <p:pic>
          <p:nvPicPr>
            <p:cNvPr id="6" name="Picture 5" descr="http://www.webzo.org/tutorials/flash/images/mouse-cursor-recorder-2.pn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9806" y1="44615" x2="58252" y2="52821"/>
                          <a14:foregroundMark x1="71845" y1="43077" x2="71845" y2="41538"/>
                        </a14:backgroundRemoval>
                      </a14:imgEffect>
                    </a14:imgLayer>
                  </a14:imgProps>
                </a:ext>
                <a:ext uri="{28A0092B-C50C-407E-A947-70E740481C1C}">
                  <a14:useLocalDpi xmlns:a14="http://schemas.microsoft.com/office/drawing/2010/main" val="0"/>
                </a:ext>
              </a:extLst>
            </a:blip>
            <a:srcRect/>
            <a:stretch>
              <a:fillRect/>
            </a:stretch>
          </p:blipFill>
          <p:spPr bwMode="auto">
            <a:xfrm>
              <a:off x="637953" y="946298"/>
              <a:ext cx="96520" cy="184150"/>
            </a:xfrm>
            <a:prstGeom prst="rect">
              <a:avLst/>
            </a:prstGeom>
            <a:noFill/>
            <a:ln>
              <a:noFill/>
            </a:ln>
          </p:spPr>
        </p:pic>
      </p:grpSp>
    </p:spTree>
    <p:extLst>
      <p:ext uri="{BB962C8B-B14F-4D97-AF65-F5344CB8AC3E}">
        <p14:creationId xmlns:p14="http://schemas.microsoft.com/office/powerpoint/2010/main" val="32043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computers work on just a bunch of switches!</a:t>
            </a:r>
            <a:endParaRPr kumimoji="1" lang="ja-JP" altLang="en-US" dirty="0"/>
          </a:p>
        </p:txBody>
      </p:sp>
      <p:sp>
        <p:nvSpPr>
          <p:cNvPr id="3" name="Content Placeholder 2"/>
          <p:cNvSpPr>
            <a:spLocks noGrp="1"/>
          </p:cNvSpPr>
          <p:nvPr>
            <p:ph idx="1"/>
          </p:nvPr>
        </p:nvSpPr>
        <p:spPr>
          <a:xfrm>
            <a:off x="457200" y="1600200"/>
            <a:ext cx="8229600" cy="5069160"/>
          </a:xfrm>
        </p:spPr>
        <p:txBody>
          <a:bodyPr>
            <a:normAutofit lnSpcReduction="10000"/>
          </a:bodyPr>
          <a:lstStyle/>
          <a:p>
            <a:pPr marL="0" indent="0">
              <a:buNone/>
            </a:pPr>
            <a:r>
              <a:rPr kumimoji="1" lang="en-US" altLang="ja-JP" dirty="0" smtClean="0"/>
              <a:t>each switch can be either On or Off (no in the middle!)</a:t>
            </a:r>
          </a:p>
          <a:p>
            <a:pPr marL="0" indent="0">
              <a:buNone/>
            </a:pPr>
            <a:endParaRPr lang="en-US" altLang="ja-JP" dirty="0"/>
          </a:p>
          <a:p>
            <a:pPr marL="0" indent="0">
              <a:buNone/>
            </a:pPr>
            <a:r>
              <a:rPr lang="en-US" altLang="ja-JP" dirty="0" smtClean="0"/>
              <a:t>shorthand, we say on is “1” and off is “0”</a:t>
            </a:r>
          </a:p>
          <a:p>
            <a:pPr marL="0" indent="0">
              <a:buNone/>
            </a:pPr>
            <a:endParaRPr lang="en-US" altLang="ja-JP" dirty="0"/>
          </a:p>
          <a:p>
            <a:pPr marL="0" indent="0">
              <a:buNone/>
            </a:pPr>
            <a:r>
              <a:rPr lang="en-US" altLang="ja-JP" dirty="0" smtClean="0"/>
              <a:t>put 10 switches in a row: 0011011100</a:t>
            </a:r>
          </a:p>
          <a:p>
            <a:pPr marL="0" indent="0">
              <a:buNone/>
            </a:pPr>
            <a:endParaRPr lang="en-US" altLang="ja-JP" dirty="0"/>
          </a:p>
          <a:p>
            <a:pPr marL="0" indent="0">
              <a:buNone/>
            </a:pPr>
            <a:r>
              <a:rPr lang="en-US" altLang="ja-JP" dirty="0" smtClean="0"/>
              <a:t>this language of 1s and 0s is called </a:t>
            </a:r>
            <a:r>
              <a:rPr lang="en-US" altLang="ja-JP" b="1" dirty="0" smtClean="0"/>
              <a:t>binary</a:t>
            </a:r>
            <a:r>
              <a:rPr lang="en-US" altLang="ja-JP" dirty="0" smtClean="0"/>
              <a:t>, and in the old days (&lt;1950s), you would program a computer with a bunch of switches!</a:t>
            </a:r>
          </a:p>
        </p:txBody>
      </p:sp>
    </p:spTree>
    <p:extLst>
      <p:ext uri="{BB962C8B-B14F-4D97-AF65-F5344CB8AC3E}">
        <p14:creationId xmlns:p14="http://schemas.microsoft.com/office/powerpoint/2010/main" val="24881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Trigonometry and processing</a:t>
            </a:r>
            <a:endParaRPr lang="en-US" dirty="0"/>
          </a:p>
        </p:txBody>
      </p:sp>
      <p:sp>
        <p:nvSpPr>
          <p:cNvPr id="3" name="Content Placeholder 2"/>
          <p:cNvSpPr>
            <a:spLocks noGrp="1"/>
          </p:cNvSpPr>
          <p:nvPr>
            <p:ph idx="1"/>
          </p:nvPr>
        </p:nvSpPr>
        <p:spPr/>
        <p:txBody>
          <a:bodyPr/>
          <a:lstStyle/>
          <a:p>
            <a:pPr marL="0" indent="0">
              <a:buNone/>
            </a:pPr>
            <a:r>
              <a:rPr lang="en-US" dirty="0" smtClean="0"/>
              <a:t>Processing uses </a:t>
            </a:r>
            <a:r>
              <a:rPr lang="en-US" b="1" dirty="0" smtClean="0"/>
              <a:t>radians</a:t>
            </a:r>
            <a:r>
              <a:rPr lang="en-US" dirty="0" smtClean="0"/>
              <a:t> not degrees</a:t>
            </a:r>
          </a:p>
          <a:p>
            <a:pPr marL="0" indent="0">
              <a:buNone/>
            </a:pPr>
            <a:r>
              <a:rPr lang="en-US" dirty="0" smtClean="0"/>
              <a:t>Circle goes from 0..2PI</a:t>
            </a:r>
          </a:p>
          <a:p>
            <a:pPr marL="0" indent="0">
              <a:buNone/>
            </a:pPr>
            <a:r>
              <a:rPr lang="en-US" dirty="0" smtClean="0"/>
              <a:t>PI?</a:t>
            </a:r>
          </a:p>
          <a:p>
            <a:pPr marL="0" indent="0">
              <a:buNone/>
            </a:pPr>
            <a:r>
              <a:rPr lang="en-US" dirty="0" smtClean="0"/>
              <a:t> 	-&gt; 180 degrees</a:t>
            </a:r>
          </a:p>
          <a:p>
            <a:pPr marL="0" indent="0">
              <a:buNone/>
            </a:pPr>
            <a:r>
              <a:rPr lang="en-US" dirty="0" smtClean="0"/>
              <a:t>PI/4?</a:t>
            </a:r>
          </a:p>
          <a:p>
            <a:pPr marL="0" indent="0">
              <a:buNone/>
            </a:pPr>
            <a:r>
              <a:rPr lang="en-US" dirty="0"/>
              <a:t>	</a:t>
            </a:r>
            <a:r>
              <a:rPr lang="en-US" dirty="0" smtClean="0"/>
              <a:t>-&gt; 45 degrees</a:t>
            </a:r>
          </a:p>
        </p:txBody>
      </p:sp>
    </p:spTree>
    <p:extLst>
      <p:ext uri="{BB962C8B-B14F-4D97-AF65-F5344CB8AC3E}">
        <p14:creationId xmlns:p14="http://schemas.microsoft.com/office/powerpoint/2010/main" val="33581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t>Trigonometry and processing</a:t>
            </a:r>
            <a:endParaRPr lang="en-US" dirty="0"/>
          </a:p>
        </p:txBody>
      </p:sp>
      <p:sp>
        <p:nvSpPr>
          <p:cNvPr id="3" name="Content Placeholder 2"/>
          <p:cNvSpPr>
            <a:spLocks noGrp="1"/>
          </p:cNvSpPr>
          <p:nvPr>
            <p:ph idx="1"/>
          </p:nvPr>
        </p:nvSpPr>
        <p:spPr>
          <a:xfrm>
            <a:off x="457200" y="1340768"/>
            <a:ext cx="8229600" cy="5184576"/>
          </a:xfrm>
        </p:spPr>
        <p:txBody>
          <a:bodyPr>
            <a:normAutofit/>
          </a:bodyPr>
          <a:lstStyle/>
          <a:p>
            <a:pPr marL="0" indent="0">
              <a:buNone/>
            </a:pPr>
            <a:r>
              <a:rPr lang="en-US" dirty="0" smtClean="0"/>
              <a:t>New constant: PI (all caps)</a:t>
            </a:r>
          </a:p>
          <a:p>
            <a:pPr marL="0" indent="0">
              <a:buNone/>
            </a:pPr>
            <a:endParaRPr lang="en-US" dirty="0"/>
          </a:p>
          <a:p>
            <a:pPr marL="0" indent="0">
              <a:buNone/>
            </a:pPr>
            <a:r>
              <a:rPr lang="en-US" dirty="0" smtClean="0"/>
              <a:t>New way to show you commands</a:t>
            </a:r>
          </a:p>
          <a:p>
            <a:pPr marL="0" indent="0">
              <a:buNone/>
            </a:pPr>
            <a:r>
              <a:rPr lang="en-US" dirty="0" smtClean="0"/>
              <a:t>type </a:t>
            </a:r>
            <a:r>
              <a:rPr lang="en-US" dirty="0" err="1" smtClean="0"/>
              <a:t>commandName</a:t>
            </a:r>
            <a:r>
              <a:rPr lang="en-US" dirty="0" smtClean="0"/>
              <a:t>(type parameter);</a:t>
            </a:r>
          </a:p>
          <a:p>
            <a:pPr marL="0" indent="0">
              <a:buNone/>
            </a:pPr>
            <a:endParaRPr lang="en-US" dirty="0" smtClean="0"/>
          </a:p>
          <a:p>
            <a:pPr marL="0" indent="0">
              <a:buNone/>
            </a:pPr>
            <a:r>
              <a:rPr lang="en-US" dirty="0" smtClean="0"/>
              <a:t>float sin(float radians)</a:t>
            </a:r>
          </a:p>
          <a:p>
            <a:pPr marL="0" indent="0">
              <a:buNone/>
            </a:pPr>
            <a:r>
              <a:rPr lang="en-US" dirty="0" smtClean="0"/>
              <a:t>float cos(float radians)</a:t>
            </a:r>
          </a:p>
          <a:p>
            <a:pPr marL="0" indent="0">
              <a:buNone/>
            </a:pPr>
            <a:r>
              <a:rPr lang="en-US" dirty="0" smtClean="0"/>
              <a:t>float tan(float radians)</a:t>
            </a:r>
            <a:endParaRPr lang="en-US" dirty="0"/>
          </a:p>
        </p:txBody>
      </p:sp>
    </p:spTree>
    <p:extLst>
      <p:ext uri="{BB962C8B-B14F-4D97-AF65-F5344CB8AC3E}">
        <p14:creationId xmlns:p14="http://schemas.microsoft.com/office/powerpoint/2010/main" val="188440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trigonometry</a:t>
            </a:r>
            <a:endParaRPr lang="en-US" dirty="0"/>
          </a:p>
        </p:txBody>
      </p:sp>
      <p:sp>
        <p:nvSpPr>
          <p:cNvPr id="3" name="Content Placeholder 2"/>
          <p:cNvSpPr>
            <a:spLocks noGrp="1"/>
          </p:cNvSpPr>
          <p:nvPr>
            <p:ph idx="1"/>
          </p:nvPr>
        </p:nvSpPr>
        <p:spPr/>
        <p:txBody>
          <a:bodyPr/>
          <a:lstStyle/>
          <a:p>
            <a:pPr marL="0" indent="0">
              <a:buNone/>
            </a:pPr>
            <a:r>
              <a:rPr lang="en-US" dirty="0" smtClean="0"/>
              <a:t>We have inverse functions-&gt; sin</a:t>
            </a:r>
            <a:r>
              <a:rPr lang="en-US" baseline="30000" dirty="0" smtClean="0"/>
              <a:t>-1</a:t>
            </a:r>
            <a:r>
              <a:rPr lang="en-US" dirty="0" smtClean="0"/>
              <a:t>, cos</a:t>
            </a:r>
            <a:r>
              <a:rPr lang="en-US" baseline="30000" dirty="0" smtClean="0"/>
              <a:t>-1</a:t>
            </a:r>
            <a:r>
              <a:rPr lang="en-US" dirty="0" smtClean="0"/>
              <a:t>, tan</a:t>
            </a:r>
            <a:r>
              <a:rPr lang="en-US" baseline="30000" dirty="0" smtClean="0"/>
              <a:t>-1</a:t>
            </a:r>
          </a:p>
          <a:p>
            <a:pPr marL="0" indent="0">
              <a:buNone/>
            </a:pPr>
            <a:r>
              <a:rPr lang="en-US" dirty="0" smtClean="0"/>
              <a:t>Also called </a:t>
            </a:r>
            <a:r>
              <a:rPr lang="en-US" dirty="0" err="1" smtClean="0"/>
              <a:t>arccos</a:t>
            </a:r>
            <a:r>
              <a:rPr lang="en-US" dirty="0" smtClean="0"/>
              <a:t>, </a:t>
            </a:r>
            <a:r>
              <a:rPr lang="en-US" dirty="0" err="1" smtClean="0"/>
              <a:t>arcsin</a:t>
            </a:r>
            <a:r>
              <a:rPr lang="en-US" dirty="0" smtClean="0"/>
              <a:t>, </a:t>
            </a:r>
            <a:r>
              <a:rPr lang="en-US" dirty="0" err="1" smtClean="0"/>
              <a:t>arctan</a:t>
            </a:r>
            <a:r>
              <a:rPr lang="en-US" dirty="0" smtClean="0"/>
              <a:t>.</a:t>
            </a:r>
          </a:p>
          <a:p>
            <a:pPr marL="0" indent="0">
              <a:buNone/>
            </a:pPr>
            <a:r>
              <a:rPr lang="en-US" dirty="0" smtClean="0"/>
              <a:t>float </a:t>
            </a:r>
            <a:r>
              <a:rPr lang="en-US" dirty="0" err="1" smtClean="0"/>
              <a:t>asin</a:t>
            </a:r>
            <a:r>
              <a:rPr lang="en-US" dirty="0" smtClean="0"/>
              <a:t>(float ratio)</a:t>
            </a:r>
          </a:p>
          <a:p>
            <a:pPr marL="0" indent="0">
              <a:buNone/>
            </a:pPr>
            <a:r>
              <a:rPr lang="en-US" dirty="0" smtClean="0"/>
              <a:t>float </a:t>
            </a:r>
            <a:r>
              <a:rPr lang="en-US" dirty="0" err="1" smtClean="0"/>
              <a:t>acos</a:t>
            </a:r>
            <a:r>
              <a:rPr lang="en-US" dirty="0" smtClean="0"/>
              <a:t>(float ratio)</a:t>
            </a:r>
          </a:p>
          <a:p>
            <a:pPr marL="0" indent="0">
              <a:buNone/>
            </a:pPr>
            <a:r>
              <a:rPr lang="en-US" dirty="0" smtClean="0"/>
              <a:t>float </a:t>
            </a:r>
            <a:r>
              <a:rPr lang="en-US" dirty="0" err="1" smtClean="0"/>
              <a:t>atan</a:t>
            </a:r>
            <a:r>
              <a:rPr lang="en-US" dirty="0" smtClean="0"/>
              <a:t>(float ratio)</a:t>
            </a:r>
          </a:p>
          <a:p>
            <a:pPr marL="0" indent="0">
              <a:buNone/>
            </a:pPr>
            <a:r>
              <a:rPr lang="en-US" dirty="0" smtClean="0"/>
              <a:t>ADVANCED: atan2 (see notes)</a:t>
            </a:r>
            <a:endParaRPr lang="en-US" dirty="0"/>
          </a:p>
        </p:txBody>
      </p:sp>
    </p:spTree>
    <p:extLst>
      <p:ext uri="{BB962C8B-B14F-4D97-AF65-F5344CB8AC3E}">
        <p14:creationId xmlns:p14="http://schemas.microsoft.com/office/powerpoint/2010/main" val="353969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Back to our mouse orbiter!</a:t>
            </a:r>
            <a:endParaRPr lang="en-US" dirty="0"/>
          </a:p>
        </p:txBody>
      </p:sp>
      <p:sp>
        <p:nvSpPr>
          <p:cNvPr id="3" name="Content Placeholder 2"/>
          <p:cNvSpPr>
            <a:spLocks noGrp="1"/>
          </p:cNvSpPr>
          <p:nvPr>
            <p:ph idx="1"/>
          </p:nvPr>
        </p:nvSpPr>
        <p:spPr>
          <a:xfrm>
            <a:off x="430054" y="1196752"/>
            <a:ext cx="5798130" cy="4708525"/>
          </a:xfrm>
        </p:spPr>
        <p:txBody>
          <a:bodyPr/>
          <a:lstStyle/>
          <a:p>
            <a:pPr marL="0" indent="0">
              <a:buNone/>
            </a:pPr>
            <a:r>
              <a:rPr lang="en-US" dirty="0" smtClean="0"/>
              <a:t>Start with simple static case</a:t>
            </a:r>
          </a:p>
          <a:p>
            <a:pPr marL="0" indent="0">
              <a:buNone/>
            </a:pPr>
            <a:endParaRPr lang="en-US" dirty="0" smtClean="0"/>
          </a:p>
          <a:p>
            <a:pPr marL="0" indent="0">
              <a:buNone/>
            </a:pPr>
            <a:r>
              <a:rPr lang="en-US" dirty="0" smtClean="0"/>
              <a:t>Let’s pick an angle, theta, and start at some point</a:t>
            </a:r>
          </a:p>
          <a:p>
            <a:pPr marL="0" indent="0">
              <a:buNone/>
            </a:pPr>
            <a:endParaRPr lang="en-US" dirty="0" smtClean="0"/>
          </a:p>
          <a:p>
            <a:pPr marL="0" indent="0">
              <a:buNone/>
            </a:pPr>
            <a:r>
              <a:rPr lang="en-US" dirty="0" smtClean="0"/>
              <a:t>We also need a radius – how far the ball will circle</a:t>
            </a:r>
          </a:p>
          <a:p>
            <a:pPr marL="0" indent="0">
              <a:buNone/>
            </a:pPr>
            <a:endParaRPr lang="en-US" dirty="0"/>
          </a:p>
        </p:txBody>
      </p:sp>
      <p:grpSp>
        <p:nvGrpSpPr>
          <p:cNvPr id="4" name="Group 3"/>
          <p:cNvGrpSpPr/>
          <p:nvPr/>
        </p:nvGrpSpPr>
        <p:grpSpPr>
          <a:xfrm>
            <a:off x="5909094" y="1556792"/>
            <a:ext cx="3240360" cy="3240360"/>
            <a:chOff x="154045" y="266103"/>
            <a:chExt cx="1232358" cy="1232203"/>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213" t="10274" r="44089" b="42153"/>
            <a:stretch/>
          </p:blipFill>
          <p:spPr>
            <a:xfrm>
              <a:off x="154045" y="266103"/>
              <a:ext cx="1232358" cy="1232203"/>
            </a:xfrm>
            <a:prstGeom prst="rect">
              <a:avLst/>
            </a:prstGeom>
          </p:spPr>
        </p:pic>
        <p:pic>
          <p:nvPicPr>
            <p:cNvPr id="6" name="Picture 5" descr="http://www.webzo.org/tutorials/flash/images/mouse-cursor-recorder-2.pn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9806" y1="44615" x2="58252" y2="52821"/>
                          <a14:foregroundMark x1="71845" y1="43077" x2="71845" y2="41538"/>
                        </a14:backgroundRemoval>
                      </a14:imgEffect>
                    </a14:imgLayer>
                  </a14:imgProps>
                </a:ext>
                <a:ext uri="{28A0092B-C50C-407E-A947-70E740481C1C}">
                  <a14:useLocalDpi xmlns:a14="http://schemas.microsoft.com/office/drawing/2010/main" val="0"/>
                </a:ext>
              </a:extLst>
            </a:blip>
            <a:srcRect/>
            <a:stretch>
              <a:fillRect/>
            </a:stretch>
          </p:blipFill>
          <p:spPr bwMode="auto">
            <a:xfrm>
              <a:off x="637953" y="946298"/>
              <a:ext cx="96520" cy="184150"/>
            </a:xfrm>
            <a:prstGeom prst="rect">
              <a:avLst/>
            </a:prstGeom>
            <a:noFill/>
            <a:ln>
              <a:noFill/>
            </a:ln>
          </p:spPr>
        </p:pic>
      </p:grpSp>
    </p:spTree>
    <p:extLst>
      <p:ext uri="{BB962C8B-B14F-4D97-AF65-F5344CB8AC3E}">
        <p14:creationId xmlns:p14="http://schemas.microsoft.com/office/powerpoint/2010/main" val="41693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Given a radius and an angle, what is the x, and y?</a:t>
            </a:r>
            <a:endParaRPr lang="en-US" dirty="0"/>
          </a:p>
        </p:txBody>
      </p:sp>
      <p:sp>
        <p:nvSpPr>
          <p:cNvPr id="3" name="Content Placeholder 2"/>
          <p:cNvSpPr>
            <a:spLocks noGrp="1"/>
          </p:cNvSpPr>
          <p:nvPr>
            <p:ph idx="1"/>
          </p:nvPr>
        </p:nvSpPr>
        <p:spPr>
          <a:xfrm>
            <a:off x="457200" y="1600200"/>
            <a:ext cx="8229600" cy="4925144"/>
          </a:xfrm>
        </p:spPr>
        <p:txBody>
          <a:bodyPr>
            <a:normAutofit/>
          </a:bodyPr>
          <a:lstStyle/>
          <a:p>
            <a:pPr marL="0" indent="0">
              <a:buNone/>
            </a:pPr>
            <a:r>
              <a:rPr lang="en-US" dirty="0" smtClean="0"/>
              <a:t>sin(</a:t>
            </a:r>
            <a:r>
              <a:rPr lang="en-US" altLang="ja-JP" dirty="0" smtClean="0"/>
              <a:t>θ</a:t>
            </a:r>
            <a:r>
              <a:rPr lang="en-US" dirty="0" smtClean="0"/>
              <a:t>) = y/radius</a:t>
            </a:r>
          </a:p>
          <a:p>
            <a:pPr marL="0" indent="0">
              <a:buNone/>
            </a:pPr>
            <a:r>
              <a:rPr lang="en-US" dirty="0"/>
              <a:t>	</a:t>
            </a:r>
            <a:r>
              <a:rPr lang="en-US" dirty="0" smtClean="0"/>
              <a:t>y = sin(</a:t>
            </a:r>
            <a:r>
              <a:rPr lang="en-US" altLang="ja-JP" dirty="0" smtClean="0"/>
              <a:t>θ)* radius</a:t>
            </a:r>
          </a:p>
          <a:p>
            <a:pPr marL="0" indent="0">
              <a:buNone/>
            </a:pPr>
            <a:endParaRPr lang="en-US" dirty="0"/>
          </a:p>
          <a:p>
            <a:pPr marL="0" indent="0">
              <a:buNone/>
            </a:pPr>
            <a:r>
              <a:rPr lang="en-US" dirty="0" smtClean="0"/>
              <a:t>cos(</a:t>
            </a:r>
            <a:r>
              <a:rPr lang="en-US" altLang="ja-JP" dirty="0"/>
              <a:t>θ</a:t>
            </a:r>
            <a:r>
              <a:rPr lang="en-US" dirty="0" smtClean="0"/>
              <a:t>) = x/radius</a:t>
            </a:r>
          </a:p>
          <a:p>
            <a:pPr marL="0" indent="0">
              <a:buNone/>
            </a:pPr>
            <a:r>
              <a:rPr lang="en-US" dirty="0"/>
              <a:t>	</a:t>
            </a:r>
            <a:r>
              <a:rPr lang="en-US" dirty="0" smtClean="0"/>
              <a:t>x = cos(</a:t>
            </a:r>
            <a:r>
              <a:rPr lang="en-US" altLang="ja-JP" dirty="0" smtClean="0"/>
              <a:t>θ)* radius</a:t>
            </a:r>
          </a:p>
          <a:p>
            <a:pPr marL="0" indent="0">
              <a:buNone/>
            </a:pPr>
            <a:endParaRPr lang="en-US" dirty="0"/>
          </a:p>
          <a:p>
            <a:pPr marL="0" indent="0">
              <a:buNone/>
            </a:pPr>
            <a:r>
              <a:rPr lang="en-US" dirty="0" smtClean="0"/>
              <a:t>It worked!! We can now place a ball at some distance and angle from the mouse</a:t>
            </a:r>
            <a:endParaRPr lang="en-US" dirty="0"/>
          </a:p>
        </p:txBody>
      </p:sp>
      <p:grpSp>
        <p:nvGrpSpPr>
          <p:cNvPr id="4" name="Group 3"/>
          <p:cNvGrpSpPr/>
          <p:nvPr/>
        </p:nvGrpSpPr>
        <p:grpSpPr>
          <a:xfrm>
            <a:off x="5652120" y="1988840"/>
            <a:ext cx="3240360" cy="3056014"/>
            <a:chOff x="0" y="0"/>
            <a:chExt cx="1295003" cy="1221486"/>
          </a:xfrm>
        </p:grpSpPr>
        <p:grpSp>
          <p:nvGrpSpPr>
            <p:cNvPr id="5" name="Group 4"/>
            <p:cNvGrpSpPr/>
            <p:nvPr/>
          </p:nvGrpSpPr>
          <p:grpSpPr>
            <a:xfrm>
              <a:off x="0" y="0"/>
              <a:ext cx="1081405" cy="1043610"/>
              <a:chOff x="0" y="0"/>
              <a:chExt cx="1081405" cy="1043610"/>
            </a:xfrm>
          </p:grpSpPr>
          <p:sp>
            <p:nvSpPr>
              <p:cNvPr id="10" name="AutoShape 21"/>
              <p:cNvSpPr>
                <a:spLocks noChangeArrowheads="1"/>
              </p:cNvSpPr>
              <p:nvPr/>
            </p:nvSpPr>
            <p:spPr bwMode="auto">
              <a:xfrm>
                <a:off x="0" y="0"/>
                <a:ext cx="1081405" cy="1042670"/>
              </a:xfrm>
              <a:prstGeom prst="triangle">
                <a:avLst>
                  <a:gd name="adj" fmla="val 100000"/>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en-US" sz="4800"/>
              </a:p>
            </p:txBody>
          </p:sp>
          <p:cxnSp>
            <p:nvCxnSpPr>
              <p:cNvPr id="11" name="AutoShape 24"/>
              <p:cNvCxnSpPr>
                <a:cxnSpLocks noChangeShapeType="1"/>
              </p:cNvCxnSpPr>
              <p:nvPr/>
            </p:nvCxnSpPr>
            <p:spPr bwMode="auto">
              <a:xfrm>
                <a:off x="994867" y="950976"/>
                <a:ext cx="635" cy="908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25"/>
              <p:cNvCxnSpPr>
                <a:cxnSpLocks noChangeShapeType="1"/>
              </p:cNvCxnSpPr>
              <p:nvPr/>
            </p:nvCxnSpPr>
            <p:spPr bwMode="auto">
              <a:xfrm>
                <a:off x="994867" y="950976"/>
                <a:ext cx="76835"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Arc 26"/>
              <p:cNvSpPr>
                <a:spLocks/>
              </p:cNvSpPr>
              <p:nvPr/>
            </p:nvSpPr>
            <p:spPr bwMode="auto">
              <a:xfrm>
                <a:off x="153619" y="907085"/>
                <a:ext cx="90805" cy="1365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en-US" sz="4800"/>
              </a:p>
            </p:txBody>
          </p:sp>
        </p:grpSp>
        <p:sp>
          <p:nvSpPr>
            <p:cNvPr id="6" name="Text Box 2"/>
            <p:cNvSpPr txBox="1">
              <a:spLocks noChangeArrowheads="1"/>
            </p:cNvSpPr>
            <p:nvPr/>
          </p:nvSpPr>
          <p:spPr bwMode="auto">
            <a:xfrm rot="18932025">
              <a:off x="168249" y="397914"/>
              <a:ext cx="701675" cy="108666"/>
            </a:xfrm>
            <a:prstGeom prst="rect">
              <a:avLst/>
            </a:prstGeom>
            <a:noFill/>
            <a:ln w="9525">
              <a:noFill/>
              <a:miter lim="800000"/>
              <a:headEnd/>
              <a:tailEnd/>
            </a:ln>
          </p:spPr>
          <p:txBody>
            <a:bodyPr rot="0" vert="horz" wrap="square" lIns="91440" tIns="45720" rIns="91440" bIns="45720" anchor="t" anchorCtr="0">
              <a:spAutoFit/>
            </a:bodyPr>
            <a:lstStyle/>
            <a:p>
              <a:pPr algn="just">
                <a:lnSpc>
                  <a:spcPts val="1400"/>
                </a:lnSpc>
                <a:spcAft>
                  <a:spcPts val="600"/>
                </a:spcAft>
              </a:pPr>
              <a:r>
                <a:rPr lang="en-US" sz="3600" kern="100">
                  <a:effectLst/>
                  <a:latin typeface="Arial" panose="020B0604020202020204" pitchFamily="34" charset="0"/>
                  <a:ea typeface="ＭＳ ゴシック" panose="020B0609070205080204" pitchFamily="49" charset="-128"/>
                  <a:cs typeface="ＭＳ Ｐゴシック" panose="020B0600070205080204" pitchFamily="50" charset="-128"/>
                </a:rPr>
                <a:t>radius</a:t>
              </a:r>
            </a:p>
          </p:txBody>
        </p:sp>
        <p:sp>
          <p:nvSpPr>
            <p:cNvPr id="7" name="Text Box 2"/>
            <p:cNvSpPr txBox="1">
              <a:spLocks noChangeArrowheads="1"/>
            </p:cNvSpPr>
            <p:nvPr/>
          </p:nvSpPr>
          <p:spPr bwMode="auto">
            <a:xfrm>
              <a:off x="233133" y="896603"/>
              <a:ext cx="350520" cy="270510"/>
            </a:xfrm>
            <a:prstGeom prst="rect">
              <a:avLst/>
            </a:prstGeom>
            <a:noFill/>
            <a:ln w="9525">
              <a:noFill/>
              <a:miter lim="800000"/>
              <a:headEnd/>
              <a:tailEnd/>
            </a:ln>
          </p:spPr>
          <p:txBody>
            <a:bodyPr rot="0" vert="horz" wrap="square" lIns="91440" tIns="45720" rIns="91440" bIns="45720" anchor="t" anchorCtr="0">
              <a:noAutofit/>
            </a:bodyPr>
            <a:lstStyle/>
            <a:p>
              <a:pPr algn="just">
                <a:lnSpc>
                  <a:spcPts val="1400"/>
                </a:lnSpc>
                <a:spcAft>
                  <a:spcPts val="600"/>
                </a:spcAft>
              </a:pPr>
              <a:r>
                <a:rPr lang="ja-JP" sz="3600" kern="100" dirty="0">
                  <a:effectLst/>
                  <a:latin typeface="Arial" panose="020B0604020202020204" pitchFamily="34" charset="0"/>
                  <a:ea typeface="ＭＳ ゴシック" panose="020B0609070205080204" pitchFamily="49" charset="-128"/>
                  <a:cs typeface="ＭＳ Ｐゴシック" panose="020B0600070205080204" pitchFamily="50" charset="-128"/>
                </a:rPr>
                <a:t>θ</a:t>
              </a:r>
              <a:endParaRPr lang="en-US" sz="3600" kern="100" dirty="0">
                <a:effectLst/>
                <a:latin typeface="Arial" panose="020B0604020202020204" pitchFamily="34" charset="0"/>
                <a:ea typeface="ＭＳ ゴシック" panose="020B0609070205080204" pitchFamily="49" charset="-128"/>
                <a:cs typeface="ＭＳ Ｐゴシック" panose="020B0600070205080204" pitchFamily="50" charset="-128"/>
              </a:endParaRPr>
            </a:p>
          </p:txBody>
        </p:sp>
        <p:sp>
          <p:nvSpPr>
            <p:cNvPr id="8" name="Text Box 2"/>
            <p:cNvSpPr txBox="1">
              <a:spLocks noChangeArrowheads="1"/>
            </p:cNvSpPr>
            <p:nvPr/>
          </p:nvSpPr>
          <p:spPr bwMode="auto">
            <a:xfrm>
              <a:off x="680313" y="950976"/>
              <a:ext cx="350520" cy="270510"/>
            </a:xfrm>
            <a:prstGeom prst="rect">
              <a:avLst/>
            </a:prstGeom>
            <a:noFill/>
            <a:ln w="9525">
              <a:noFill/>
              <a:miter lim="800000"/>
              <a:headEnd/>
              <a:tailEnd/>
            </a:ln>
          </p:spPr>
          <p:txBody>
            <a:bodyPr rot="0" vert="horz" wrap="square" lIns="91440" tIns="45720" rIns="91440" bIns="45720" anchor="t" anchorCtr="0">
              <a:noAutofit/>
            </a:bodyPr>
            <a:lstStyle/>
            <a:p>
              <a:pPr algn="just">
                <a:lnSpc>
                  <a:spcPts val="1400"/>
                </a:lnSpc>
                <a:spcAft>
                  <a:spcPts val="600"/>
                </a:spcAft>
              </a:pPr>
              <a:r>
                <a:rPr lang="en-US" sz="3600" kern="100">
                  <a:effectLst/>
                  <a:latin typeface="Arial" panose="020B0604020202020204" pitchFamily="34" charset="0"/>
                  <a:ea typeface="ＭＳ ゴシック" panose="020B0609070205080204" pitchFamily="49" charset="-128"/>
                  <a:cs typeface="ＭＳ Ｐゴシック" panose="020B0600070205080204" pitchFamily="50" charset="-128"/>
                </a:rPr>
                <a:t>x</a:t>
              </a:r>
            </a:p>
          </p:txBody>
        </p:sp>
        <p:sp>
          <p:nvSpPr>
            <p:cNvPr id="9" name="Text Box 2"/>
            <p:cNvSpPr txBox="1">
              <a:spLocks noChangeArrowheads="1"/>
            </p:cNvSpPr>
            <p:nvPr/>
          </p:nvSpPr>
          <p:spPr bwMode="auto">
            <a:xfrm>
              <a:off x="1046074" y="109728"/>
              <a:ext cx="248929" cy="270510"/>
            </a:xfrm>
            <a:prstGeom prst="rect">
              <a:avLst/>
            </a:prstGeom>
            <a:noFill/>
            <a:ln w="9525">
              <a:noFill/>
              <a:miter lim="800000"/>
              <a:headEnd/>
              <a:tailEnd/>
            </a:ln>
          </p:spPr>
          <p:txBody>
            <a:bodyPr rot="0" vert="horz" wrap="square" lIns="91440" tIns="45720" rIns="91440" bIns="45720" anchor="t" anchorCtr="0">
              <a:noAutofit/>
            </a:bodyPr>
            <a:lstStyle/>
            <a:p>
              <a:pPr algn="just">
                <a:lnSpc>
                  <a:spcPts val="1400"/>
                </a:lnSpc>
                <a:spcAft>
                  <a:spcPts val="600"/>
                </a:spcAft>
              </a:pPr>
              <a:r>
                <a:rPr lang="en-US" sz="3600" kern="100">
                  <a:effectLst/>
                  <a:latin typeface="Arial" panose="020B0604020202020204" pitchFamily="34" charset="0"/>
                  <a:ea typeface="ＭＳ ゴシック" panose="020B0609070205080204" pitchFamily="49" charset="-128"/>
                  <a:cs typeface="ＭＳ Ｐゴシック" panose="020B0600070205080204" pitchFamily="50" charset="-128"/>
                </a:rPr>
                <a:t>y</a:t>
              </a:r>
            </a:p>
          </p:txBody>
        </p:sp>
      </p:grpSp>
      <p:sp>
        <p:nvSpPr>
          <p:cNvPr id="15" name="Freeform 14"/>
          <p:cNvSpPr/>
          <p:nvPr/>
        </p:nvSpPr>
        <p:spPr>
          <a:xfrm>
            <a:off x="5667801" y="4595253"/>
            <a:ext cx="247774" cy="389005"/>
          </a:xfrm>
          <a:custGeom>
            <a:avLst/>
            <a:gdLst>
              <a:gd name="connsiteX0" fmla="*/ 19050 w 547007"/>
              <a:gd name="connsiteY0" fmla="*/ 0 h 862693"/>
              <a:gd name="connsiteX1" fmla="*/ 19050 w 547007"/>
              <a:gd name="connsiteY1" fmla="*/ 0 h 862693"/>
              <a:gd name="connsiteX2" fmla="*/ 43543 w 547007"/>
              <a:gd name="connsiteY2" fmla="*/ 27215 h 862693"/>
              <a:gd name="connsiteX3" fmla="*/ 54428 w 547007"/>
              <a:gd name="connsiteY3" fmla="*/ 38100 h 862693"/>
              <a:gd name="connsiteX4" fmla="*/ 65314 w 547007"/>
              <a:gd name="connsiteY4" fmla="*/ 43543 h 862693"/>
              <a:gd name="connsiteX5" fmla="*/ 76200 w 547007"/>
              <a:gd name="connsiteY5" fmla="*/ 51708 h 862693"/>
              <a:gd name="connsiteX6" fmla="*/ 92528 w 547007"/>
              <a:gd name="connsiteY6" fmla="*/ 62593 h 862693"/>
              <a:gd name="connsiteX7" fmla="*/ 108857 w 547007"/>
              <a:gd name="connsiteY7" fmla="*/ 81643 h 862693"/>
              <a:gd name="connsiteX8" fmla="*/ 114300 w 547007"/>
              <a:gd name="connsiteY8" fmla="*/ 89808 h 862693"/>
              <a:gd name="connsiteX9" fmla="*/ 130628 w 547007"/>
              <a:gd name="connsiteY9" fmla="*/ 106136 h 862693"/>
              <a:gd name="connsiteX10" fmla="*/ 144235 w 547007"/>
              <a:gd name="connsiteY10" fmla="*/ 130629 h 862693"/>
              <a:gd name="connsiteX11" fmla="*/ 146957 w 547007"/>
              <a:gd name="connsiteY11" fmla="*/ 138793 h 862693"/>
              <a:gd name="connsiteX12" fmla="*/ 155121 w 547007"/>
              <a:gd name="connsiteY12" fmla="*/ 146958 h 862693"/>
              <a:gd name="connsiteX13" fmla="*/ 163285 w 547007"/>
              <a:gd name="connsiteY13" fmla="*/ 157843 h 862693"/>
              <a:gd name="connsiteX14" fmla="*/ 166007 w 547007"/>
              <a:gd name="connsiteY14" fmla="*/ 166008 h 862693"/>
              <a:gd name="connsiteX15" fmla="*/ 185057 w 547007"/>
              <a:gd name="connsiteY15" fmla="*/ 182336 h 862693"/>
              <a:gd name="connsiteX16" fmla="*/ 201385 w 547007"/>
              <a:gd name="connsiteY16" fmla="*/ 201386 h 862693"/>
              <a:gd name="connsiteX17" fmla="*/ 217714 w 547007"/>
              <a:gd name="connsiteY17" fmla="*/ 212272 h 862693"/>
              <a:gd name="connsiteX18" fmla="*/ 223157 w 547007"/>
              <a:gd name="connsiteY18" fmla="*/ 220436 h 862693"/>
              <a:gd name="connsiteX19" fmla="*/ 231321 w 547007"/>
              <a:gd name="connsiteY19" fmla="*/ 225879 h 862693"/>
              <a:gd name="connsiteX20" fmla="*/ 242207 w 547007"/>
              <a:gd name="connsiteY20" fmla="*/ 242208 h 862693"/>
              <a:gd name="connsiteX21" fmla="*/ 250371 w 547007"/>
              <a:gd name="connsiteY21" fmla="*/ 250372 h 862693"/>
              <a:gd name="connsiteX22" fmla="*/ 255814 w 547007"/>
              <a:gd name="connsiteY22" fmla="*/ 258536 h 862693"/>
              <a:gd name="connsiteX23" fmla="*/ 266700 w 547007"/>
              <a:gd name="connsiteY23" fmla="*/ 266700 h 862693"/>
              <a:gd name="connsiteX24" fmla="*/ 277585 w 547007"/>
              <a:gd name="connsiteY24" fmla="*/ 283029 h 862693"/>
              <a:gd name="connsiteX25" fmla="*/ 293914 w 547007"/>
              <a:gd name="connsiteY25" fmla="*/ 293915 h 862693"/>
              <a:gd name="connsiteX26" fmla="*/ 307521 w 547007"/>
              <a:gd name="connsiteY26" fmla="*/ 307522 h 862693"/>
              <a:gd name="connsiteX27" fmla="*/ 323850 w 547007"/>
              <a:gd name="connsiteY27" fmla="*/ 321129 h 862693"/>
              <a:gd name="connsiteX28" fmla="*/ 337457 w 547007"/>
              <a:gd name="connsiteY28" fmla="*/ 337458 h 862693"/>
              <a:gd name="connsiteX29" fmla="*/ 356507 w 547007"/>
              <a:gd name="connsiteY29" fmla="*/ 361950 h 862693"/>
              <a:gd name="connsiteX30" fmla="*/ 364671 w 547007"/>
              <a:gd name="connsiteY30" fmla="*/ 367393 h 862693"/>
              <a:gd name="connsiteX31" fmla="*/ 370114 w 547007"/>
              <a:gd name="connsiteY31" fmla="*/ 375558 h 862693"/>
              <a:gd name="connsiteX32" fmla="*/ 386443 w 547007"/>
              <a:gd name="connsiteY32" fmla="*/ 389165 h 862693"/>
              <a:gd name="connsiteX33" fmla="*/ 394607 w 547007"/>
              <a:gd name="connsiteY33" fmla="*/ 400050 h 862693"/>
              <a:gd name="connsiteX34" fmla="*/ 400050 w 547007"/>
              <a:gd name="connsiteY34" fmla="*/ 408215 h 862693"/>
              <a:gd name="connsiteX35" fmla="*/ 419100 w 547007"/>
              <a:gd name="connsiteY35" fmla="*/ 429986 h 862693"/>
              <a:gd name="connsiteX36" fmla="*/ 424543 w 547007"/>
              <a:gd name="connsiteY36" fmla="*/ 440872 h 862693"/>
              <a:gd name="connsiteX37" fmla="*/ 438150 w 547007"/>
              <a:gd name="connsiteY37" fmla="*/ 459922 h 862693"/>
              <a:gd name="connsiteX38" fmla="*/ 443593 w 547007"/>
              <a:gd name="connsiteY38" fmla="*/ 468086 h 862693"/>
              <a:gd name="connsiteX39" fmla="*/ 451757 w 547007"/>
              <a:gd name="connsiteY39" fmla="*/ 470808 h 862693"/>
              <a:gd name="connsiteX40" fmla="*/ 465364 w 547007"/>
              <a:gd name="connsiteY40" fmla="*/ 487136 h 862693"/>
              <a:gd name="connsiteX41" fmla="*/ 470807 w 547007"/>
              <a:gd name="connsiteY41" fmla="*/ 495300 h 862693"/>
              <a:gd name="connsiteX42" fmla="*/ 478971 w 547007"/>
              <a:gd name="connsiteY42" fmla="*/ 503465 h 862693"/>
              <a:gd name="connsiteX43" fmla="*/ 484414 w 547007"/>
              <a:gd name="connsiteY43" fmla="*/ 511629 h 862693"/>
              <a:gd name="connsiteX44" fmla="*/ 492578 w 547007"/>
              <a:gd name="connsiteY44" fmla="*/ 519793 h 862693"/>
              <a:gd name="connsiteX45" fmla="*/ 498021 w 547007"/>
              <a:gd name="connsiteY45" fmla="*/ 527958 h 862693"/>
              <a:gd name="connsiteX46" fmla="*/ 525235 w 547007"/>
              <a:gd name="connsiteY46" fmla="*/ 552450 h 862693"/>
              <a:gd name="connsiteX47" fmla="*/ 541564 w 547007"/>
              <a:gd name="connsiteY47" fmla="*/ 576943 h 862693"/>
              <a:gd name="connsiteX48" fmla="*/ 547007 w 547007"/>
              <a:gd name="connsiteY48" fmla="*/ 585108 h 862693"/>
              <a:gd name="connsiteX49" fmla="*/ 538843 w 547007"/>
              <a:gd name="connsiteY49" fmla="*/ 587829 h 862693"/>
              <a:gd name="connsiteX50" fmla="*/ 484414 w 547007"/>
              <a:gd name="connsiteY50" fmla="*/ 582386 h 862693"/>
              <a:gd name="connsiteX51" fmla="*/ 446314 w 547007"/>
              <a:gd name="connsiteY51" fmla="*/ 579665 h 862693"/>
              <a:gd name="connsiteX52" fmla="*/ 429985 w 547007"/>
              <a:gd name="connsiteY52" fmla="*/ 576943 h 862693"/>
              <a:gd name="connsiteX53" fmla="*/ 421821 w 547007"/>
              <a:gd name="connsiteY53" fmla="*/ 571500 h 862693"/>
              <a:gd name="connsiteX54" fmla="*/ 397328 w 547007"/>
              <a:gd name="connsiteY54" fmla="*/ 568779 h 862693"/>
              <a:gd name="connsiteX55" fmla="*/ 361950 w 547007"/>
              <a:gd name="connsiteY55" fmla="*/ 574222 h 862693"/>
              <a:gd name="connsiteX56" fmla="*/ 351064 w 547007"/>
              <a:gd name="connsiteY56" fmla="*/ 576943 h 862693"/>
              <a:gd name="connsiteX57" fmla="*/ 342900 w 547007"/>
              <a:gd name="connsiteY57" fmla="*/ 579665 h 862693"/>
              <a:gd name="connsiteX58" fmla="*/ 326571 w 547007"/>
              <a:gd name="connsiteY58" fmla="*/ 582386 h 862693"/>
              <a:gd name="connsiteX59" fmla="*/ 332014 w 547007"/>
              <a:gd name="connsiteY59" fmla="*/ 598715 h 862693"/>
              <a:gd name="connsiteX60" fmla="*/ 337457 w 547007"/>
              <a:gd name="connsiteY60" fmla="*/ 606879 h 862693"/>
              <a:gd name="connsiteX61" fmla="*/ 356507 w 547007"/>
              <a:gd name="connsiteY61" fmla="*/ 631372 h 862693"/>
              <a:gd name="connsiteX62" fmla="*/ 367393 w 547007"/>
              <a:gd name="connsiteY62" fmla="*/ 650422 h 862693"/>
              <a:gd name="connsiteX63" fmla="*/ 372835 w 547007"/>
              <a:gd name="connsiteY63" fmla="*/ 661308 h 862693"/>
              <a:gd name="connsiteX64" fmla="*/ 381000 w 547007"/>
              <a:gd name="connsiteY64" fmla="*/ 672193 h 862693"/>
              <a:gd name="connsiteX65" fmla="*/ 405493 w 547007"/>
              <a:gd name="connsiteY65" fmla="*/ 713015 h 862693"/>
              <a:gd name="connsiteX66" fmla="*/ 413657 w 547007"/>
              <a:gd name="connsiteY66" fmla="*/ 721179 h 862693"/>
              <a:gd name="connsiteX67" fmla="*/ 419100 w 547007"/>
              <a:gd name="connsiteY67" fmla="*/ 732065 h 862693"/>
              <a:gd name="connsiteX68" fmla="*/ 427264 w 547007"/>
              <a:gd name="connsiteY68" fmla="*/ 740229 h 862693"/>
              <a:gd name="connsiteX69" fmla="*/ 438150 w 547007"/>
              <a:gd name="connsiteY69" fmla="*/ 756558 h 862693"/>
              <a:gd name="connsiteX70" fmla="*/ 443593 w 547007"/>
              <a:gd name="connsiteY70" fmla="*/ 764722 h 862693"/>
              <a:gd name="connsiteX71" fmla="*/ 449035 w 547007"/>
              <a:gd name="connsiteY71" fmla="*/ 775608 h 862693"/>
              <a:gd name="connsiteX72" fmla="*/ 465364 w 547007"/>
              <a:gd name="connsiteY72" fmla="*/ 791936 h 862693"/>
              <a:gd name="connsiteX73" fmla="*/ 468085 w 547007"/>
              <a:gd name="connsiteY73" fmla="*/ 800100 h 862693"/>
              <a:gd name="connsiteX74" fmla="*/ 473528 w 547007"/>
              <a:gd name="connsiteY74" fmla="*/ 808265 h 862693"/>
              <a:gd name="connsiteX75" fmla="*/ 462643 w 547007"/>
              <a:gd name="connsiteY75" fmla="*/ 840922 h 862693"/>
              <a:gd name="connsiteX76" fmla="*/ 454478 w 547007"/>
              <a:gd name="connsiteY76" fmla="*/ 849086 h 862693"/>
              <a:gd name="connsiteX77" fmla="*/ 438150 w 547007"/>
              <a:gd name="connsiteY77" fmla="*/ 854529 h 862693"/>
              <a:gd name="connsiteX78" fmla="*/ 408214 w 547007"/>
              <a:gd name="connsiteY78" fmla="*/ 862693 h 862693"/>
              <a:gd name="connsiteX79" fmla="*/ 332014 w 547007"/>
              <a:gd name="connsiteY79" fmla="*/ 859972 h 862693"/>
              <a:gd name="connsiteX80" fmla="*/ 312964 w 547007"/>
              <a:gd name="connsiteY80" fmla="*/ 840922 h 862693"/>
              <a:gd name="connsiteX81" fmla="*/ 307521 w 547007"/>
              <a:gd name="connsiteY81" fmla="*/ 821872 h 862693"/>
              <a:gd name="connsiteX82" fmla="*/ 299357 w 547007"/>
              <a:gd name="connsiteY82" fmla="*/ 805543 h 862693"/>
              <a:gd name="connsiteX83" fmla="*/ 285750 w 547007"/>
              <a:gd name="connsiteY83" fmla="*/ 783772 h 862693"/>
              <a:gd name="connsiteX84" fmla="*/ 274864 w 547007"/>
              <a:gd name="connsiteY84" fmla="*/ 759279 h 862693"/>
              <a:gd name="connsiteX85" fmla="*/ 266700 w 547007"/>
              <a:gd name="connsiteY85" fmla="*/ 751115 h 862693"/>
              <a:gd name="connsiteX86" fmla="*/ 261257 w 547007"/>
              <a:gd name="connsiteY86" fmla="*/ 742950 h 862693"/>
              <a:gd name="connsiteX87" fmla="*/ 253093 w 547007"/>
              <a:gd name="connsiteY87" fmla="*/ 732065 h 862693"/>
              <a:gd name="connsiteX88" fmla="*/ 242207 w 547007"/>
              <a:gd name="connsiteY88" fmla="*/ 715736 h 862693"/>
              <a:gd name="connsiteX89" fmla="*/ 234043 w 547007"/>
              <a:gd name="connsiteY89" fmla="*/ 696686 h 862693"/>
              <a:gd name="connsiteX90" fmla="*/ 231321 w 547007"/>
              <a:gd name="connsiteY90" fmla="*/ 688522 h 862693"/>
              <a:gd name="connsiteX91" fmla="*/ 217714 w 547007"/>
              <a:gd name="connsiteY91" fmla="*/ 666750 h 862693"/>
              <a:gd name="connsiteX92" fmla="*/ 214993 w 547007"/>
              <a:gd name="connsiteY92" fmla="*/ 658586 h 862693"/>
              <a:gd name="connsiteX93" fmla="*/ 204107 w 547007"/>
              <a:gd name="connsiteY93" fmla="*/ 642258 h 862693"/>
              <a:gd name="connsiteX94" fmla="*/ 201385 w 547007"/>
              <a:gd name="connsiteY94" fmla="*/ 634093 h 862693"/>
              <a:gd name="connsiteX95" fmla="*/ 190500 w 547007"/>
              <a:gd name="connsiteY95" fmla="*/ 639536 h 862693"/>
              <a:gd name="connsiteX96" fmla="*/ 182335 w 547007"/>
              <a:gd name="connsiteY96" fmla="*/ 655865 h 862693"/>
              <a:gd name="connsiteX97" fmla="*/ 176893 w 547007"/>
              <a:gd name="connsiteY97" fmla="*/ 666750 h 862693"/>
              <a:gd name="connsiteX98" fmla="*/ 166007 w 547007"/>
              <a:gd name="connsiteY98" fmla="*/ 683079 h 862693"/>
              <a:gd name="connsiteX99" fmla="*/ 163285 w 547007"/>
              <a:gd name="connsiteY99" fmla="*/ 691243 h 862693"/>
              <a:gd name="connsiteX100" fmla="*/ 155121 w 547007"/>
              <a:gd name="connsiteY100" fmla="*/ 696686 h 862693"/>
              <a:gd name="connsiteX101" fmla="*/ 141514 w 547007"/>
              <a:gd name="connsiteY101" fmla="*/ 715736 h 862693"/>
              <a:gd name="connsiteX102" fmla="*/ 130628 w 547007"/>
              <a:gd name="connsiteY102" fmla="*/ 721179 h 862693"/>
              <a:gd name="connsiteX103" fmla="*/ 122464 w 547007"/>
              <a:gd name="connsiteY103" fmla="*/ 726622 h 862693"/>
              <a:gd name="connsiteX104" fmla="*/ 106135 w 547007"/>
              <a:gd name="connsiteY104" fmla="*/ 732065 h 862693"/>
              <a:gd name="connsiteX105" fmla="*/ 95250 w 547007"/>
              <a:gd name="connsiteY105" fmla="*/ 737508 h 862693"/>
              <a:gd name="connsiteX106" fmla="*/ 76200 w 547007"/>
              <a:gd name="connsiteY106" fmla="*/ 742950 h 862693"/>
              <a:gd name="connsiteX107" fmla="*/ 62593 w 547007"/>
              <a:gd name="connsiteY107" fmla="*/ 748393 h 862693"/>
              <a:gd name="connsiteX108" fmla="*/ 54428 w 547007"/>
              <a:gd name="connsiteY108" fmla="*/ 751115 h 862693"/>
              <a:gd name="connsiteX109" fmla="*/ 38100 w 547007"/>
              <a:gd name="connsiteY109" fmla="*/ 759279 h 862693"/>
              <a:gd name="connsiteX110" fmla="*/ 21771 w 547007"/>
              <a:gd name="connsiteY110" fmla="*/ 770165 h 862693"/>
              <a:gd name="connsiteX111" fmla="*/ 13607 w 547007"/>
              <a:gd name="connsiteY111" fmla="*/ 775608 h 862693"/>
              <a:gd name="connsiteX112" fmla="*/ 8164 w 547007"/>
              <a:gd name="connsiteY112" fmla="*/ 740229 h 862693"/>
              <a:gd name="connsiteX113" fmla="*/ 5443 w 547007"/>
              <a:gd name="connsiteY113" fmla="*/ 696686 h 862693"/>
              <a:gd name="connsiteX114" fmla="*/ 2721 w 547007"/>
              <a:gd name="connsiteY114" fmla="*/ 560615 h 862693"/>
              <a:gd name="connsiteX115" fmla="*/ 0 w 547007"/>
              <a:gd name="connsiteY115" fmla="*/ 465365 h 862693"/>
              <a:gd name="connsiteX116" fmla="*/ 2721 w 547007"/>
              <a:gd name="connsiteY116" fmla="*/ 272143 h 862693"/>
              <a:gd name="connsiteX117" fmla="*/ 8164 w 547007"/>
              <a:gd name="connsiteY117" fmla="*/ 166008 h 862693"/>
              <a:gd name="connsiteX118" fmla="*/ 10885 w 547007"/>
              <a:gd name="connsiteY118" fmla="*/ 87086 h 862693"/>
              <a:gd name="connsiteX119" fmla="*/ 13607 w 547007"/>
              <a:gd name="connsiteY119" fmla="*/ 51708 h 862693"/>
              <a:gd name="connsiteX120" fmla="*/ 19050 w 547007"/>
              <a:gd name="connsiteY120" fmla="*/ 0 h 86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47007" h="862693">
                <a:moveTo>
                  <a:pt x="19050" y="0"/>
                </a:moveTo>
                <a:lnTo>
                  <a:pt x="19050" y="0"/>
                </a:lnTo>
                <a:cubicBezTo>
                  <a:pt x="42308" y="32562"/>
                  <a:pt x="22337" y="8659"/>
                  <a:pt x="43543" y="27215"/>
                </a:cubicBezTo>
                <a:cubicBezTo>
                  <a:pt x="47405" y="30594"/>
                  <a:pt x="50323" y="35021"/>
                  <a:pt x="54428" y="38100"/>
                </a:cubicBezTo>
                <a:cubicBezTo>
                  <a:pt x="57674" y="40534"/>
                  <a:pt x="61874" y="41393"/>
                  <a:pt x="65314" y="43543"/>
                </a:cubicBezTo>
                <a:cubicBezTo>
                  <a:pt x="69160" y="45947"/>
                  <a:pt x="72484" y="49107"/>
                  <a:pt x="76200" y="51708"/>
                </a:cubicBezTo>
                <a:cubicBezTo>
                  <a:pt x="81559" y="55459"/>
                  <a:pt x="87903" y="57968"/>
                  <a:pt x="92528" y="62593"/>
                </a:cubicBezTo>
                <a:cubicBezTo>
                  <a:pt x="102417" y="72482"/>
                  <a:pt x="100131" y="69426"/>
                  <a:pt x="108857" y="81643"/>
                </a:cubicBezTo>
                <a:cubicBezTo>
                  <a:pt x="110758" y="84305"/>
                  <a:pt x="112127" y="87363"/>
                  <a:pt x="114300" y="89808"/>
                </a:cubicBezTo>
                <a:cubicBezTo>
                  <a:pt x="119414" y="95561"/>
                  <a:pt x="130628" y="106136"/>
                  <a:pt x="130628" y="106136"/>
                </a:cubicBezTo>
                <a:cubicBezTo>
                  <a:pt x="136001" y="127623"/>
                  <a:pt x="129085" y="106390"/>
                  <a:pt x="144235" y="130629"/>
                </a:cubicBezTo>
                <a:cubicBezTo>
                  <a:pt x="145755" y="133062"/>
                  <a:pt x="145366" y="136406"/>
                  <a:pt x="146957" y="138793"/>
                </a:cubicBezTo>
                <a:cubicBezTo>
                  <a:pt x="149092" y="141995"/>
                  <a:pt x="152616" y="144036"/>
                  <a:pt x="155121" y="146958"/>
                </a:cubicBezTo>
                <a:cubicBezTo>
                  <a:pt x="158073" y="150402"/>
                  <a:pt x="160564" y="154215"/>
                  <a:pt x="163285" y="157843"/>
                </a:cubicBezTo>
                <a:cubicBezTo>
                  <a:pt x="164192" y="160565"/>
                  <a:pt x="164416" y="163621"/>
                  <a:pt x="166007" y="166008"/>
                </a:cubicBezTo>
                <a:cubicBezTo>
                  <a:pt x="171932" y="174895"/>
                  <a:pt x="177511" y="174790"/>
                  <a:pt x="185057" y="182336"/>
                </a:cubicBezTo>
                <a:cubicBezTo>
                  <a:pt x="205660" y="202938"/>
                  <a:pt x="168868" y="175372"/>
                  <a:pt x="201385" y="201386"/>
                </a:cubicBezTo>
                <a:cubicBezTo>
                  <a:pt x="206493" y="205473"/>
                  <a:pt x="217714" y="212272"/>
                  <a:pt x="217714" y="212272"/>
                </a:cubicBezTo>
                <a:cubicBezTo>
                  <a:pt x="219528" y="214993"/>
                  <a:pt x="220844" y="218123"/>
                  <a:pt x="223157" y="220436"/>
                </a:cubicBezTo>
                <a:cubicBezTo>
                  <a:pt x="225470" y="222749"/>
                  <a:pt x="229167" y="223418"/>
                  <a:pt x="231321" y="225879"/>
                </a:cubicBezTo>
                <a:cubicBezTo>
                  <a:pt x="235629" y="230802"/>
                  <a:pt x="237581" y="237582"/>
                  <a:pt x="242207" y="242208"/>
                </a:cubicBezTo>
                <a:cubicBezTo>
                  <a:pt x="244928" y="244929"/>
                  <a:pt x="247907" y="247415"/>
                  <a:pt x="250371" y="250372"/>
                </a:cubicBezTo>
                <a:cubicBezTo>
                  <a:pt x="252465" y="252885"/>
                  <a:pt x="253501" y="256223"/>
                  <a:pt x="255814" y="258536"/>
                </a:cubicBezTo>
                <a:cubicBezTo>
                  <a:pt x="259021" y="261743"/>
                  <a:pt x="263071" y="263979"/>
                  <a:pt x="266700" y="266700"/>
                </a:cubicBezTo>
                <a:cubicBezTo>
                  <a:pt x="269878" y="276237"/>
                  <a:pt x="268411" y="275894"/>
                  <a:pt x="277585" y="283029"/>
                </a:cubicBezTo>
                <a:cubicBezTo>
                  <a:pt x="282749" y="287045"/>
                  <a:pt x="293914" y="293915"/>
                  <a:pt x="293914" y="293915"/>
                </a:cubicBezTo>
                <a:cubicBezTo>
                  <a:pt x="303893" y="308882"/>
                  <a:pt x="293914" y="296183"/>
                  <a:pt x="307521" y="307522"/>
                </a:cubicBezTo>
                <a:cubicBezTo>
                  <a:pt x="328470" y="324980"/>
                  <a:pt x="303583" y="307618"/>
                  <a:pt x="323850" y="321129"/>
                </a:cubicBezTo>
                <a:cubicBezTo>
                  <a:pt x="343299" y="350301"/>
                  <a:pt x="313011" y="306027"/>
                  <a:pt x="337457" y="337458"/>
                </a:cubicBezTo>
                <a:cubicBezTo>
                  <a:pt x="348635" y="351830"/>
                  <a:pt x="344802" y="352195"/>
                  <a:pt x="356507" y="361950"/>
                </a:cubicBezTo>
                <a:cubicBezTo>
                  <a:pt x="359020" y="364044"/>
                  <a:pt x="361950" y="365579"/>
                  <a:pt x="364671" y="367393"/>
                </a:cubicBezTo>
                <a:cubicBezTo>
                  <a:pt x="366485" y="370115"/>
                  <a:pt x="367801" y="373245"/>
                  <a:pt x="370114" y="375558"/>
                </a:cubicBezTo>
                <a:cubicBezTo>
                  <a:pt x="395321" y="400765"/>
                  <a:pt x="359677" y="357939"/>
                  <a:pt x="386443" y="389165"/>
                </a:cubicBezTo>
                <a:cubicBezTo>
                  <a:pt x="389395" y="392609"/>
                  <a:pt x="391971" y="396359"/>
                  <a:pt x="394607" y="400050"/>
                </a:cubicBezTo>
                <a:cubicBezTo>
                  <a:pt x="396508" y="402712"/>
                  <a:pt x="397921" y="405731"/>
                  <a:pt x="400050" y="408215"/>
                </a:cubicBezTo>
                <a:cubicBezTo>
                  <a:pt x="411735" y="421848"/>
                  <a:pt x="409984" y="415401"/>
                  <a:pt x="419100" y="429986"/>
                </a:cubicBezTo>
                <a:cubicBezTo>
                  <a:pt x="421250" y="433426"/>
                  <a:pt x="422530" y="437350"/>
                  <a:pt x="424543" y="440872"/>
                </a:cubicBezTo>
                <a:cubicBezTo>
                  <a:pt x="428211" y="447292"/>
                  <a:pt x="433972" y="454073"/>
                  <a:pt x="438150" y="459922"/>
                </a:cubicBezTo>
                <a:cubicBezTo>
                  <a:pt x="440051" y="462583"/>
                  <a:pt x="441039" y="466043"/>
                  <a:pt x="443593" y="468086"/>
                </a:cubicBezTo>
                <a:cubicBezTo>
                  <a:pt x="445833" y="469878"/>
                  <a:pt x="449036" y="469901"/>
                  <a:pt x="451757" y="470808"/>
                </a:cubicBezTo>
                <a:cubicBezTo>
                  <a:pt x="465271" y="491078"/>
                  <a:pt x="447902" y="466183"/>
                  <a:pt x="465364" y="487136"/>
                </a:cubicBezTo>
                <a:cubicBezTo>
                  <a:pt x="467458" y="489649"/>
                  <a:pt x="468713" y="492787"/>
                  <a:pt x="470807" y="495300"/>
                </a:cubicBezTo>
                <a:cubicBezTo>
                  <a:pt x="473271" y="498257"/>
                  <a:pt x="476507" y="500508"/>
                  <a:pt x="478971" y="503465"/>
                </a:cubicBezTo>
                <a:cubicBezTo>
                  <a:pt x="481065" y="505978"/>
                  <a:pt x="482320" y="509116"/>
                  <a:pt x="484414" y="511629"/>
                </a:cubicBezTo>
                <a:cubicBezTo>
                  <a:pt x="486878" y="514586"/>
                  <a:pt x="490114" y="516836"/>
                  <a:pt x="492578" y="519793"/>
                </a:cubicBezTo>
                <a:cubicBezTo>
                  <a:pt x="494672" y="522306"/>
                  <a:pt x="495708" y="525645"/>
                  <a:pt x="498021" y="527958"/>
                </a:cubicBezTo>
                <a:cubicBezTo>
                  <a:pt x="512077" y="542014"/>
                  <a:pt x="510771" y="530754"/>
                  <a:pt x="525235" y="552450"/>
                </a:cubicBezTo>
                <a:lnTo>
                  <a:pt x="541564" y="576943"/>
                </a:lnTo>
                <a:lnTo>
                  <a:pt x="547007" y="585108"/>
                </a:lnTo>
                <a:cubicBezTo>
                  <a:pt x="544286" y="586015"/>
                  <a:pt x="541712" y="587829"/>
                  <a:pt x="538843" y="587829"/>
                </a:cubicBezTo>
                <a:cubicBezTo>
                  <a:pt x="481924" y="587829"/>
                  <a:pt x="519073" y="585852"/>
                  <a:pt x="484414" y="582386"/>
                </a:cubicBezTo>
                <a:cubicBezTo>
                  <a:pt x="471745" y="581119"/>
                  <a:pt x="459014" y="580572"/>
                  <a:pt x="446314" y="579665"/>
                </a:cubicBezTo>
                <a:cubicBezTo>
                  <a:pt x="440871" y="578758"/>
                  <a:pt x="435220" y="578688"/>
                  <a:pt x="429985" y="576943"/>
                </a:cubicBezTo>
                <a:cubicBezTo>
                  <a:pt x="426882" y="575909"/>
                  <a:pt x="424994" y="572293"/>
                  <a:pt x="421821" y="571500"/>
                </a:cubicBezTo>
                <a:cubicBezTo>
                  <a:pt x="413852" y="569508"/>
                  <a:pt x="405492" y="569686"/>
                  <a:pt x="397328" y="568779"/>
                </a:cubicBezTo>
                <a:cubicBezTo>
                  <a:pt x="378461" y="571137"/>
                  <a:pt x="377989" y="570658"/>
                  <a:pt x="361950" y="574222"/>
                </a:cubicBezTo>
                <a:cubicBezTo>
                  <a:pt x="358299" y="575033"/>
                  <a:pt x="354660" y="575915"/>
                  <a:pt x="351064" y="576943"/>
                </a:cubicBezTo>
                <a:cubicBezTo>
                  <a:pt x="348306" y="577731"/>
                  <a:pt x="345700" y="579043"/>
                  <a:pt x="342900" y="579665"/>
                </a:cubicBezTo>
                <a:cubicBezTo>
                  <a:pt x="337513" y="580862"/>
                  <a:pt x="332014" y="581479"/>
                  <a:pt x="326571" y="582386"/>
                </a:cubicBezTo>
                <a:cubicBezTo>
                  <a:pt x="328385" y="587829"/>
                  <a:pt x="328831" y="593941"/>
                  <a:pt x="332014" y="598715"/>
                </a:cubicBezTo>
                <a:cubicBezTo>
                  <a:pt x="333828" y="601436"/>
                  <a:pt x="335363" y="604366"/>
                  <a:pt x="337457" y="606879"/>
                </a:cubicBezTo>
                <a:cubicBezTo>
                  <a:pt x="348656" y="620317"/>
                  <a:pt x="346190" y="610738"/>
                  <a:pt x="356507" y="631372"/>
                </a:cubicBezTo>
                <a:cubicBezTo>
                  <a:pt x="372968" y="664294"/>
                  <a:pt x="351996" y="623476"/>
                  <a:pt x="367393" y="650422"/>
                </a:cubicBezTo>
                <a:cubicBezTo>
                  <a:pt x="369406" y="653944"/>
                  <a:pt x="370685" y="657868"/>
                  <a:pt x="372835" y="661308"/>
                </a:cubicBezTo>
                <a:cubicBezTo>
                  <a:pt x="375239" y="665154"/>
                  <a:pt x="378596" y="668347"/>
                  <a:pt x="381000" y="672193"/>
                </a:cubicBezTo>
                <a:cubicBezTo>
                  <a:pt x="391955" y="689720"/>
                  <a:pt x="383616" y="691138"/>
                  <a:pt x="405493" y="713015"/>
                </a:cubicBezTo>
                <a:cubicBezTo>
                  <a:pt x="408214" y="715736"/>
                  <a:pt x="411420" y="718047"/>
                  <a:pt x="413657" y="721179"/>
                </a:cubicBezTo>
                <a:cubicBezTo>
                  <a:pt x="416015" y="724480"/>
                  <a:pt x="416742" y="728764"/>
                  <a:pt x="419100" y="732065"/>
                </a:cubicBezTo>
                <a:cubicBezTo>
                  <a:pt x="421337" y="735197"/>
                  <a:pt x="424901" y="737191"/>
                  <a:pt x="427264" y="740229"/>
                </a:cubicBezTo>
                <a:cubicBezTo>
                  <a:pt x="431280" y="745393"/>
                  <a:pt x="434521" y="751115"/>
                  <a:pt x="438150" y="756558"/>
                </a:cubicBezTo>
                <a:cubicBezTo>
                  <a:pt x="439964" y="759279"/>
                  <a:pt x="442131" y="761796"/>
                  <a:pt x="443593" y="764722"/>
                </a:cubicBezTo>
                <a:cubicBezTo>
                  <a:pt x="445407" y="768351"/>
                  <a:pt x="446501" y="772440"/>
                  <a:pt x="449035" y="775608"/>
                </a:cubicBezTo>
                <a:cubicBezTo>
                  <a:pt x="453843" y="781619"/>
                  <a:pt x="465364" y="791936"/>
                  <a:pt x="465364" y="791936"/>
                </a:cubicBezTo>
                <a:cubicBezTo>
                  <a:pt x="466271" y="794657"/>
                  <a:pt x="466802" y="797534"/>
                  <a:pt x="468085" y="800100"/>
                </a:cubicBezTo>
                <a:cubicBezTo>
                  <a:pt x="469548" y="803026"/>
                  <a:pt x="473528" y="804994"/>
                  <a:pt x="473528" y="808265"/>
                </a:cubicBezTo>
                <a:cubicBezTo>
                  <a:pt x="473528" y="820829"/>
                  <a:pt x="470318" y="831712"/>
                  <a:pt x="462643" y="840922"/>
                </a:cubicBezTo>
                <a:cubicBezTo>
                  <a:pt x="460179" y="843879"/>
                  <a:pt x="457842" y="847217"/>
                  <a:pt x="454478" y="849086"/>
                </a:cubicBezTo>
                <a:cubicBezTo>
                  <a:pt x="449463" y="851872"/>
                  <a:pt x="443281" y="851963"/>
                  <a:pt x="438150" y="854529"/>
                </a:cubicBezTo>
                <a:cubicBezTo>
                  <a:pt x="421527" y="862841"/>
                  <a:pt x="431280" y="859398"/>
                  <a:pt x="408214" y="862693"/>
                </a:cubicBezTo>
                <a:cubicBezTo>
                  <a:pt x="382814" y="861786"/>
                  <a:pt x="357160" y="863670"/>
                  <a:pt x="332014" y="859972"/>
                </a:cubicBezTo>
                <a:cubicBezTo>
                  <a:pt x="317827" y="857886"/>
                  <a:pt x="315767" y="850736"/>
                  <a:pt x="312964" y="840922"/>
                </a:cubicBezTo>
                <a:cubicBezTo>
                  <a:pt x="311232" y="834858"/>
                  <a:pt x="310134" y="827752"/>
                  <a:pt x="307521" y="821872"/>
                </a:cubicBezTo>
                <a:cubicBezTo>
                  <a:pt x="305049" y="816311"/>
                  <a:pt x="302376" y="810827"/>
                  <a:pt x="299357" y="805543"/>
                </a:cubicBezTo>
                <a:cubicBezTo>
                  <a:pt x="295111" y="798113"/>
                  <a:pt x="289848" y="791285"/>
                  <a:pt x="285750" y="783772"/>
                </a:cubicBezTo>
                <a:cubicBezTo>
                  <a:pt x="271525" y="757693"/>
                  <a:pt x="304631" y="803931"/>
                  <a:pt x="274864" y="759279"/>
                </a:cubicBezTo>
                <a:cubicBezTo>
                  <a:pt x="272729" y="756077"/>
                  <a:pt x="269164" y="754072"/>
                  <a:pt x="266700" y="751115"/>
                </a:cubicBezTo>
                <a:cubicBezTo>
                  <a:pt x="264606" y="748602"/>
                  <a:pt x="263158" y="745612"/>
                  <a:pt x="261257" y="742950"/>
                </a:cubicBezTo>
                <a:cubicBezTo>
                  <a:pt x="258621" y="739259"/>
                  <a:pt x="255694" y="735781"/>
                  <a:pt x="253093" y="732065"/>
                </a:cubicBezTo>
                <a:cubicBezTo>
                  <a:pt x="249342" y="726706"/>
                  <a:pt x="242207" y="715736"/>
                  <a:pt x="242207" y="715736"/>
                </a:cubicBezTo>
                <a:cubicBezTo>
                  <a:pt x="236543" y="693082"/>
                  <a:pt x="243439" y="715478"/>
                  <a:pt x="234043" y="696686"/>
                </a:cubicBezTo>
                <a:cubicBezTo>
                  <a:pt x="232760" y="694120"/>
                  <a:pt x="232451" y="691159"/>
                  <a:pt x="231321" y="688522"/>
                </a:cubicBezTo>
                <a:cubicBezTo>
                  <a:pt x="226339" y="676899"/>
                  <a:pt x="225529" y="677170"/>
                  <a:pt x="217714" y="666750"/>
                </a:cubicBezTo>
                <a:cubicBezTo>
                  <a:pt x="216807" y="664029"/>
                  <a:pt x="216386" y="661094"/>
                  <a:pt x="214993" y="658586"/>
                </a:cubicBezTo>
                <a:cubicBezTo>
                  <a:pt x="211816" y="652868"/>
                  <a:pt x="206176" y="648464"/>
                  <a:pt x="204107" y="642258"/>
                </a:cubicBezTo>
                <a:lnTo>
                  <a:pt x="201385" y="634093"/>
                </a:lnTo>
                <a:cubicBezTo>
                  <a:pt x="197757" y="635907"/>
                  <a:pt x="193616" y="636939"/>
                  <a:pt x="190500" y="639536"/>
                </a:cubicBezTo>
                <a:cubicBezTo>
                  <a:pt x="184689" y="644378"/>
                  <a:pt x="185018" y="649605"/>
                  <a:pt x="182335" y="655865"/>
                </a:cubicBezTo>
                <a:cubicBezTo>
                  <a:pt x="180737" y="659594"/>
                  <a:pt x="178980" y="663272"/>
                  <a:pt x="176893" y="666750"/>
                </a:cubicBezTo>
                <a:cubicBezTo>
                  <a:pt x="173527" y="672359"/>
                  <a:pt x="168076" y="676873"/>
                  <a:pt x="166007" y="683079"/>
                </a:cubicBezTo>
                <a:cubicBezTo>
                  <a:pt x="165100" y="685800"/>
                  <a:pt x="165077" y="689003"/>
                  <a:pt x="163285" y="691243"/>
                </a:cubicBezTo>
                <a:cubicBezTo>
                  <a:pt x="161242" y="693797"/>
                  <a:pt x="157842" y="694872"/>
                  <a:pt x="155121" y="696686"/>
                </a:cubicBezTo>
                <a:cubicBezTo>
                  <a:pt x="152572" y="700509"/>
                  <a:pt x="144137" y="713488"/>
                  <a:pt x="141514" y="715736"/>
                </a:cubicBezTo>
                <a:cubicBezTo>
                  <a:pt x="138434" y="718376"/>
                  <a:pt x="134150" y="719166"/>
                  <a:pt x="130628" y="721179"/>
                </a:cubicBezTo>
                <a:cubicBezTo>
                  <a:pt x="127788" y="722802"/>
                  <a:pt x="125453" y="725294"/>
                  <a:pt x="122464" y="726622"/>
                </a:cubicBezTo>
                <a:cubicBezTo>
                  <a:pt x="117221" y="728952"/>
                  <a:pt x="111267" y="729499"/>
                  <a:pt x="106135" y="732065"/>
                </a:cubicBezTo>
                <a:cubicBezTo>
                  <a:pt x="102507" y="733879"/>
                  <a:pt x="98979" y="735910"/>
                  <a:pt x="95250" y="737508"/>
                </a:cubicBezTo>
                <a:cubicBezTo>
                  <a:pt x="86082" y="741437"/>
                  <a:pt x="86550" y="739500"/>
                  <a:pt x="76200" y="742950"/>
                </a:cubicBezTo>
                <a:cubicBezTo>
                  <a:pt x="71566" y="744495"/>
                  <a:pt x="67167" y="746678"/>
                  <a:pt x="62593" y="748393"/>
                </a:cubicBezTo>
                <a:cubicBezTo>
                  <a:pt x="59907" y="749400"/>
                  <a:pt x="56994" y="749832"/>
                  <a:pt x="54428" y="751115"/>
                </a:cubicBezTo>
                <a:cubicBezTo>
                  <a:pt x="33330" y="761664"/>
                  <a:pt x="58617" y="752441"/>
                  <a:pt x="38100" y="759279"/>
                </a:cubicBezTo>
                <a:lnTo>
                  <a:pt x="21771" y="770165"/>
                </a:lnTo>
                <a:lnTo>
                  <a:pt x="13607" y="775608"/>
                </a:lnTo>
                <a:cubicBezTo>
                  <a:pt x="10641" y="760781"/>
                  <a:pt x="9576" y="757180"/>
                  <a:pt x="8164" y="740229"/>
                </a:cubicBezTo>
                <a:cubicBezTo>
                  <a:pt x="6956" y="725737"/>
                  <a:pt x="6350" y="711200"/>
                  <a:pt x="5443" y="696686"/>
                </a:cubicBezTo>
                <a:cubicBezTo>
                  <a:pt x="4536" y="651329"/>
                  <a:pt x="3788" y="605969"/>
                  <a:pt x="2721" y="560615"/>
                </a:cubicBezTo>
                <a:cubicBezTo>
                  <a:pt x="1974" y="528861"/>
                  <a:pt x="0" y="497128"/>
                  <a:pt x="0" y="465365"/>
                </a:cubicBezTo>
                <a:cubicBezTo>
                  <a:pt x="0" y="400951"/>
                  <a:pt x="1351" y="336542"/>
                  <a:pt x="2721" y="272143"/>
                </a:cubicBezTo>
                <a:cubicBezTo>
                  <a:pt x="4322" y="196903"/>
                  <a:pt x="5361" y="229083"/>
                  <a:pt x="8164" y="166008"/>
                </a:cubicBezTo>
                <a:cubicBezTo>
                  <a:pt x="9333" y="139711"/>
                  <a:pt x="9633" y="113379"/>
                  <a:pt x="10885" y="87086"/>
                </a:cubicBezTo>
                <a:cubicBezTo>
                  <a:pt x="11448" y="75272"/>
                  <a:pt x="12430" y="63477"/>
                  <a:pt x="13607" y="51708"/>
                </a:cubicBezTo>
                <a:cubicBezTo>
                  <a:pt x="16713" y="20651"/>
                  <a:pt x="18143" y="8618"/>
                  <a:pt x="19050" y="0"/>
                </a:cubicBezTo>
                <a:close/>
              </a:path>
            </a:pathLst>
          </a:custGeom>
          <a:ln w="6350">
            <a:solidFill>
              <a:schemeClr val="tx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1912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it animate?</a:t>
            </a:r>
            <a:endParaRPr lang="en-US" dirty="0"/>
          </a:p>
        </p:txBody>
      </p:sp>
      <p:sp>
        <p:nvSpPr>
          <p:cNvPr id="3" name="Content Placeholder 2"/>
          <p:cNvSpPr>
            <a:spLocks noGrp="1"/>
          </p:cNvSpPr>
          <p:nvPr>
            <p:ph idx="1"/>
          </p:nvPr>
        </p:nvSpPr>
        <p:spPr/>
        <p:txBody>
          <a:bodyPr/>
          <a:lstStyle/>
          <a:p>
            <a:pPr marL="0" indent="0">
              <a:buNone/>
            </a:pPr>
            <a:r>
              <a:rPr lang="en-US" dirty="0" smtClean="0"/>
              <a:t>What did we do for mouse bubbles?</a:t>
            </a:r>
          </a:p>
          <a:p>
            <a:pPr marL="0" indent="0">
              <a:buNone/>
            </a:pPr>
            <a:endParaRPr lang="en-US" dirty="0" smtClean="0"/>
          </a:p>
          <a:p>
            <a:pPr marL="0" indent="0">
              <a:buNone/>
            </a:pPr>
            <a:r>
              <a:rPr lang="en-US" dirty="0" smtClean="0"/>
              <a:t>Every time we draw, adjust angle by a little delta</a:t>
            </a:r>
          </a:p>
          <a:p>
            <a:pPr marL="0" indent="0">
              <a:buNone/>
            </a:pPr>
            <a:endParaRPr lang="en-US" dirty="0"/>
          </a:p>
          <a:p>
            <a:pPr marL="0" indent="0">
              <a:buNone/>
            </a:pPr>
            <a:r>
              <a:rPr lang="en-US" dirty="0" smtClean="0"/>
              <a:t>What about the angle getting too big?</a:t>
            </a:r>
          </a:p>
          <a:p>
            <a:pPr marL="0" indent="0">
              <a:buNone/>
            </a:pPr>
            <a:r>
              <a:rPr lang="en-US" dirty="0"/>
              <a:t>	</a:t>
            </a:r>
            <a:r>
              <a:rPr lang="en-US" dirty="0" smtClean="0"/>
              <a:t>mod and floating point is messy…</a:t>
            </a:r>
          </a:p>
          <a:p>
            <a:pPr marL="0" indent="0">
              <a:buNone/>
            </a:pPr>
            <a:r>
              <a:rPr lang="en-US" dirty="0"/>
              <a:t>	</a:t>
            </a:r>
            <a:r>
              <a:rPr lang="en-US" dirty="0" smtClean="0"/>
              <a:t>angles wrap around we’re safe!</a:t>
            </a:r>
            <a:endParaRPr lang="en-US" dirty="0"/>
          </a:p>
        </p:txBody>
      </p:sp>
    </p:spTree>
    <p:extLst>
      <p:ext uri="{BB962C8B-B14F-4D97-AF65-F5344CB8AC3E}">
        <p14:creationId xmlns:p14="http://schemas.microsoft.com/office/powerpoint/2010/main" val="99426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home exercise: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Here is an extension you can try at home: expand this to having multiple planets orbiting the mouse at different speeds. Here are some helping steps:</a:t>
            </a:r>
          </a:p>
          <a:p>
            <a:pPr lvl="0"/>
            <a:r>
              <a:rPr lang="en-US" dirty="0"/>
              <a:t>rename the variables to start with p1 for planet 1</a:t>
            </a:r>
          </a:p>
          <a:p>
            <a:pPr lvl="0"/>
            <a:r>
              <a:rPr lang="en-US" dirty="0"/>
              <a:t>copy all your variables for each planet. Try three planets</a:t>
            </a:r>
          </a:p>
          <a:p>
            <a:pPr lvl="0"/>
            <a:r>
              <a:rPr lang="en-US" dirty="0"/>
              <a:t>make each planet move at a different speed. What if one moves at a negative speed?? </a:t>
            </a:r>
          </a:p>
          <a:p>
            <a:pPr marL="0" indent="0">
              <a:buNone/>
            </a:pP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297600" y="545760"/>
              <a:ext cx="5526720" cy="6048720"/>
            </p14:xfrm>
          </p:contentPart>
        </mc:Choice>
        <mc:Fallback xmlns="">
          <p:pic>
            <p:nvPicPr>
              <p:cNvPr id="4" name="Ink 3"/>
              <p:cNvPicPr/>
              <p:nvPr/>
            </p:nvPicPr>
            <p:blipFill>
              <a:blip r:embed="rId3"/>
              <a:stretch>
                <a:fillRect/>
              </a:stretch>
            </p:blipFill>
            <p:spPr>
              <a:xfrm>
                <a:off x="3295080" y="538920"/>
                <a:ext cx="5536440" cy="6062040"/>
              </a:xfrm>
              <a:prstGeom prst="rect">
                <a:avLst/>
              </a:prstGeom>
            </p:spPr>
          </p:pic>
        </mc:Fallback>
      </mc:AlternateContent>
    </p:spTree>
    <p:extLst>
      <p:ext uri="{BB962C8B-B14F-4D97-AF65-F5344CB8AC3E}">
        <p14:creationId xmlns:p14="http://schemas.microsoft.com/office/powerpoint/2010/main" val="71693091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more </a:t>
            </a:r>
            <a:r>
              <a:rPr lang="en-US" dirty="0" err="1" smtClean="0"/>
              <a:t>globals</a:t>
            </a:r>
            <a:endParaRPr lang="en-US" dirty="0"/>
          </a:p>
        </p:txBody>
      </p:sp>
      <p:sp>
        <p:nvSpPr>
          <p:cNvPr id="3" name="Content Placeholder 2"/>
          <p:cNvSpPr>
            <a:spLocks noGrp="1"/>
          </p:cNvSpPr>
          <p:nvPr>
            <p:ph idx="1"/>
          </p:nvPr>
        </p:nvSpPr>
        <p:spPr/>
        <p:txBody>
          <a:bodyPr/>
          <a:lstStyle/>
          <a:p>
            <a:pPr marL="0" indent="0">
              <a:buNone/>
            </a:pPr>
            <a:r>
              <a:rPr lang="en-US" dirty="0" smtClean="0"/>
              <a:t>width</a:t>
            </a:r>
          </a:p>
          <a:p>
            <a:pPr marL="0" indent="0">
              <a:buNone/>
            </a:pPr>
            <a:r>
              <a:rPr lang="en-US" dirty="0" smtClean="0"/>
              <a:t>height</a:t>
            </a:r>
          </a:p>
          <a:p>
            <a:pPr marL="0" indent="0">
              <a:buNone/>
            </a:pPr>
            <a:endParaRPr lang="en-US" dirty="0"/>
          </a:p>
          <a:p>
            <a:pPr marL="0" indent="0">
              <a:buNone/>
            </a:pPr>
            <a:r>
              <a:rPr lang="en-US" dirty="0" smtClean="0"/>
              <a:t>Carful! Only use those AFTER you set the canvas size.</a:t>
            </a:r>
            <a:endParaRPr lang="en-US" dirty="0"/>
          </a:p>
        </p:txBody>
      </p:sp>
    </p:spTree>
    <p:extLst>
      <p:ext uri="{BB962C8B-B14F-4D97-AF65-F5344CB8AC3E}">
        <p14:creationId xmlns:p14="http://schemas.microsoft.com/office/powerpoint/2010/main" val="5815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command: random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Generate a number [0..high)</a:t>
            </a:r>
          </a:p>
          <a:p>
            <a:pPr marL="0" indent="0">
              <a:buNone/>
            </a:pPr>
            <a:r>
              <a:rPr lang="en-US" dirty="0"/>
              <a:t>	</a:t>
            </a:r>
            <a:r>
              <a:rPr lang="en-US" dirty="0" smtClean="0"/>
              <a:t>from 0 to high but excluding high.</a:t>
            </a:r>
          </a:p>
          <a:p>
            <a:pPr marL="0" indent="0">
              <a:buNone/>
            </a:pPr>
            <a:endParaRPr lang="en-US" dirty="0"/>
          </a:p>
          <a:p>
            <a:pPr marL="0" indent="0">
              <a:buNone/>
            </a:pPr>
            <a:r>
              <a:rPr lang="en-US" dirty="0" smtClean="0"/>
              <a:t>random(high);</a:t>
            </a:r>
          </a:p>
          <a:p>
            <a:pPr marL="0" indent="0">
              <a:buNone/>
            </a:pPr>
            <a:endParaRPr lang="en-US" dirty="0"/>
          </a:p>
          <a:p>
            <a:pPr marL="0" indent="0">
              <a:buNone/>
            </a:pPr>
            <a:r>
              <a:rPr lang="en-US" dirty="0" smtClean="0"/>
              <a:t>e.g.,</a:t>
            </a:r>
          </a:p>
          <a:p>
            <a:pPr marL="0" indent="0">
              <a:buNone/>
            </a:pPr>
            <a:r>
              <a:rPr lang="en-US" dirty="0" smtClean="0"/>
              <a:t>random(5); // generate a random number 0..4.99</a:t>
            </a:r>
            <a:endParaRPr lang="en-US" dirty="0"/>
          </a:p>
        </p:txBody>
      </p:sp>
    </p:spTree>
    <p:extLst>
      <p:ext uri="{BB962C8B-B14F-4D97-AF65-F5344CB8AC3E}">
        <p14:creationId xmlns:p14="http://schemas.microsoft.com/office/powerpoint/2010/main" val="2492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rmAutofit fontScale="90000"/>
          </a:bodyPr>
          <a:lstStyle/>
          <a:p>
            <a:r>
              <a:rPr kumimoji="1" lang="en-US" altLang="ja-JP" dirty="0" smtClean="0"/>
              <a:t>random </a:t>
            </a:r>
            <a:r>
              <a:rPr kumimoji="1" lang="en-US" altLang="ja-JP" i="1" dirty="0" smtClean="0"/>
              <a:t>returns</a:t>
            </a:r>
            <a:r>
              <a:rPr kumimoji="1" lang="en-US" altLang="ja-JP" dirty="0" smtClean="0"/>
              <a:t> a number that you can use anywhere you can use a literal</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err="1" smtClean="0"/>
              <a:t>println</a:t>
            </a:r>
            <a:r>
              <a:rPr kumimoji="1" lang="en-US" altLang="ja-JP" dirty="0" smtClean="0"/>
              <a:t>(random(10));</a:t>
            </a:r>
          </a:p>
          <a:p>
            <a:pPr marL="0" indent="0">
              <a:buNone/>
            </a:pPr>
            <a:endParaRPr lang="en-US" altLang="ja-JP" dirty="0"/>
          </a:p>
          <a:p>
            <a:pPr marL="0" indent="0">
              <a:buNone/>
            </a:pPr>
            <a:r>
              <a:rPr kumimoji="1" lang="en-US" altLang="ja-JP" dirty="0" smtClean="0"/>
              <a:t>rando</a:t>
            </a:r>
            <a:r>
              <a:rPr lang="en-US" altLang="ja-JP" dirty="0" smtClean="0"/>
              <a:t>m 10 gives you a number</a:t>
            </a:r>
          </a:p>
          <a:p>
            <a:pPr marL="0" indent="0">
              <a:buNone/>
            </a:pPr>
            <a:r>
              <a:rPr kumimoji="1" lang="en-US" altLang="ja-JP" dirty="0" smtClean="0"/>
              <a:t>That number is placed in the </a:t>
            </a:r>
            <a:r>
              <a:rPr kumimoji="1" lang="en-US" altLang="ja-JP" dirty="0" err="1" smtClean="0"/>
              <a:t>println</a:t>
            </a:r>
            <a:endParaRPr kumimoji="1" lang="en-US" altLang="ja-JP" dirty="0" smtClean="0"/>
          </a:p>
          <a:p>
            <a:pPr marL="0" indent="0">
              <a:buNone/>
            </a:pPr>
            <a:r>
              <a:rPr lang="en-US" altLang="ja-JP" dirty="0" err="1" smtClean="0"/>
              <a:t>println</a:t>
            </a:r>
            <a:r>
              <a:rPr lang="en-US" altLang="ja-JP" dirty="0" smtClean="0"/>
              <a:t>(random(10));</a:t>
            </a:r>
          </a:p>
          <a:p>
            <a:pPr marL="0" indent="0">
              <a:buNone/>
            </a:pPr>
            <a:r>
              <a:rPr lang="en-US" altLang="ja-JP" dirty="0" smtClean="0">
                <a:sym typeface="Wingdings" panose="05000000000000000000" pitchFamily="2" charset="2"/>
              </a:rPr>
              <a:t></a:t>
            </a:r>
            <a:r>
              <a:rPr lang="en-US" altLang="ja-JP" dirty="0" err="1" smtClean="0">
                <a:sym typeface="Wingdings" panose="05000000000000000000" pitchFamily="2" charset="2"/>
              </a:rPr>
              <a:t>println</a:t>
            </a:r>
            <a:r>
              <a:rPr lang="en-US" altLang="ja-JP" dirty="0" smtClean="0">
                <a:sym typeface="Wingdings" panose="05000000000000000000" pitchFamily="2" charset="2"/>
              </a:rPr>
              <a:t>(3);</a:t>
            </a:r>
          </a:p>
          <a:p>
            <a:pPr marL="0" indent="0">
              <a:buNone/>
            </a:pPr>
            <a:endParaRPr kumimoji="1" lang="ja-JP" altLang="en-US" dirty="0"/>
          </a:p>
        </p:txBody>
      </p:sp>
    </p:spTree>
    <p:extLst>
      <p:ext uri="{BB962C8B-B14F-4D97-AF65-F5344CB8AC3E}">
        <p14:creationId xmlns:p14="http://schemas.microsoft.com/office/powerpoint/2010/main" val="301514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0.gstatic.com/images?q=tbn:OEb49PwfNGwJwM:http://komarineko.net/pictures/20060126/qrio1.jp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8" y="1405364"/>
            <a:ext cx="16002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274638"/>
            <a:ext cx="8229600" cy="922114"/>
          </a:xfrm>
        </p:spPr>
        <p:txBody>
          <a:bodyPr/>
          <a:lstStyle/>
          <a:p>
            <a:r>
              <a:rPr kumimoji="1" lang="en-US" altLang="ja-JP" dirty="0" smtClean="0"/>
              <a:t>computer science….</a:t>
            </a:r>
            <a:endParaRPr kumimoji="1" lang="ja-JP" altLang="en-US" dirty="0"/>
          </a:p>
        </p:txBody>
      </p:sp>
      <p:sp>
        <p:nvSpPr>
          <p:cNvPr id="3" name="コンテンツ プレースホルダー 2"/>
          <p:cNvSpPr>
            <a:spLocks noGrp="1"/>
          </p:cNvSpPr>
          <p:nvPr>
            <p:ph idx="1"/>
          </p:nvPr>
        </p:nvSpPr>
        <p:spPr>
          <a:xfrm>
            <a:off x="457200" y="1124744"/>
            <a:ext cx="8229600" cy="5001419"/>
          </a:xfrm>
        </p:spPr>
        <p:txBody>
          <a:bodyPr/>
          <a:lstStyle/>
          <a:p>
            <a:pPr marL="0" indent="0">
              <a:buNone/>
            </a:pPr>
            <a:r>
              <a:rPr kumimoji="1" lang="en-US" altLang="ja-JP" dirty="0" smtClean="0"/>
              <a:t>toys and fun!</a:t>
            </a:r>
            <a:endParaRPr kumimoji="1" lang="ja-JP" altLang="en-US" dirty="0"/>
          </a:p>
        </p:txBody>
      </p:sp>
      <p:pic>
        <p:nvPicPr>
          <p:cNvPr id="2050" name="Picture 2" descr="http://blog.nitty-gritty.org/archives/2009/03/08/iphon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54" y="2374480"/>
            <a:ext cx="2016224" cy="33236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0.gstatic.com/images?q=tbn:jUQ8KVrxxMkuVM:http://blog-imgs-35-origin.fc2.com/n/a/t/nataxtheand/kinect_art1.gif&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767" y="4603420"/>
            <a:ext cx="3120997" cy="21893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ventureclef.com/blog2/wp-content/uploads/2009/12/g138a_avat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3099" y="3212976"/>
            <a:ext cx="3461186" cy="26122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smedia.playstation.com/is/image/psmedia/ps4-system-imageblock-us-13jun14?$TwoColumn_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3775" y="2263377"/>
            <a:ext cx="42862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59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648072"/>
          </a:xfrm>
        </p:spPr>
        <p:txBody>
          <a:bodyPr>
            <a:normAutofit fontScale="90000"/>
          </a:bodyPr>
          <a:lstStyle/>
          <a:p>
            <a:r>
              <a:rPr kumimoji="1" lang="en-US" altLang="ja-JP" dirty="0" smtClean="0"/>
              <a:t>early programming..</a:t>
            </a:r>
            <a:endParaRPr kumimoji="1" lang="ja-JP" altLang="en-US" dirty="0"/>
          </a:p>
        </p:txBody>
      </p:sp>
      <p:pic>
        <p:nvPicPr>
          <p:cNvPr id="4098" name="Picture 2" descr="http://blog-imgs-42.fc2.com/r/a/c/raccoondognight/693f4f799d44037357bdf2bfb68782c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729394"/>
            <a:ext cx="4627743" cy="3361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4108430"/>
            <a:ext cx="2210670" cy="369332"/>
          </a:xfrm>
          <a:prstGeom prst="rect">
            <a:avLst/>
          </a:prstGeom>
          <a:noFill/>
        </p:spPr>
        <p:txBody>
          <a:bodyPr wrap="none" rtlCol="0">
            <a:spAutoFit/>
          </a:bodyPr>
          <a:lstStyle/>
          <a:p>
            <a:r>
              <a:rPr kumimoji="1" lang="en-US" altLang="ja-JP" dirty="0" err="1" smtClean="0"/>
              <a:t>eniac</a:t>
            </a:r>
            <a:r>
              <a:rPr kumimoji="1" lang="en-US" altLang="ja-JP" dirty="0" smtClean="0"/>
              <a:t> computer, 1946</a:t>
            </a:r>
            <a:endParaRPr kumimoji="1" lang="ja-JP" altLang="en-US" dirty="0"/>
          </a:p>
        </p:txBody>
      </p:sp>
      <p:sp>
        <p:nvSpPr>
          <p:cNvPr id="6" name="TextBox 5"/>
          <p:cNvSpPr txBox="1"/>
          <p:nvPr/>
        </p:nvSpPr>
        <p:spPr>
          <a:xfrm>
            <a:off x="395536" y="4445496"/>
            <a:ext cx="3888432" cy="1477328"/>
          </a:xfrm>
          <a:prstGeom prst="rect">
            <a:avLst/>
          </a:prstGeom>
          <a:noFill/>
        </p:spPr>
        <p:txBody>
          <a:bodyPr wrap="square" rtlCol="0">
            <a:spAutoFit/>
          </a:bodyPr>
          <a:lstStyle/>
          <a:p>
            <a:r>
              <a:rPr kumimoji="1" lang="en-US" altLang="ja-JP" dirty="0" smtClean="0"/>
              <a:t>5 million hand-soldered joints, 27tonnes, 150kWatts of power</a:t>
            </a:r>
          </a:p>
          <a:p>
            <a:endParaRPr lang="en-US" altLang="ja-JP" dirty="0"/>
          </a:p>
          <a:p>
            <a:r>
              <a:rPr kumimoji="1" lang="en-US" altLang="ja-JP" dirty="0" smtClean="0"/>
              <a:t>5khz (5000 cycles / second), </a:t>
            </a:r>
          </a:p>
          <a:p>
            <a:r>
              <a:rPr kumimoji="1" lang="en-US" altLang="ja-JP" dirty="0" smtClean="0"/>
              <a:t>385 multiplications / second</a:t>
            </a:r>
            <a:endParaRPr kumimoji="1" lang="ja-JP" altLang="en-US" dirty="0"/>
          </a:p>
        </p:txBody>
      </p:sp>
      <p:pic>
        <p:nvPicPr>
          <p:cNvPr id="4100" name="Picture 4" descr="http://blog.mimecast.com/wp-content/uploads/2011/02/ibm-punchca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285722" y="1544610"/>
            <a:ext cx="5573242" cy="25524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96137" y="5599658"/>
            <a:ext cx="2552412" cy="646331"/>
          </a:xfrm>
          <a:prstGeom prst="rect">
            <a:avLst/>
          </a:prstGeom>
          <a:noFill/>
        </p:spPr>
        <p:txBody>
          <a:bodyPr wrap="square" rtlCol="0">
            <a:spAutoFit/>
          </a:bodyPr>
          <a:lstStyle/>
          <a:p>
            <a:r>
              <a:rPr kumimoji="1" lang="en-US" altLang="ja-JP" dirty="0" smtClean="0"/>
              <a:t>punch cards: still binary</a:t>
            </a:r>
          </a:p>
          <a:p>
            <a:r>
              <a:rPr lang="en-US" altLang="ja-JP" dirty="0" smtClean="0"/>
              <a:t>used even up to mid 70s</a:t>
            </a:r>
            <a:endParaRPr kumimoji="1" lang="ja-JP" altLang="en-US" dirty="0"/>
          </a:p>
        </p:txBody>
      </p:sp>
    </p:spTree>
    <p:extLst>
      <p:ext uri="{BB962C8B-B14F-4D97-AF65-F5344CB8AC3E}">
        <p14:creationId xmlns:p14="http://schemas.microsoft.com/office/powerpoint/2010/main" val="200404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 closer look at random…</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Let’s lookup random in the reference</a:t>
            </a:r>
          </a:p>
          <a:p>
            <a:pPr marL="0" indent="0">
              <a:buNone/>
            </a:pPr>
            <a:endParaRPr lang="en-US" altLang="ja-JP" dirty="0"/>
          </a:p>
          <a:p>
            <a:pPr marL="0" indent="0">
              <a:buNone/>
            </a:pPr>
            <a:r>
              <a:rPr kumimoji="1" lang="en-US" altLang="ja-JP" dirty="0" smtClean="0"/>
              <a:t>Random </a:t>
            </a:r>
            <a:r>
              <a:rPr kumimoji="1" lang="en-US" altLang="ja-JP" b="1" dirty="0" smtClean="0"/>
              <a:t>returns a float</a:t>
            </a:r>
            <a:r>
              <a:rPr kumimoji="1" lang="en-US" altLang="ja-JP" dirty="0" smtClean="0"/>
              <a:t>. Means the data gives you is floating point</a:t>
            </a:r>
          </a:p>
          <a:p>
            <a:pPr marL="0" indent="0">
              <a:buNone/>
            </a:pPr>
            <a:endParaRPr lang="en-US" altLang="ja-JP" dirty="0"/>
          </a:p>
          <a:p>
            <a:pPr marL="0" indent="0">
              <a:buNone/>
            </a:pPr>
            <a:r>
              <a:rPr kumimoji="1" lang="en-US" altLang="ja-JP" dirty="0" smtClean="0"/>
              <a:t>Can only be stored in a floating point variable</a:t>
            </a:r>
            <a:endParaRPr kumimoji="1" lang="ja-JP" altLang="en-US" dirty="0"/>
          </a:p>
        </p:txBody>
      </p:sp>
    </p:spTree>
    <p:extLst>
      <p:ext uri="{BB962C8B-B14F-4D97-AF65-F5344CB8AC3E}">
        <p14:creationId xmlns:p14="http://schemas.microsoft.com/office/powerpoint/2010/main" val="398601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block moving randomly around a screen</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A block that jumps around</a:t>
            </a:r>
          </a:p>
          <a:p>
            <a:pPr marL="0" indent="0">
              <a:buNone/>
            </a:pPr>
            <a:r>
              <a:rPr lang="en-US" altLang="ja-JP" dirty="0" err="1" smtClean="0"/>
              <a:t>Globals</a:t>
            </a:r>
            <a:endParaRPr lang="en-US" altLang="ja-JP" dirty="0" smtClean="0"/>
          </a:p>
          <a:p>
            <a:pPr marL="0" indent="0">
              <a:buNone/>
            </a:pPr>
            <a:r>
              <a:rPr kumimoji="1" lang="en-US" altLang="ja-JP" dirty="0"/>
              <a:t>	</a:t>
            </a:r>
            <a:r>
              <a:rPr kumimoji="1" lang="en-US" altLang="ja-JP" dirty="0" smtClean="0"/>
              <a:t>block position</a:t>
            </a:r>
          </a:p>
          <a:p>
            <a:pPr marL="0" indent="0">
              <a:buNone/>
            </a:pPr>
            <a:r>
              <a:rPr lang="en-US" altLang="ja-JP" dirty="0"/>
              <a:t>	</a:t>
            </a:r>
            <a:r>
              <a:rPr lang="en-US" altLang="ja-JP" dirty="0" smtClean="0"/>
              <a:t>block size</a:t>
            </a:r>
          </a:p>
          <a:p>
            <a:pPr marL="0" indent="0">
              <a:buNone/>
            </a:pPr>
            <a:r>
              <a:rPr kumimoji="1" lang="en-US" altLang="ja-JP" dirty="0"/>
              <a:t>	</a:t>
            </a:r>
            <a:r>
              <a:rPr lang="en-US" altLang="ja-JP" dirty="0" smtClean="0"/>
              <a:t>how fast it can move</a:t>
            </a:r>
            <a:endParaRPr kumimoji="1" lang="ja-JP" altLang="en-US" dirty="0"/>
          </a:p>
        </p:txBody>
      </p:sp>
    </p:spTree>
    <p:extLst>
      <p:ext uri="{BB962C8B-B14F-4D97-AF65-F5344CB8AC3E}">
        <p14:creationId xmlns:p14="http://schemas.microsoft.com/office/powerpoint/2010/main" val="114431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Block moving randomly…</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What is random? How much the block moves. Not the block position</a:t>
            </a:r>
          </a:p>
          <a:p>
            <a:pPr marL="0" indent="0">
              <a:buNone/>
            </a:pPr>
            <a:r>
              <a:rPr lang="en-US" altLang="ja-JP" dirty="0"/>
              <a:t>	</a:t>
            </a:r>
            <a:r>
              <a:rPr lang="en-US" altLang="ja-JP" dirty="0" smtClean="0"/>
              <a:t>float </a:t>
            </a:r>
            <a:r>
              <a:rPr lang="en-US" altLang="ja-JP" dirty="0" err="1" smtClean="0"/>
              <a:t>moveX</a:t>
            </a:r>
            <a:r>
              <a:rPr lang="en-US" altLang="ja-JP" dirty="0" smtClean="0"/>
              <a:t> = random(MAX_MOVE);</a:t>
            </a:r>
          </a:p>
          <a:p>
            <a:pPr marL="0" indent="0">
              <a:buNone/>
            </a:pPr>
            <a:endParaRPr kumimoji="1" lang="en-US" altLang="ja-JP" dirty="0"/>
          </a:p>
          <a:p>
            <a:pPr marL="0" indent="0">
              <a:buNone/>
            </a:pPr>
            <a:r>
              <a:rPr lang="en-US" altLang="ja-JP" dirty="0" smtClean="0"/>
              <a:t>Then we add the movement to the position</a:t>
            </a:r>
          </a:p>
          <a:p>
            <a:pPr marL="0" indent="0">
              <a:buNone/>
            </a:pPr>
            <a:r>
              <a:rPr kumimoji="1" lang="en-US" altLang="ja-JP" dirty="0"/>
              <a:t>	</a:t>
            </a:r>
            <a:r>
              <a:rPr kumimoji="1" lang="en-US" altLang="ja-JP" dirty="0" err="1" smtClean="0"/>
              <a:t>blockX</a:t>
            </a:r>
            <a:r>
              <a:rPr kumimoji="1" lang="en-US" altLang="ja-JP" dirty="0" smtClean="0"/>
              <a:t> = </a:t>
            </a:r>
            <a:r>
              <a:rPr kumimoji="1" lang="en-US" altLang="ja-JP" dirty="0" err="1" smtClean="0"/>
              <a:t>blockX</a:t>
            </a:r>
            <a:r>
              <a:rPr kumimoji="1" lang="en-US" altLang="ja-JP" dirty="0" smtClean="0"/>
              <a:t> + </a:t>
            </a:r>
            <a:r>
              <a:rPr kumimoji="1" lang="en-US" altLang="ja-JP" dirty="0" err="1" smtClean="0"/>
              <a:t>moveX</a:t>
            </a:r>
            <a:r>
              <a:rPr kumimoji="1" lang="en-US" altLang="ja-JP" dirty="0" smtClean="0"/>
              <a:t>;</a:t>
            </a:r>
            <a:endParaRPr kumimoji="1" lang="ja-JP" altLang="en-US" dirty="0"/>
          </a:p>
        </p:txBody>
      </p:sp>
    </p:spTree>
    <p:extLst>
      <p:ext uri="{BB962C8B-B14F-4D97-AF65-F5344CB8AC3E}">
        <p14:creationId xmlns:p14="http://schemas.microsoft.com/office/powerpoint/2010/main" val="360210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8229600" cy="634082"/>
          </a:xfrm>
        </p:spPr>
        <p:txBody>
          <a:bodyPr>
            <a:normAutofit fontScale="90000"/>
          </a:bodyPr>
          <a:lstStyle/>
          <a:p>
            <a:r>
              <a:rPr kumimoji="1" lang="en-US" altLang="ja-JP" dirty="0" smtClean="0"/>
              <a:t>The block can only move right!</a:t>
            </a:r>
            <a:endParaRPr kumimoji="1" lang="ja-JP" altLang="en-US" dirty="0"/>
          </a:p>
        </p:txBody>
      </p:sp>
      <p:sp>
        <p:nvSpPr>
          <p:cNvPr id="3" name="Content Placeholder 2"/>
          <p:cNvSpPr>
            <a:spLocks noGrp="1"/>
          </p:cNvSpPr>
          <p:nvPr>
            <p:ph idx="1"/>
          </p:nvPr>
        </p:nvSpPr>
        <p:spPr>
          <a:xfrm>
            <a:off x="251520" y="764704"/>
            <a:ext cx="8435280" cy="5832648"/>
          </a:xfrm>
        </p:spPr>
        <p:txBody>
          <a:bodyPr>
            <a:normAutofit fontScale="92500" lnSpcReduction="20000"/>
          </a:bodyPr>
          <a:lstStyle/>
          <a:p>
            <a:pPr marL="0" indent="0">
              <a:buNone/>
            </a:pPr>
            <a:r>
              <a:rPr kumimoji="1" lang="en-US" altLang="ja-JP" dirty="0" smtClean="0"/>
              <a:t>How can we also make it move negative?</a:t>
            </a:r>
          </a:p>
          <a:p>
            <a:pPr marL="0" indent="0">
              <a:buNone/>
            </a:pPr>
            <a:r>
              <a:rPr lang="en-US" altLang="ja-JP" dirty="0"/>
              <a:t>	</a:t>
            </a:r>
            <a:r>
              <a:rPr lang="en-US" altLang="ja-JP" dirty="0" smtClean="0"/>
              <a:t>random(</a:t>
            </a:r>
            <a:r>
              <a:rPr lang="en-US" altLang="ja-JP" dirty="0" err="1" smtClean="0"/>
              <a:t>blockSpeed</a:t>
            </a:r>
            <a:r>
              <a:rPr lang="en-US" altLang="ja-JP" dirty="0" smtClean="0"/>
              <a:t>*2)-</a:t>
            </a:r>
            <a:r>
              <a:rPr lang="en-US" altLang="ja-JP" dirty="0" err="1" smtClean="0"/>
              <a:t>blockSpeed</a:t>
            </a:r>
            <a:r>
              <a:rPr lang="en-US" altLang="ja-JP" dirty="0" smtClean="0"/>
              <a:t>;</a:t>
            </a:r>
          </a:p>
          <a:p>
            <a:pPr marL="0" indent="0">
              <a:buNone/>
            </a:pPr>
            <a:r>
              <a:rPr lang="en-US" altLang="ja-JP" dirty="0"/>
              <a:t>	</a:t>
            </a:r>
            <a:r>
              <a:rPr lang="en-US" altLang="ja-JP" dirty="0" smtClean="0"/>
              <a:t>if </a:t>
            </a:r>
            <a:r>
              <a:rPr lang="en-US" altLang="ja-JP" dirty="0" err="1" smtClean="0"/>
              <a:t>blockspeed</a:t>
            </a:r>
            <a:r>
              <a:rPr lang="en-US" altLang="ja-JP" dirty="0" smtClean="0"/>
              <a:t> is 5..</a:t>
            </a:r>
          </a:p>
          <a:p>
            <a:pPr marL="0" indent="0">
              <a:buNone/>
            </a:pPr>
            <a:r>
              <a:rPr lang="en-US" altLang="ja-JP" dirty="0"/>
              <a:t>	</a:t>
            </a:r>
            <a:r>
              <a:rPr lang="en-US" altLang="ja-JP" dirty="0" smtClean="0"/>
              <a:t>random(5*2)-5;</a:t>
            </a:r>
          </a:p>
          <a:p>
            <a:pPr marL="0" indent="0">
              <a:buNone/>
            </a:pPr>
            <a:endParaRPr kumimoji="1" lang="en-US" altLang="ja-JP" dirty="0"/>
          </a:p>
          <a:p>
            <a:pPr>
              <a:buFontTx/>
              <a:buChar char="-"/>
            </a:pPr>
            <a:r>
              <a:rPr lang="en-US" altLang="ja-JP" dirty="0" smtClean="0"/>
              <a:t>Generate double the range .</a:t>
            </a:r>
          </a:p>
          <a:p>
            <a:pPr>
              <a:buFontTx/>
              <a:buChar char="-"/>
            </a:pPr>
            <a:r>
              <a:rPr kumimoji="1" lang="en-US" altLang="ja-JP" dirty="0" smtClean="0"/>
              <a:t>Subtract the range from it.</a:t>
            </a:r>
          </a:p>
          <a:p>
            <a:pPr>
              <a:buFontTx/>
              <a:buChar char="-"/>
            </a:pPr>
            <a:r>
              <a:rPr lang="en-US" altLang="ja-JP" dirty="0" smtClean="0"/>
              <a:t>If random gives us 0</a:t>
            </a:r>
          </a:p>
          <a:p>
            <a:pPr lvl="1">
              <a:buFontTx/>
              <a:buChar char="-"/>
            </a:pPr>
            <a:r>
              <a:rPr kumimoji="1" lang="en-US" altLang="ja-JP" dirty="0" smtClean="0"/>
              <a:t>0-5 is -5</a:t>
            </a:r>
          </a:p>
          <a:p>
            <a:pPr>
              <a:buFontTx/>
              <a:buChar char="-"/>
            </a:pPr>
            <a:r>
              <a:rPr lang="en-US" altLang="ja-JP" dirty="0" smtClean="0"/>
              <a:t>If random gives us 5</a:t>
            </a:r>
          </a:p>
          <a:p>
            <a:pPr lvl="1">
              <a:buFontTx/>
              <a:buChar char="-"/>
            </a:pPr>
            <a:r>
              <a:rPr kumimoji="1" lang="en-US" altLang="ja-JP" dirty="0" smtClean="0"/>
              <a:t>5-5 is 0</a:t>
            </a:r>
          </a:p>
          <a:p>
            <a:pPr>
              <a:buFontTx/>
              <a:buChar char="-"/>
            </a:pPr>
            <a:r>
              <a:rPr lang="en-US" altLang="ja-JP" dirty="0" smtClean="0"/>
              <a:t>If random gives us 9</a:t>
            </a:r>
          </a:p>
          <a:p>
            <a:pPr lvl="1">
              <a:buFontTx/>
              <a:buChar char="-"/>
            </a:pPr>
            <a:r>
              <a:rPr kumimoji="1" lang="en-US" altLang="ja-JP" dirty="0" smtClean="0"/>
              <a:t>9-5 is 4</a:t>
            </a:r>
          </a:p>
        </p:txBody>
      </p:sp>
    </p:spTree>
    <p:extLst>
      <p:ext uri="{BB962C8B-B14F-4D97-AF65-F5344CB8AC3E}">
        <p14:creationId xmlns:p14="http://schemas.microsoft.com/office/powerpoint/2010/main" val="351356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It moves off the edge of the screen…</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Use min and max to cap it!</a:t>
            </a:r>
            <a:endParaRPr kumimoji="1" lang="ja-JP" altLang="en-US" dirty="0"/>
          </a:p>
        </p:txBody>
      </p:sp>
    </p:spTree>
    <p:extLst>
      <p:ext uri="{BB962C8B-B14F-4D97-AF65-F5344CB8AC3E}">
        <p14:creationId xmlns:p14="http://schemas.microsoft.com/office/powerpoint/2010/main" val="15709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Make it ALSO move toward the mouse!!</a:t>
            </a:r>
            <a:endParaRPr kumimoji="1" lang="ja-JP" altLang="en-US" dirty="0"/>
          </a:p>
        </p:txBody>
      </p:sp>
      <p:sp>
        <p:nvSpPr>
          <p:cNvPr id="3" name="Content Placeholder 2"/>
          <p:cNvSpPr>
            <a:spLocks noGrp="1"/>
          </p:cNvSpPr>
          <p:nvPr>
            <p:ph idx="1"/>
          </p:nvPr>
        </p:nvSpPr>
        <p:spPr>
          <a:xfrm>
            <a:off x="457200" y="1417638"/>
            <a:ext cx="8579296" cy="5323730"/>
          </a:xfrm>
        </p:spPr>
        <p:txBody>
          <a:bodyPr/>
          <a:lstStyle/>
          <a:p>
            <a:pPr marL="0" indent="0">
              <a:buNone/>
            </a:pPr>
            <a:r>
              <a:rPr kumimoji="1" lang="en-US" altLang="ja-JP" dirty="0" smtClean="0"/>
              <a:t>X first…</a:t>
            </a:r>
          </a:p>
          <a:p>
            <a:pPr marL="0" indent="0">
              <a:buNone/>
            </a:pPr>
            <a:r>
              <a:rPr lang="en-US" altLang="ja-JP" dirty="0" smtClean="0"/>
              <a:t>How to get how much toward the mouse?</a:t>
            </a:r>
          </a:p>
          <a:p>
            <a:pPr marL="0" indent="0">
              <a:buNone/>
            </a:pPr>
            <a:r>
              <a:rPr kumimoji="1" lang="en-US" altLang="ja-JP" dirty="0"/>
              <a:t>	</a:t>
            </a:r>
            <a:r>
              <a:rPr kumimoji="1" lang="en-US" altLang="ja-JP" dirty="0" err="1" smtClean="0"/>
              <a:t>mouseX</a:t>
            </a:r>
            <a:r>
              <a:rPr kumimoji="1" lang="en-US" altLang="ja-JP" dirty="0" smtClean="0"/>
              <a:t> – </a:t>
            </a:r>
            <a:r>
              <a:rPr kumimoji="1" lang="en-US" altLang="ja-JP" dirty="0" err="1" smtClean="0"/>
              <a:t>blockX</a:t>
            </a:r>
            <a:endParaRPr kumimoji="1" lang="en-US" altLang="ja-JP" dirty="0" smtClean="0"/>
          </a:p>
          <a:p>
            <a:pPr marL="0" indent="0">
              <a:buNone/>
            </a:pPr>
            <a:r>
              <a:rPr lang="en-US" altLang="ja-JP" dirty="0"/>
              <a:t>	</a:t>
            </a:r>
            <a:r>
              <a:rPr lang="en-US" altLang="ja-JP" dirty="0" smtClean="0"/>
              <a:t>if mouse is to the right, we get how many</a:t>
            </a:r>
          </a:p>
          <a:p>
            <a:pPr marL="0" indent="0">
              <a:buNone/>
            </a:pPr>
            <a:r>
              <a:rPr kumimoji="1" lang="en-US" altLang="ja-JP" dirty="0"/>
              <a:t>	</a:t>
            </a:r>
            <a:r>
              <a:rPr kumimoji="1" lang="en-US" altLang="ja-JP" dirty="0" smtClean="0"/>
              <a:t>if mouse is to the left, we get neg. how many</a:t>
            </a:r>
          </a:p>
          <a:p>
            <a:pPr marL="0" indent="0">
              <a:buNone/>
            </a:pPr>
            <a:endParaRPr lang="en-US" altLang="ja-JP" dirty="0"/>
          </a:p>
          <a:p>
            <a:pPr marL="0" indent="0">
              <a:buNone/>
            </a:pPr>
            <a:r>
              <a:rPr kumimoji="1" lang="en-US" altLang="ja-JP" dirty="0" smtClean="0"/>
              <a:t>How to move toward the mouse?</a:t>
            </a:r>
          </a:p>
          <a:p>
            <a:pPr marL="0" indent="0">
              <a:buNone/>
            </a:pPr>
            <a:r>
              <a:rPr lang="en-US" altLang="ja-JP" dirty="0"/>
              <a:t>	</a:t>
            </a:r>
            <a:r>
              <a:rPr lang="en-US" altLang="ja-JP" dirty="0" smtClean="0"/>
              <a:t>add the difference to the block</a:t>
            </a:r>
          </a:p>
          <a:p>
            <a:pPr marL="0" indent="0">
              <a:buNone/>
            </a:pPr>
            <a:r>
              <a:rPr kumimoji="1" lang="en-US" altLang="ja-JP" dirty="0"/>
              <a:t>	</a:t>
            </a:r>
            <a:r>
              <a:rPr kumimoji="1" lang="en-US" altLang="ja-JP" dirty="0" smtClean="0"/>
              <a:t>Oh no! We just move TO the mouse</a:t>
            </a:r>
            <a:endParaRPr kumimoji="1" lang="ja-JP" altLang="en-US" dirty="0"/>
          </a:p>
        </p:txBody>
      </p:sp>
    </p:spTree>
    <p:extLst>
      <p:ext uri="{BB962C8B-B14F-4D97-AF65-F5344CB8AC3E}">
        <p14:creationId xmlns:p14="http://schemas.microsoft.com/office/powerpoint/2010/main" val="4579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Move </a:t>
            </a:r>
            <a:r>
              <a:rPr lang="en-US" altLang="ja-JP" b="1" dirty="0" smtClean="0"/>
              <a:t>toward</a:t>
            </a:r>
            <a:r>
              <a:rPr lang="en-US" altLang="ja-JP" dirty="0" smtClean="0"/>
              <a:t> the mouse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Divide the difference by some number….</a:t>
            </a:r>
            <a:endParaRPr kumimoji="1" lang="ja-JP" altLang="en-US" dirty="0"/>
          </a:p>
        </p:txBody>
      </p:sp>
    </p:spTree>
    <p:extLst>
      <p:ext uri="{BB962C8B-B14F-4D97-AF65-F5344CB8AC3E}">
        <p14:creationId xmlns:p14="http://schemas.microsoft.com/office/powerpoint/2010/main" val="135605850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en-US" dirty="0" smtClean="0"/>
              <a:t>common basic arithmetic</a:t>
            </a:r>
            <a:endParaRPr lang="en-CA" dirty="0"/>
          </a:p>
        </p:txBody>
      </p:sp>
      <p:sp>
        <p:nvSpPr>
          <p:cNvPr id="5" name="サブタイトル 4"/>
          <p:cNvSpPr>
            <a:spLocks noGrp="1"/>
          </p:cNvSpPr>
          <p:nvPr>
            <p:ph type="subTitle" idx="1"/>
          </p:nvPr>
        </p:nvSpPr>
        <p:spPr>
          <a:xfrm>
            <a:off x="0" y="3886200"/>
            <a:ext cx="9144000" cy="1752600"/>
          </a:xfrm>
        </p:spPr>
        <p:txBody>
          <a:bodyPr>
            <a:normAutofit/>
          </a:bodyPr>
          <a:lstStyle/>
          <a:p>
            <a:r>
              <a:rPr lang="en-US" dirty="0" smtClean="0">
                <a:solidFill>
                  <a:schemeClr val="tx1"/>
                </a:solidFill>
              </a:rPr>
              <a:t>Processing has a bunch of arithmetic shortcuts that makes your life easier… as long as you understand them</a:t>
            </a:r>
            <a:endParaRPr lang="en-CA" dirty="0">
              <a:solidFill>
                <a:schemeClr val="tx1"/>
              </a:solidFill>
            </a:endParaRPr>
          </a:p>
        </p:txBody>
      </p:sp>
    </p:spTree>
    <p:extLst>
      <p:ext uri="{BB962C8B-B14F-4D97-AF65-F5344CB8AC3E}">
        <p14:creationId xmlns:p14="http://schemas.microsoft.com/office/powerpoint/2010/main" val="3260604618"/>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922114"/>
          </a:xfrm>
        </p:spPr>
        <p:txBody>
          <a:bodyPr/>
          <a:lstStyle/>
          <a:p>
            <a:r>
              <a:rPr lang="en-US" dirty="0" smtClean="0"/>
              <a:t>common basic arithmetic </a:t>
            </a:r>
            <a:endParaRPr lang="en-CA" dirty="0"/>
          </a:p>
        </p:txBody>
      </p:sp>
      <p:sp>
        <p:nvSpPr>
          <p:cNvPr id="3" name="コンテンツ プレースホルダー 2"/>
          <p:cNvSpPr>
            <a:spLocks noGrp="1"/>
          </p:cNvSpPr>
          <p:nvPr>
            <p:ph idx="1"/>
          </p:nvPr>
        </p:nvSpPr>
        <p:spPr>
          <a:xfrm>
            <a:off x="457200" y="1268760"/>
            <a:ext cx="8229600" cy="5256584"/>
          </a:xfrm>
        </p:spPr>
        <p:txBody>
          <a:bodyPr>
            <a:normAutofit/>
          </a:bodyPr>
          <a:lstStyle/>
          <a:p>
            <a:pPr marL="0" indent="0">
              <a:buNone/>
            </a:pPr>
            <a:r>
              <a:rPr lang="en-US" dirty="0" smtClean="0"/>
              <a:t>it is very common in programming to increase, decrease, or multiply a variable by a certain amount:</a:t>
            </a:r>
          </a:p>
          <a:p>
            <a:pPr marL="0" indent="0">
              <a:buNone/>
            </a:pPr>
            <a:r>
              <a:rPr lang="en-US" dirty="0" smtClean="0"/>
              <a:t>variable = variable + 5;</a:t>
            </a:r>
          </a:p>
          <a:p>
            <a:pPr marL="0" indent="0">
              <a:buNone/>
            </a:pPr>
            <a:r>
              <a:rPr lang="en-US" dirty="0" smtClean="0"/>
              <a:t>variable = variable * 10;</a:t>
            </a:r>
          </a:p>
          <a:p>
            <a:pPr marL="0" indent="0">
              <a:buNone/>
            </a:pPr>
            <a:r>
              <a:rPr lang="en-US" dirty="0" smtClean="0"/>
              <a:t>variable = variable / 4;</a:t>
            </a:r>
          </a:p>
          <a:p>
            <a:pPr marL="0" indent="0">
              <a:buNone/>
            </a:pPr>
            <a:endParaRPr lang="en-US" dirty="0" smtClean="0"/>
          </a:p>
        </p:txBody>
      </p:sp>
    </p:spTree>
    <p:extLst>
      <p:ext uri="{BB962C8B-B14F-4D97-AF65-F5344CB8AC3E}">
        <p14:creationId xmlns:p14="http://schemas.microsoft.com/office/powerpoint/2010/main" val="147501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922114"/>
          </a:xfrm>
        </p:spPr>
        <p:txBody>
          <a:bodyPr/>
          <a:lstStyle/>
          <a:p>
            <a:r>
              <a:rPr lang="en-US" dirty="0" smtClean="0"/>
              <a:t>combined operations</a:t>
            </a:r>
            <a:endParaRPr lang="en-CA" dirty="0"/>
          </a:p>
        </p:txBody>
      </p:sp>
      <p:sp>
        <p:nvSpPr>
          <p:cNvPr id="3" name="コンテンツ プレースホルダー 2"/>
          <p:cNvSpPr>
            <a:spLocks noGrp="1"/>
          </p:cNvSpPr>
          <p:nvPr>
            <p:ph idx="1"/>
          </p:nvPr>
        </p:nvSpPr>
        <p:spPr>
          <a:xfrm>
            <a:off x="457200" y="1268760"/>
            <a:ext cx="8229600" cy="5256584"/>
          </a:xfrm>
        </p:spPr>
        <p:txBody>
          <a:bodyPr numCol="2">
            <a:normAutofit/>
          </a:bodyPr>
          <a:lstStyle/>
          <a:p>
            <a:pPr marL="0" indent="0">
              <a:buNone/>
            </a:pPr>
            <a:r>
              <a:rPr lang="en-US" dirty="0" smtClean="0"/>
              <a:t>variable = variable + 5;</a:t>
            </a:r>
          </a:p>
          <a:p>
            <a:pPr marL="0" indent="0">
              <a:buNone/>
            </a:pPr>
            <a:r>
              <a:rPr lang="en-US" dirty="0"/>
              <a:t>	</a:t>
            </a:r>
            <a:r>
              <a:rPr lang="en-US" dirty="0" smtClean="0"/>
              <a:t>variable += 5;</a:t>
            </a:r>
          </a:p>
          <a:p>
            <a:pPr marL="0" indent="0">
              <a:buNone/>
            </a:pPr>
            <a:r>
              <a:rPr lang="en-US" dirty="0" smtClean="0"/>
              <a:t>variable = variable * 10;</a:t>
            </a:r>
          </a:p>
          <a:p>
            <a:pPr marL="0" indent="0">
              <a:buNone/>
            </a:pPr>
            <a:r>
              <a:rPr lang="en-US" dirty="0"/>
              <a:t>	</a:t>
            </a:r>
            <a:r>
              <a:rPr lang="en-US" dirty="0" smtClean="0"/>
              <a:t>variable *= 10;</a:t>
            </a:r>
          </a:p>
          <a:p>
            <a:pPr marL="0" indent="0">
              <a:buNone/>
            </a:pPr>
            <a:r>
              <a:rPr lang="en-US" dirty="0" smtClean="0"/>
              <a:t>variable = variable / 4;</a:t>
            </a:r>
          </a:p>
          <a:p>
            <a:pPr marL="0" indent="0">
              <a:buNone/>
            </a:pPr>
            <a:r>
              <a:rPr lang="en-US" dirty="0"/>
              <a:t>	</a:t>
            </a:r>
            <a:r>
              <a:rPr lang="en-US" dirty="0" smtClean="0"/>
              <a:t>variable /= 4;</a:t>
            </a:r>
          </a:p>
          <a:p>
            <a:pPr marL="0" indent="0">
              <a:buNone/>
            </a:pPr>
            <a:r>
              <a:rPr lang="en-US" dirty="0" smtClean="0"/>
              <a:t>variable = variable – 5;</a:t>
            </a:r>
          </a:p>
          <a:p>
            <a:pPr marL="0" indent="0">
              <a:buNone/>
            </a:pPr>
            <a:r>
              <a:rPr lang="en-US" dirty="0"/>
              <a:t>	</a:t>
            </a:r>
            <a:r>
              <a:rPr lang="en-US" dirty="0" smtClean="0"/>
              <a:t>variable -= 5;</a:t>
            </a:r>
          </a:p>
          <a:p>
            <a:pPr marL="0" indent="0">
              <a:buNone/>
            </a:pPr>
            <a:r>
              <a:rPr lang="en-US" dirty="0" smtClean="0"/>
              <a:t>variable = variable % 2;</a:t>
            </a:r>
          </a:p>
          <a:p>
            <a:pPr marL="0" indent="0">
              <a:buNone/>
            </a:pPr>
            <a:r>
              <a:rPr lang="en-US" dirty="0" smtClean="0"/>
              <a:t>variable %= 2;</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871080" y="2928960"/>
              <a:ext cx="3524400" cy="568800"/>
            </p14:xfrm>
          </p:contentPart>
        </mc:Choice>
        <mc:Fallback xmlns="">
          <p:pic>
            <p:nvPicPr>
              <p:cNvPr id="4" name="Ink 3"/>
              <p:cNvPicPr/>
              <p:nvPr/>
            </p:nvPicPr>
            <p:blipFill>
              <a:blip r:embed="rId3"/>
              <a:stretch>
                <a:fillRect/>
              </a:stretch>
            </p:blipFill>
            <p:spPr>
              <a:xfrm>
                <a:off x="3868560" y="2924640"/>
                <a:ext cx="3531600" cy="575640"/>
              </a:xfrm>
              <a:prstGeom prst="rect">
                <a:avLst/>
              </a:prstGeom>
            </p:spPr>
          </p:pic>
        </mc:Fallback>
      </mc:AlternateContent>
    </p:spTree>
    <p:extLst>
      <p:ext uri="{BB962C8B-B14F-4D97-AF65-F5344CB8AC3E}">
        <p14:creationId xmlns:p14="http://schemas.microsoft.com/office/powerpoint/2010/main" val="208459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kumimoji="1" lang="en-US" altLang="ja-JP" dirty="0" smtClean="0"/>
              <a:t>away from binary</a:t>
            </a:r>
            <a:endParaRPr kumimoji="1" lang="ja-JP" altLang="en-US" dirty="0"/>
          </a:p>
        </p:txBody>
      </p:sp>
      <p:sp>
        <p:nvSpPr>
          <p:cNvPr id="3" name="Content Placeholder 2"/>
          <p:cNvSpPr>
            <a:spLocks noGrp="1"/>
          </p:cNvSpPr>
          <p:nvPr>
            <p:ph idx="1"/>
          </p:nvPr>
        </p:nvSpPr>
        <p:spPr>
          <a:xfrm>
            <a:off x="457200" y="1124744"/>
            <a:ext cx="8229600" cy="5544616"/>
          </a:xfrm>
        </p:spPr>
        <p:txBody>
          <a:bodyPr/>
          <a:lstStyle/>
          <a:p>
            <a:pPr marL="0" indent="0">
              <a:buNone/>
            </a:pPr>
            <a:r>
              <a:rPr kumimoji="1" lang="en-US" altLang="ja-JP" dirty="0" smtClean="0"/>
              <a:t>assembly language: replace common binary sequences with commands for keyboard entry</a:t>
            </a:r>
          </a:p>
          <a:p>
            <a:pPr marL="0" indent="0">
              <a:buNone/>
            </a:pPr>
            <a:r>
              <a:rPr lang="en-US" altLang="ja-JP" dirty="0" smtClean="0"/>
              <a:t>e.g., (made up) </a:t>
            </a:r>
          </a:p>
          <a:p>
            <a:pPr marL="0" indent="0">
              <a:buNone/>
            </a:pPr>
            <a:r>
              <a:rPr lang="en-US" altLang="ja-JP" dirty="0"/>
              <a:t>	</a:t>
            </a:r>
            <a:r>
              <a:rPr lang="en-US" altLang="ja-JP" dirty="0" smtClean="0"/>
              <a:t>00111101 perhaps means to add the 				following numbers, so replace 			with the word “add”</a:t>
            </a:r>
          </a:p>
          <a:p>
            <a:pPr marL="0" indent="0">
              <a:buNone/>
            </a:pPr>
            <a:endParaRPr lang="en-US" altLang="ja-JP" dirty="0"/>
          </a:p>
          <a:p>
            <a:pPr marL="0" indent="0">
              <a:buNone/>
            </a:pPr>
            <a:r>
              <a:rPr lang="en-US" altLang="ja-JP" dirty="0" smtClean="0"/>
              <a:t>this introduced a level of abstraction that made programming easier. This is “higher level” than pure binary programming</a:t>
            </a:r>
          </a:p>
          <a:p>
            <a:pPr marL="0" indent="0">
              <a:buNone/>
            </a:pPr>
            <a:endParaRPr lang="en-US" altLang="ja-JP" dirty="0" smtClean="0"/>
          </a:p>
        </p:txBody>
      </p:sp>
    </p:spTree>
    <p:extLst>
      <p:ext uri="{BB962C8B-B14F-4D97-AF65-F5344CB8AC3E}">
        <p14:creationId xmlns:p14="http://schemas.microsoft.com/office/powerpoint/2010/main" val="18525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lang="en-US" dirty="0" smtClean="0"/>
              <a:t>examples..</a:t>
            </a:r>
            <a:endParaRPr lang="en-CA" dirty="0"/>
          </a:p>
        </p:txBody>
      </p:sp>
      <p:sp>
        <p:nvSpPr>
          <p:cNvPr id="3" name="コンテンツ プレースホルダー 2"/>
          <p:cNvSpPr>
            <a:spLocks noGrp="1"/>
          </p:cNvSpPr>
          <p:nvPr>
            <p:ph idx="1"/>
          </p:nvPr>
        </p:nvSpPr>
        <p:spPr>
          <a:xfrm>
            <a:off x="457200" y="1052736"/>
            <a:ext cx="8229600" cy="5616624"/>
          </a:xfrm>
        </p:spPr>
        <p:txBody>
          <a:bodyPr>
            <a:normAutofit/>
          </a:bodyPr>
          <a:lstStyle/>
          <a:p>
            <a:pPr marL="0" indent="0">
              <a:buNone/>
            </a:pPr>
            <a:r>
              <a:rPr lang="en-US" dirty="0" smtClean="0"/>
              <a:t>price = price * SALES_TAX;</a:t>
            </a:r>
          </a:p>
          <a:p>
            <a:pPr marL="0" indent="0">
              <a:buNone/>
            </a:pPr>
            <a:r>
              <a:rPr lang="en-US" dirty="0" smtClean="0"/>
              <a:t>price *= SALES_TAX;</a:t>
            </a:r>
          </a:p>
          <a:p>
            <a:pPr marL="0" indent="0">
              <a:buNone/>
            </a:pPr>
            <a:endParaRPr lang="en-US" dirty="0"/>
          </a:p>
          <a:p>
            <a:pPr marL="0" indent="0">
              <a:buNone/>
            </a:pPr>
            <a:r>
              <a:rPr lang="en-US" dirty="0" err="1" smtClean="0"/>
              <a:t>posX</a:t>
            </a:r>
            <a:r>
              <a:rPr lang="en-US" dirty="0" smtClean="0"/>
              <a:t> = </a:t>
            </a:r>
            <a:r>
              <a:rPr lang="en-US" dirty="0" err="1" smtClean="0"/>
              <a:t>posX</a:t>
            </a:r>
            <a:r>
              <a:rPr lang="en-US" dirty="0" smtClean="0"/>
              <a:t> – </a:t>
            </a:r>
            <a:r>
              <a:rPr lang="en-US" dirty="0" err="1" smtClean="0"/>
              <a:t>moveX</a:t>
            </a:r>
            <a:r>
              <a:rPr lang="en-US" dirty="0" smtClean="0"/>
              <a:t>;</a:t>
            </a:r>
          </a:p>
          <a:p>
            <a:pPr marL="0" indent="0">
              <a:buNone/>
            </a:pPr>
            <a:r>
              <a:rPr lang="en-US" dirty="0" err="1" smtClean="0"/>
              <a:t>posX</a:t>
            </a:r>
            <a:r>
              <a:rPr lang="en-US" dirty="0" smtClean="0"/>
              <a:t> -= </a:t>
            </a:r>
            <a:r>
              <a:rPr lang="en-US" smtClean="0"/>
              <a:t>moveX;</a:t>
            </a:r>
            <a:endParaRPr lang="en-US" dirty="0" smtClean="0"/>
          </a:p>
          <a:p>
            <a:pPr marL="0" indent="0">
              <a:buNone/>
            </a:pPr>
            <a:endParaRPr lang="en-US" dirty="0"/>
          </a:p>
          <a:p>
            <a:pPr marL="0" indent="0">
              <a:buNone/>
            </a:pPr>
            <a:r>
              <a:rPr lang="en-US" dirty="0" smtClean="0"/>
              <a:t>payment = payment / NUMBER_OF_PEOPLE;</a:t>
            </a:r>
          </a:p>
          <a:p>
            <a:pPr marL="0" indent="0">
              <a:buNone/>
            </a:pPr>
            <a:r>
              <a:rPr lang="en-US" dirty="0" smtClean="0"/>
              <a:t>payment /= NUMBER_OF_PEOPLE;</a:t>
            </a:r>
          </a:p>
        </p:txBody>
      </p:sp>
    </p:spTree>
    <p:extLst>
      <p:ext uri="{BB962C8B-B14F-4D97-AF65-F5344CB8AC3E}">
        <p14:creationId xmlns:p14="http://schemas.microsoft.com/office/powerpoint/2010/main" val="26702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080120"/>
          </a:xfrm>
        </p:spPr>
        <p:txBody>
          <a:bodyPr>
            <a:normAutofit fontScale="90000"/>
          </a:bodyPr>
          <a:lstStyle/>
          <a:p>
            <a:r>
              <a:rPr lang="en-US" dirty="0" smtClean="0"/>
              <a:t>another shorthand: </a:t>
            </a:r>
            <a:r>
              <a:rPr lang="en-US" dirty="0" err="1" smtClean="0"/>
              <a:t>incrementors</a:t>
            </a:r>
            <a:r>
              <a:rPr lang="en-US" dirty="0" smtClean="0"/>
              <a:t> and </a:t>
            </a:r>
            <a:r>
              <a:rPr lang="en-US" dirty="0" err="1" smtClean="0"/>
              <a:t>decrementors</a:t>
            </a:r>
            <a:endParaRPr lang="en-CA" dirty="0"/>
          </a:p>
        </p:txBody>
      </p:sp>
      <p:sp>
        <p:nvSpPr>
          <p:cNvPr id="3" name="コンテンツ プレースホルダー 2"/>
          <p:cNvSpPr>
            <a:spLocks noGrp="1"/>
          </p:cNvSpPr>
          <p:nvPr>
            <p:ph idx="1"/>
          </p:nvPr>
        </p:nvSpPr>
        <p:spPr>
          <a:xfrm>
            <a:off x="457200" y="1412776"/>
            <a:ext cx="8229600" cy="5112568"/>
          </a:xfrm>
        </p:spPr>
        <p:txBody>
          <a:bodyPr>
            <a:normAutofit/>
          </a:bodyPr>
          <a:lstStyle/>
          <a:p>
            <a:pPr marL="0" indent="0">
              <a:buNone/>
            </a:pPr>
            <a:r>
              <a:rPr lang="en-US" dirty="0" smtClean="0"/>
              <a:t>straight forward: what does increment and decrement mean?</a:t>
            </a:r>
          </a:p>
          <a:p>
            <a:pPr marL="0" indent="0">
              <a:buNone/>
            </a:pPr>
            <a:r>
              <a:rPr lang="en-US" dirty="0" smtClean="0"/>
              <a:t>variable = variable + 1; // increment variable</a:t>
            </a:r>
          </a:p>
          <a:p>
            <a:pPr marL="0" indent="0">
              <a:buNone/>
            </a:pPr>
            <a:r>
              <a:rPr lang="en-US" dirty="0" smtClean="0"/>
              <a:t>variable = variable – 1; // decrement variable</a:t>
            </a:r>
          </a:p>
          <a:p>
            <a:pPr marL="0" indent="0">
              <a:buNone/>
            </a:pPr>
            <a:r>
              <a:rPr lang="en-US" dirty="0" smtClean="0"/>
              <a:t>one short hand: variable += 1;   variable -= 1;</a:t>
            </a:r>
          </a:p>
          <a:p>
            <a:pPr marL="0" indent="0">
              <a:buNone/>
            </a:pPr>
            <a:r>
              <a:rPr lang="en-US" dirty="0" err="1" smtClean="0"/>
              <a:t>incrementor</a:t>
            </a:r>
            <a:r>
              <a:rPr lang="en-US" dirty="0" smtClean="0"/>
              <a:t>:  variable++</a:t>
            </a:r>
          </a:p>
          <a:p>
            <a:pPr marL="0" indent="0">
              <a:buNone/>
            </a:pPr>
            <a:r>
              <a:rPr lang="en-US" dirty="0" err="1" smtClean="0"/>
              <a:t>decrementor</a:t>
            </a:r>
            <a:r>
              <a:rPr lang="en-US" dirty="0" smtClean="0"/>
              <a:t>: variable--</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331240" y="4238640"/>
              <a:ext cx="2000520" cy="466920"/>
            </p14:xfrm>
          </p:contentPart>
        </mc:Choice>
        <mc:Fallback xmlns="">
          <p:pic>
            <p:nvPicPr>
              <p:cNvPr id="4" name="Ink 3"/>
              <p:cNvPicPr/>
              <p:nvPr/>
            </p:nvPicPr>
            <p:blipFill>
              <a:blip r:embed="rId3"/>
              <a:stretch>
                <a:fillRect/>
              </a:stretch>
            </p:blipFill>
            <p:spPr>
              <a:xfrm>
                <a:off x="5324040" y="4231080"/>
                <a:ext cx="2010240" cy="477000"/>
              </a:xfrm>
              <a:prstGeom prst="rect">
                <a:avLst/>
              </a:prstGeom>
            </p:spPr>
          </p:pic>
        </mc:Fallback>
      </mc:AlternateContent>
    </p:spTree>
    <p:extLst>
      <p:ext uri="{BB962C8B-B14F-4D97-AF65-F5344CB8AC3E}">
        <p14:creationId xmlns:p14="http://schemas.microsoft.com/office/powerpoint/2010/main" val="24040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394"/>
            <a:ext cx="8229600" cy="778098"/>
          </a:xfrm>
        </p:spPr>
        <p:txBody>
          <a:bodyPr>
            <a:normAutofit fontScale="90000"/>
          </a:bodyPr>
          <a:lstStyle/>
          <a:p>
            <a:r>
              <a:rPr lang="en-US" dirty="0" err="1" smtClean="0"/>
              <a:t>incrementor</a:t>
            </a:r>
            <a:r>
              <a:rPr lang="en-US" dirty="0" smtClean="0"/>
              <a:t> / </a:t>
            </a:r>
            <a:r>
              <a:rPr lang="en-US" dirty="0" err="1" smtClean="0"/>
              <a:t>decrementor</a:t>
            </a:r>
            <a:r>
              <a:rPr lang="en-US" dirty="0" smtClean="0"/>
              <a:t> example</a:t>
            </a:r>
            <a:endParaRPr lang="en-CA" dirty="0"/>
          </a:p>
        </p:txBody>
      </p:sp>
      <p:sp>
        <p:nvSpPr>
          <p:cNvPr id="3" name="コンテンツ プレースホルダー 2"/>
          <p:cNvSpPr>
            <a:spLocks noGrp="1"/>
          </p:cNvSpPr>
          <p:nvPr>
            <p:ph idx="1"/>
          </p:nvPr>
        </p:nvSpPr>
        <p:spPr>
          <a:xfrm>
            <a:off x="457200" y="908720"/>
            <a:ext cx="8229600" cy="5949279"/>
          </a:xfrm>
        </p:spPr>
        <p:txBody>
          <a:bodyPr numCol="1" spcCol="360000">
            <a:normAutofit/>
          </a:bodyPr>
          <a:lstStyle/>
          <a:p>
            <a:pPr marL="0" indent="0">
              <a:buNone/>
            </a:pPr>
            <a:r>
              <a:rPr lang="en-US" dirty="0" err="1" smtClean="0"/>
              <a:t>int</a:t>
            </a:r>
            <a:r>
              <a:rPr lang="en-US" dirty="0" smtClean="0"/>
              <a:t> </a:t>
            </a:r>
            <a:r>
              <a:rPr lang="en-US" dirty="0" err="1" smtClean="0"/>
              <a:t>i</a:t>
            </a:r>
            <a:r>
              <a:rPr lang="en-US" dirty="0" smtClean="0"/>
              <a:t> = 5;</a:t>
            </a:r>
          </a:p>
          <a:p>
            <a:pPr marL="0" indent="0">
              <a:buNone/>
            </a:pPr>
            <a:r>
              <a:rPr lang="en-US" dirty="0" err="1" smtClean="0"/>
              <a:t>i</a:t>
            </a:r>
            <a:r>
              <a:rPr lang="en-US" dirty="0" smtClean="0"/>
              <a:t>++;</a:t>
            </a:r>
          </a:p>
          <a:p>
            <a:pPr marL="0" indent="0">
              <a:buNone/>
            </a:pPr>
            <a:r>
              <a:rPr lang="en-US" dirty="0" err="1" smtClean="0"/>
              <a:t>i</a:t>
            </a:r>
            <a:r>
              <a:rPr lang="en-US" dirty="0" smtClean="0"/>
              <a:t>++;</a:t>
            </a:r>
          </a:p>
          <a:p>
            <a:pPr marL="0" indent="0">
              <a:buNone/>
            </a:pPr>
            <a:r>
              <a:rPr lang="en-US" dirty="0" err="1" smtClean="0"/>
              <a:t>i</a:t>
            </a:r>
            <a:r>
              <a:rPr lang="en-US" dirty="0" smtClean="0"/>
              <a:t>--; // what does I equal?</a:t>
            </a:r>
            <a:endParaRPr lang="en-US" dirty="0"/>
          </a:p>
          <a:p>
            <a:pPr marL="0" indent="0">
              <a:buNone/>
            </a:pPr>
            <a:endParaRPr lang="en-US" dirty="0" smtClean="0"/>
          </a:p>
          <a:p>
            <a:pPr marL="0" indent="0">
              <a:buNone/>
            </a:pPr>
            <a:r>
              <a:rPr lang="en-US" dirty="0" err="1" smtClean="0"/>
              <a:t>int</a:t>
            </a:r>
            <a:r>
              <a:rPr lang="en-US" dirty="0" smtClean="0"/>
              <a:t> i = 5;</a:t>
            </a:r>
          </a:p>
          <a:p>
            <a:pPr marL="0" indent="0">
              <a:buNone/>
            </a:pPr>
            <a:r>
              <a:rPr lang="en-US" dirty="0" smtClean="0"/>
              <a:t>i++; // i now equals 6</a:t>
            </a:r>
          </a:p>
          <a:p>
            <a:pPr marL="0" indent="0">
              <a:buNone/>
            </a:pPr>
            <a:r>
              <a:rPr lang="en-US" dirty="0" smtClean="0"/>
              <a:t>i++; // i now equals 7</a:t>
            </a:r>
          </a:p>
          <a:p>
            <a:pPr marL="0" indent="0">
              <a:buNone/>
            </a:pPr>
            <a:r>
              <a:rPr lang="en-US" dirty="0" smtClean="0"/>
              <a:t>i--; //i now equals 6</a:t>
            </a:r>
          </a:p>
          <a:p>
            <a:pPr marL="0" indent="0">
              <a:buNone/>
            </a:pPr>
            <a:endParaRPr lang="en-US" dirty="0" smtClean="0"/>
          </a:p>
        </p:txBody>
      </p:sp>
    </p:spTree>
    <p:extLst>
      <p:ext uri="{BB962C8B-B14F-4D97-AF65-F5344CB8AC3E}">
        <p14:creationId xmlns:p14="http://schemas.microsoft.com/office/powerpoint/2010/main" val="65254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trivia: why is </a:t>
            </a:r>
            <a:r>
              <a:rPr lang="en-US" dirty="0" err="1" smtClean="0"/>
              <a:t>c++</a:t>
            </a:r>
            <a:r>
              <a:rPr lang="en-US" dirty="0" smtClean="0"/>
              <a:t> called </a:t>
            </a:r>
            <a:r>
              <a:rPr lang="en-US" dirty="0" err="1" smtClean="0"/>
              <a:t>c++</a:t>
            </a:r>
            <a:r>
              <a:rPr lang="en-US" dirty="0"/>
              <a:t>?</a:t>
            </a:r>
            <a:endParaRPr lang="en-CA" dirty="0"/>
          </a:p>
        </p:txBody>
      </p:sp>
      <p:sp>
        <p:nvSpPr>
          <p:cNvPr id="3" name="コンテンツ プレースホルダー 2"/>
          <p:cNvSpPr>
            <a:spLocks noGrp="1"/>
          </p:cNvSpPr>
          <p:nvPr>
            <p:ph idx="1"/>
          </p:nvPr>
        </p:nvSpPr>
        <p:spPr>
          <a:xfrm>
            <a:off x="107504" y="1600200"/>
            <a:ext cx="8928992" cy="4525963"/>
          </a:xfrm>
        </p:spPr>
        <p:txBody>
          <a:bodyPr/>
          <a:lstStyle/>
          <a:p>
            <a:pPr marL="0" indent="0">
              <a:buNone/>
            </a:pPr>
            <a:r>
              <a:rPr lang="en-US" dirty="0" smtClean="0"/>
              <a:t>a </a:t>
            </a:r>
            <a:r>
              <a:rPr lang="en-US" i="1" dirty="0" smtClean="0"/>
              <a:t>very</a:t>
            </a:r>
            <a:r>
              <a:rPr lang="en-US" dirty="0" smtClean="0"/>
              <a:t> popular programming language was called C, but it did not have object oriented programming.</a:t>
            </a:r>
          </a:p>
          <a:p>
            <a:pPr marL="0" indent="0">
              <a:buNone/>
            </a:pPr>
            <a:endParaRPr lang="en-US" dirty="0"/>
          </a:p>
          <a:p>
            <a:pPr marL="0" indent="0">
              <a:buNone/>
            </a:pPr>
            <a:r>
              <a:rPr lang="en-US" dirty="0" smtClean="0"/>
              <a:t>some people updated C to include object oriented programming, and called it </a:t>
            </a:r>
            <a:r>
              <a:rPr lang="en-US" dirty="0" err="1" smtClean="0"/>
              <a:t>c++</a:t>
            </a:r>
            <a:r>
              <a:rPr lang="en-US" dirty="0" smtClean="0"/>
              <a:t>. it means c + 1 </a:t>
            </a:r>
            <a:r>
              <a:rPr lang="en-US" dirty="0" smtClean="0">
                <a:sym typeface="Wingdings" pitchFamily="2" charset="2"/>
              </a:rPr>
              <a:t></a:t>
            </a:r>
            <a:endParaRPr lang="en-US" dirty="0" smtClean="0"/>
          </a:p>
        </p:txBody>
      </p:sp>
    </p:spTree>
    <p:extLst>
      <p:ext uri="{BB962C8B-B14F-4D97-AF65-F5344CB8AC3E}">
        <p14:creationId xmlns:p14="http://schemas.microsoft.com/office/powerpoint/2010/main" val="138465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#8, Text</a:t>
            </a:r>
            <a:endParaRPr kumimoji="1" lang="ja-JP" altLang="en-US" dirty="0"/>
          </a:p>
        </p:txBody>
      </p:sp>
      <p:sp>
        <p:nvSpPr>
          <p:cNvPr id="3" name="Text Placeholder 2"/>
          <p:cNvSpPr>
            <a:spLocks noGrp="1"/>
          </p:cNvSpPr>
          <p:nvPr>
            <p:ph type="body" sz="quarter" idx="11"/>
          </p:nvPr>
        </p:nvSpPr>
        <p:spPr/>
        <p:txBody>
          <a:bodyPr>
            <a:normAutofit fontScale="85000" lnSpcReduction="20000"/>
          </a:bodyPr>
          <a:lstStyle/>
          <a:p>
            <a:r>
              <a:rPr kumimoji="1" lang="en-US" altLang="ja-JP" dirty="0" smtClean="0"/>
              <a:t>String variables, combining strings, convert between strings and numbers, get the length of a string, characters, getting a character from a string</a:t>
            </a:r>
            <a:endParaRPr kumimoji="1" lang="ja-JP" altLang="en-US" dirty="0"/>
          </a:p>
        </p:txBody>
      </p:sp>
    </p:spTree>
    <p:extLst>
      <p:ext uri="{BB962C8B-B14F-4D97-AF65-F5344CB8AC3E}">
        <p14:creationId xmlns:p14="http://schemas.microsoft.com/office/powerpoint/2010/main" val="340838919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ltLang="ja-JP" dirty="0" smtClean="0"/>
              <a:t>Text in processing: strings</a:t>
            </a:r>
            <a:endParaRPr kumimoji="1" lang="ja-JP" altLang="en-US" dirty="0"/>
          </a:p>
        </p:txBody>
      </p:sp>
      <p:sp>
        <p:nvSpPr>
          <p:cNvPr id="7" name="Subtitle 6"/>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28024716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b="1" dirty="0" smtClean="0"/>
              <a:t>Strings</a:t>
            </a:r>
            <a:br>
              <a:rPr lang="en-US" b="1" dirty="0" smtClean="0"/>
            </a:br>
            <a:r>
              <a:rPr lang="en-US" dirty="0" smtClean="0"/>
              <a:t>(strings of characters…..?)</a:t>
            </a:r>
            <a:endParaRPr lang="en-CA" dirty="0"/>
          </a:p>
        </p:txBody>
      </p:sp>
      <p:sp>
        <p:nvSpPr>
          <p:cNvPr id="3" name="コンテンツ プレースホルダー 2"/>
          <p:cNvSpPr>
            <a:spLocks noGrp="1"/>
          </p:cNvSpPr>
          <p:nvPr>
            <p:ph idx="1"/>
          </p:nvPr>
        </p:nvSpPr>
        <p:spPr>
          <a:xfrm>
            <a:off x="457200" y="1600200"/>
            <a:ext cx="8229600" cy="4997152"/>
          </a:xfrm>
        </p:spPr>
        <p:txBody>
          <a:bodyPr>
            <a:normAutofit/>
          </a:bodyPr>
          <a:lstStyle/>
          <a:p>
            <a:pPr marL="0" indent="0">
              <a:buNone/>
            </a:pPr>
            <a:r>
              <a:rPr lang="en-US" dirty="0" smtClean="0"/>
              <a:t>“hello”</a:t>
            </a:r>
          </a:p>
          <a:p>
            <a:pPr marL="0" indent="0">
              <a:buNone/>
            </a:pPr>
            <a:r>
              <a:rPr lang="en-US" dirty="0" smtClean="0"/>
              <a:t>“this is a pen!”</a:t>
            </a:r>
          </a:p>
          <a:p>
            <a:pPr marL="0" indent="0">
              <a:buNone/>
            </a:pPr>
            <a:r>
              <a:rPr lang="en-US" dirty="0" smtClean="0"/>
              <a:t>“Hello, my name is Jim!!”</a:t>
            </a:r>
          </a:p>
          <a:p>
            <a:pPr marL="0" indent="0">
              <a:buNone/>
            </a:pPr>
            <a:endParaRPr lang="en-US" dirty="0"/>
          </a:p>
          <a:p>
            <a:pPr marL="0" indent="0">
              <a:buNone/>
            </a:pPr>
            <a:r>
              <a:rPr lang="en-US" dirty="0" smtClean="0"/>
              <a:t>Put some text inside quote marks</a:t>
            </a:r>
          </a:p>
          <a:p>
            <a:pPr marL="0" indent="0">
              <a:buNone/>
            </a:pPr>
            <a:endParaRPr lang="en-US" dirty="0" smtClean="0"/>
          </a:p>
          <a:p>
            <a:pPr marL="0" indent="0">
              <a:buNone/>
            </a:pPr>
            <a:r>
              <a:rPr lang="en-US" dirty="0" err="1" smtClean="0"/>
              <a:t>println</a:t>
            </a:r>
            <a:r>
              <a:rPr lang="en-US" dirty="0" smtClean="0"/>
              <a:t>(“hello world”);</a:t>
            </a:r>
            <a:endParaRPr lang="en-US" dirty="0"/>
          </a:p>
        </p:txBody>
      </p:sp>
    </p:spTree>
    <p:extLst>
      <p:ext uri="{BB962C8B-B14F-4D97-AF65-F5344CB8AC3E}">
        <p14:creationId xmlns:p14="http://schemas.microsoft.com/office/powerpoint/2010/main" val="58090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lang="en-US" dirty="0" smtClean="0"/>
              <a:t>look a little closer…</a:t>
            </a:r>
            <a:endParaRPr lang="en-CA" dirty="0"/>
          </a:p>
        </p:txBody>
      </p:sp>
      <p:sp>
        <p:nvSpPr>
          <p:cNvPr id="3" name="コンテンツ プレースホルダー 2"/>
          <p:cNvSpPr>
            <a:spLocks noGrp="1"/>
          </p:cNvSpPr>
          <p:nvPr>
            <p:ph idx="1"/>
          </p:nvPr>
        </p:nvSpPr>
        <p:spPr>
          <a:xfrm>
            <a:off x="457200" y="1600200"/>
            <a:ext cx="8579296" cy="5069160"/>
          </a:xfrm>
        </p:spPr>
        <p:txBody>
          <a:bodyPr>
            <a:normAutofit/>
          </a:bodyPr>
          <a:lstStyle/>
          <a:p>
            <a:pPr marL="0" indent="0">
              <a:buNone/>
            </a:pPr>
            <a:r>
              <a:rPr lang="en-US" dirty="0" smtClean="0"/>
              <a:t>our </a:t>
            </a:r>
            <a:r>
              <a:rPr lang="en-US" b="1" dirty="0" smtClean="0"/>
              <a:t>parameter</a:t>
            </a:r>
            <a:r>
              <a:rPr lang="en-US" b="1" i="1" dirty="0" smtClean="0"/>
              <a:t> </a:t>
            </a:r>
            <a:r>
              <a:rPr lang="en-US" dirty="0" smtClean="0"/>
              <a:t>is in double quotes “”</a:t>
            </a:r>
          </a:p>
          <a:p>
            <a:pPr marL="0" indent="0">
              <a:buNone/>
            </a:pPr>
            <a:r>
              <a:rPr lang="en-US" dirty="0"/>
              <a:t>	</a:t>
            </a:r>
            <a:r>
              <a:rPr lang="en-US" b="1" dirty="0" smtClean="0"/>
              <a:t>warning:</a:t>
            </a:r>
            <a:r>
              <a:rPr lang="en-US" dirty="0" smtClean="0"/>
              <a:t> this is not two ‘ or ` (single quotes)</a:t>
            </a:r>
          </a:p>
          <a:p>
            <a:pPr marL="0" indent="0">
              <a:buNone/>
            </a:pPr>
            <a:r>
              <a:rPr lang="en-US" dirty="0"/>
              <a:t>	</a:t>
            </a:r>
            <a:r>
              <a:rPr lang="en-US" dirty="0" smtClean="0"/>
              <a:t>hold SHIFT and press single quote ‘ by the 	enter key</a:t>
            </a:r>
          </a:p>
          <a:p>
            <a:pPr marL="0" indent="0">
              <a:buNone/>
            </a:pPr>
            <a:endParaRPr lang="en-US" dirty="0"/>
          </a:p>
          <a:p>
            <a:pPr marL="0" indent="0">
              <a:buNone/>
            </a:pPr>
            <a:r>
              <a:rPr lang="en-US" dirty="0" smtClean="0"/>
              <a:t>“” is used to denote that we are providing text</a:t>
            </a:r>
          </a:p>
          <a:p>
            <a:pPr marL="0" indent="0">
              <a:buNone/>
            </a:pPr>
            <a:r>
              <a:rPr lang="en-US" dirty="0"/>
              <a:t>	</a:t>
            </a:r>
            <a:r>
              <a:rPr lang="en-US" dirty="0" smtClean="0"/>
              <a:t>what happens if we remove the “ “?</a:t>
            </a:r>
          </a:p>
          <a:p>
            <a:pPr marL="0" indent="0">
              <a:buNone/>
            </a:pPr>
            <a:r>
              <a:rPr lang="en-US" sz="3900" b="1" dirty="0"/>
              <a:t>	</a:t>
            </a:r>
            <a:r>
              <a:rPr lang="en-US" sz="3900" b="1" dirty="0" smtClean="0"/>
              <a:t>compile-time error!!</a:t>
            </a:r>
            <a:endParaRPr lang="en-CA" sz="3900" b="1" dirty="0"/>
          </a:p>
        </p:txBody>
      </p:sp>
      <p:grpSp>
        <p:nvGrpSpPr>
          <p:cNvPr id="4" name="グループ化 3"/>
          <p:cNvGrpSpPr/>
          <p:nvPr/>
        </p:nvGrpSpPr>
        <p:grpSpPr>
          <a:xfrm>
            <a:off x="2879304" y="885633"/>
            <a:ext cx="5941168" cy="576064"/>
            <a:chOff x="467544" y="4725144"/>
            <a:chExt cx="6264696" cy="576064"/>
          </a:xfrm>
        </p:grpSpPr>
        <p:sp>
          <p:nvSpPr>
            <p:cNvPr id="5" name="Rounded Rectangle 13"/>
            <p:cNvSpPr/>
            <p:nvPr/>
          </p:nvSpPr>
          <p:spPr>
            <a:xfrm>
              <a:off x="1800200" y="4761561"/>
              <a:ext cx="14401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 name="Rounded Rectangle 12"/>
            <p:cNvSpPr/>
            <p:nvPr/>
          </p:nvSpPr>
          <p:spPr>
            <a:xfrm>
              <a:off x="4006630" y="4761561"/>
              <a:ext cx="14401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 name="Content Placeholder 2"/>
            <p:cNvSpPr txBox="1">
              <a:spLocks/>
            </p:cNvSpPr>
            <p:nvPr/>
          </p:nvSpPr>
          <p:spPr>
            <a:xfrm>
              <a:off x="467544" y="4725144"/>
              <a:ext cx="6264696"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dirty="0" err="1"/>
                <a:t>println</a:t>
              </a:r>
              <a:r>
                <a:rPr lang="en-US" altLang="ja-JP" dirty="0"/>
                <a:t>(“hello world”);</a:t>
              </a:r>
            </a:p>
          </p:txBody>
        </p:sp>
      </p:grpSp>
    </p:spTree>
    <p:extLst>
      <p:ext uri="{BB962C8B-B14F-4D97-AF65-F5344CB8AC3E}">
        <p14:creationId xmlns:p14="http://schemas.microsoft.com/office/powerpoint/2010/main" val="1249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Strings are strange: a new kind of data</a:t>
            </a:r>
            <a:endParaRPr kumimoji="1" lang="ja-JP" altLang="en-US" dirty="0"/>
          </a:p>
        </p:txBody>
      </p:sp>
      <p:sp>
        <p:nvSpPr>
          <p:cNvPr id="3" name="Content Placeholder 2"/>
          <p:cNvSpPr>
            <a:spLocks noGrp="1"/>
          </p:cNvSpPr>
          <p:nvPr>
            <p:ph idx="1"/>
          </p:nvPr>
        </p:nvSpPr>
        <p:spPr>
          <a:xfrm>
            <a:off x="457200" y="1417638"/>
            <a:ext cx="8229600" cy="4708525"/>
          </a:xfrm>
        </p:spPr>
        <p:txBody>
          <a:bodyPr/>
          <a:lstStyle/>
          <a:p>
            <a:pPr marL="0" indent="0">
              <a:buNone/>
            </a:pPr>
            <a:r>
              <a:rPr kumimoji="1" lang="en-US" altLang="ja-JP" dirty="0" smtClean="0"/>
              <a:t>So far, all data are “primitives”</a:t>
            </a:r>
          </a:p>
          <a:p>
            <a:pPr marL="0" indent="0">
              <a:buNone/>
            </a:pPr>
            <a:r>
              <a:rPr lang="en-US" altLang="ja-JP" dirty="0"/>
              <a:t>	</a:t>
            </a:r>
            <a:r>
              <a:rPr lang="en-US" altLang="ja-JP" dirty="0" smtClean="0"/>
              <a:t>simple nuggets of data</a:t>
            </a:r>
          </a:p>
          <a:p>
            <a:pPr marL="0" indent="0">
              <a:buNone/>
            </a:pPr>
            <a:endParaRPr kumimoji="1" lang="en-US" altLang="ja-JP" dirty="0"/>
          </a:p>
          <a:p>
            <a:pPr marL="0" indent="0">
              <a:buNone/>
            </a:pPr>
            <a:r>
              <a:rPr lang="en-US" altLang="ja-JP" dirty="0" smtClean="0"/>
              <a:t>Strings are more complicated, larger chunks of data, different sizes, etc.</a:t>
            </a:r>
          </a:p>
          <a:p>
            <a:pPr marL="0" indent="0">
              <a:buNone/>
            </a:pPr>
            <a:endParaRPr kumimoji="1" lang="en-US" altLang="ja-JP" dirty="0"/>
          </a:p>
          <a:p>
            <a:pPr marL="0" indent="0">
              <a:buNone/>
            </a:pPr>
            <a:r>
              <a:rPr lang="en-US" altLang="ja-JP" dirty="0" smtClean="0"/>
              <a:t>Strings are </a:t>
            </a:r>
            <a:r>
              <a:rPr lang="en-US" altLang="ja-JP" b="1" dirty="0" smtClean="0"/>
              <a:t>Objects</a:t>
            </a:r>
            <a:r>
              <a:rPr lang="en-US" altLang="ja-JP" dirty="0" smtClean="0"/>
              <a:t>. They act differently in many ways from your other data </a:t>
            </a:r>
            <a:r>
              <a:rPr lang="en-US" altLang="ja-JP" dirty="0" smtClean="0">
                <a:sym typeface="Wingdings" panose="05000000000000000000" pitchFamily="2" charset="2"/>
              </a:rPr>
              <a:t></a:t>
            </a:r>
            <a:endParaRPr kumimoji="1" lang="ja-JP" altLang="en-US" dirty="0"/>
          </a:p>
        </p:txBody>
      </p:sp>
    </p:spTree>
    <p:extLst>
      <p:ext uri="{BB962C8B-B14F-4D97-AF65-F5344CB8AC3E}">
        <p14:creationId xmlns:p14="http://schemas.microsoft.com/office/powerpoint/2010/main" val="223424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the String data type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String </a:t>
            </a:r>
            <a:r>
              <a:rPr kumimoji="1" lang="en-US" altLang="ja-JP" dirty="0" err="1" smtClean="0"/>
              <a:t>variableName</a:t>
            </a:r>
            <a:r>
              <a:rPr kumimoji="1" lang="en-US" altLang="ja-JP" dirty="0" smtClean="0"/>
              <a:t>;</a:t>
            </a:r>
          </a:p>
          <a:p>
            <a:pPr marL="0" indent="0">
              <a:buNone/>
            </a:pPr>
            <a:r>
              <a:rPr lang="en-US" altLang="ja-JP" dirty="0" smtClean="0"/>
              <a:t>Notice the capital S! </a:t>
            </a:r>
            <a:r>
              <a:rPr lang="en-US" altLang="ja-JP" dirty="0" smtClean="0">
                <a:sym typeface="Wingdings" panose="05000000000000000000" pitchFamily="2" charset="2"/>
              </a:rPr>
              <a:t> object</a:t>
            </a:r>
          </a:p>
          <a:p>
            <a:pPr marL="0" indent="0">
              <a:buNone/>
            </a:pPr>
            <a:endParaRPr lang="en-US" altLang="ja-JP" dirty="0" smtClean="0">
              <a:sym typeface="Wingdings" panose="05000000000000000000" pitchFamily="2" charset="2"/>
            </a:endParaRPr>
          </a:p>
          <a:p>
            <a:pPr marL="0" indent="0">
              <a:buNone/>
            </a:pPr>
            <a:endParaRPr kumimoji="1" lang="en-US" altLang="ja-JP" dirty="0">
              <a:sym typeface="Wingdings" panose="05000000000000000000" pitchFamily="2" charset="2"/>
            </a:endParaRPr>
          </a:p>
          <a:p>
            <a:pPr marL="0" indent="0">
              <a:buNone/>
            </a:pPr>
            <a:r>
              <a:rPr lang="en-US" altLang="ja-JP" dirty="0" smtClean="0">
                <a:sym typeface="Wingdings" panose="05000000000000000000" pitchFamily="2" charset="2"/>
              </a:rPr>
              <a:t>String s = “Hello World!!”;</a:t>
            </a:r>
          </a:p>
          <a:p>
            <a:pPr marL="0" indent="0">
              <a:buNone/>
            </a:pPr>
            <a:r>
              <a:rPr kumimoji="1" lang="en-US" altLang="ja-JP" dirty="0" err="1" smtClean="0">
                <a:sym typeface="Wingdings" panose="05000000000000000000" pitchFamily="2" charset="2"/>
              </a:rPr>
              <a:t>println</a:t>
            </a:r>
            <a:r>
              <a:rPr kumimoji="1" lang="en-US" altLang="ja-JP" dirty="0" smtClean="0">
                <a:sym typeface="Wingdings" panose="05000000000000000000" pitchFamily="2" charset="2"/>
              </a:rPr>
              <a:t>(s);</a:t>
            </a:r>
            <a:endParaRPr kumimoji="1" lang="ja-JP" altLang="en-US" dirty="0"/>
          </a:p>
        </p:txBody>
      </p:sp>
    </p:spTree>
    <p:extLst>
      <p:ext uri="{BB962C8B-B14F-4D97-AF65-F5344CB8AC3E}">
        <p14:creationId xmlns:p14="http://schemas.microsoft.com/office/powerpoint/2010/main" val="322962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p:txBody>
          <a:bodyPr/>
          <a:lstStyle/>
          <a:p>
            <a:endParaRPr kumimoji="1" lang="ja-JP" altLang="en-US"/>
          </a:p>
        </p:txBody>
      </p:sp>
      <p:pic>
        <p:nvPicPr>
          <p:cNvPr id="5122" name="Picture 2" descr="http://upload.wikimedia.org/wikipedia/commons/f/f3/Motorola_6800_Assembly_Language.png"/>
          <p:cNvPicPr>
            <a:picLocks noChangeAspect="1" noChangeArrowheads="1"/>
          </p:cNvPicPr>
          <p:nvPr/>
        </p:nvPicPr>
        <p:blipFill rotWithShape="1">
          <a:blip r:embed="rId2">
            <a:extLst>
              <a:ext uri="{28A0092B-C50C-407E-A947-70E740481C1C}">
                <a14:useLocalDpi xmlns:a14="http://schemas.microsoft.com/office/drawing/2010/main" val="0"/>
              </a:ext>
            </a:extLst>
          </a:blip>
          <a:srcRect l="25536" t="6239" b="37361"/>
          <a:stretch/>
        </p:blipFill>
        <p:spPr bwMode="auto">
          <a:xfrm>
            <a:off x="1763688" y="3210"/>
            <a:ext cx="5683732" cy="685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67069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22114"/>
          </a:xfrm>
        </p:spPr>
        <p:txBody>
          <a:bodyPr>
            <a:normAutofit fontScale="90000"/>
          </a:bodyPr>
          <a:lstStyle/>
          <a:p>
            <a:r>
              <a:rPr kumimoji="1" lang="en-US" altLang="ja-JP" dirty="0" smtClean="0"/>
              <a:t/>
            </a:r>
            <a:br>
              <a:rPr kumimoji="1" lang="en-US" altLang="ja-JP" dirty="0" smtClean="0"/>
            </a:br>
            <a:r>
              <a:rPr kumimoji="1" lang="en-US" altLang="ja-JP" dirty="0" smtClean="0"/>
              <a:t>The EMPTY String! (a little </a:t>
            </a:r>
            <a:r>
              <a:rPr kumimoji="1" lang="en-US" altLang="ja-JP" dirty="0" err="1" smtClean="0"/>
              <a:t>zen</a:t>
            </a:r>
            <a:r>
              <a:rPr kumimoji="1" lang="en-US" altLang="ja-JP" dirty="0" smtClean="0"/>
              <a:t>?)</a:t>
            </a:r>
            <a:endParaRPr kumimoji="1" lang="ja-JP" altLang="en-US" dirty="0"/>
          </a:p>
        </p:txBody>
      </p:sp>
      <p:sp>
        <p:nvSpPr>
          <p:cNvPr id="3" name="Content Placeholder 2"/>
          <p:cNvSpPr>
            <a:spLocks noGrp="1"/>
          </p:cNvSpPr>
          <p:nvPr>
            <p:ph idx="1"/>
          </p:nvPr>
        </p:nvSpPr>
        <p:spPr>
          <a:xfrm>
            <a:off x="457200" y="1268760"/>
            <a:ext cx="8579296" cy="5400600"/>
          </a:xfrm>
        </p:spPr>
        <p:txBody>
          <a:bodyPr>
            <a:normAutofit/>
          </a:bodyPr>
          <a:lstStyle/>
          <a:p>
            <a:pPr marL="0" indent="0">
              <a:buNone/>
            </a:pPr>
            <a:r>
              <a:rPr kumimoji="1" lang="en-US" altLang="ja-JP" dirty="0" smtClean="0"/>
              <a:t>Question: what would be the shortest String that you could think of?</a:t>
            </a:r>
          </a:p>
          <a:p>
            <a:pPr marL="0" indent="0">
              <a:buNone/>
            </a:pPr>
            <a:r>
              <a:rPr lang="en-US" altLang="ja-JP" dirty="0"/>
              <a:t>	</a:t>
            </a:r>
            <a:r>
              <a:rPr lang="en-US" altLang="ja-JP" dirty="0" smtClean="0"/>
              <a:t>1 character long?</a:t>
            </a:r>
          </a:p>
          <a:p>
            <a:pPr marL="0" indent="0">
              <a:buNone/>
            </a:pPr>
            <a:r>
              <a:rPr kumimoji="1" lang="en-US" altLang="ja-JP" dirty="0"/>
              <a:t>	</a:t>
            </a:r>
            <a:r>
              <a:rPr kumimoji="1" lang="en-US" altLang="ja-JP" dirty="0" smtClean="0"/>
              <a:t>how about 0 characters long?</a:t>
            </a:r>
          </a:p>
          <a:p>
            <a:pPr marL="0" indent="0">
              <a:buNone/>
            </a:pPr>
            <a:endParaRPr lang="en-US" altLang="ja-JP" dirty="0"/>
          </a:p>
          <a:p>
            <a:pPr marL="0" indent="0">
              <a:buNone/>
            </a:pPr>
            <a:r>
              <a:rPr kumimoji="1" lang="en-US" altLang="ja-JP" dirty="0" smtClean="0"/>
              <a:t>	in Processing, the </a:t>
            </a:r>
            <a:r>
              <a:rPr kumimoji="1" lang="en-US" altLang="ja-JP" b="1" dirty="0" smtClean="0"/>
              <a:t>empty string</a:t>
            </a:r>
            <a:r>
              <a:rPr kumimoji="1" lang="en-US" altLang="ja-JP" dirty="0" smtClean="0"/>
              <a:t> is a string 	that is 0 characters long</a:t>
            </a:r>
          </a:p>
          <a:p>
            <a:pPr marL="0" indent="0">
              <a:buNone/>
            </a:pPr>
            <a:r>
              <a:rPr lang="en-US" altLang="ja-JP" dirty="0"/>
              <a:t>	</a:t>
            </a:r>
            <a:r>
              <a:rPr lang="en-US" altLang="ja-JP" dirty="0" smtClean="0"/>
              <a:t>you do it by: "" putting two quotes together</a:t>
            </a:r>
          </a:p>
          <a:p>
            <a:pPr marL="0" indent="0">
              <a:buNone/>
            </a:pPr>
            <a:r>
              <a:rPr kumimoji="1" lang="en-US" altLang="ja-JP" dirty="0"/>
              <a:t>	</a:t>
            </a:r>
            <a:r>
              <a:rPr kumimoji="1" lang="en-US" altLang="ja-JP" dirty="0" smtClean="0"/>
              <a:t>String </a:t>
            </a:r>
            <a:r>
              <a:rPr kumimoji="1" lang="en-US" altLang="ja-JP" dirty="0" err="1" smtClean="0"/>
              <a:t>nickName</a:t>
            </a:r>
            <a:r>
              <a:rPr kumimoji="1" lang="en-US" altLang="ja-JP" dirty="0" smtClean="0"/>
              <a:t> = "";</a:t>
            </a:r>
          </a:p>
        </p:txBody>
      </p:sp>
    </p:spTree>
    <p:extLst>
      <p:ext uri="{BB962C8B-B14F-4D97-AF65-F5344CB8AC3E}">
        <p14:creationId xmlns:p14="http://schemas.microsoft.com/office/powerpoint/2010/main" val="4718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kumimoji="1" lang="en-US" altLang="ja-JP" dirty="0" smtClean="0"/>
              <a:t>Combining two strings?</a:t>
            </a:r>
            <a:endParaRPr kumimoji="1" lang="ja-JP" altLang="en-US" dirty="0"/>
          </a:p>
        </p:txBody>
      </p:sp>
      <p:sp>
        <p:nvSpPr>
          <p:cNvPr id="3" name="Content Placeholder 2"/>
          <p:cNvSpPr>
            <a:spLocks noGrp="1"/>
          </p:cNvSpPr>
          <p:nvPr>
            <p:ph idx="1"/>
          </p:nvPr>
        </p:nvSpPr>
        <p:spPr>
          <a:xfrm>
            <a:off x="179512" y="908720"/>
            <a:ext cx="8928992" cy="5832648"/>
          </a:xfrm>
        </p:spPr>
        <p:txBody>
          <a:bodyPr>
            <a:normAutofit/>
          </a:bodyPr>
          <a:lstStyle/>
          <a:p>
            <a:pPr marL="0" indent="0">
              <a:buNone/>
            </a:pPr>
            <a:r>
              <a:rPr kumimoji="1" lang="en-US" altLang="ja-JP" dirty="0" smtClean="0"/>
              <a:t>String </a:t>
            </a:r>
            <a:r>
              <a:rPr kumimoji="1" lang="en-US" altLang="ja-JP" dirty="0" err="1" smtClean="0"/>
              <a:t>firstName</a:t>
            </a:r>
            <a:r>
              <a:rPr kumimoji="1" lang="en-US" altLang="ja-JP" dirty="0" smtClean="0"/>
              <a:t> = “Jim”;</a:t>
            </a:r>
          </a:p>
          <a:p>
            <a:pPr marL="0" indent="0">
              <a:buNone/>
            </a:pPr>
            <a:r>
              <a:rPr lang="en-US" altLang="ja-JP" dirty="0" smtClean="0"/>
              <a:t>String </a:t>
            </a:r>
            <a:r>
              <a:rPr lang="en-US" altLang="ja-JP" dirty="0" err="1" smtClean="0"/>
              <a:t>lastName</a:t>
            </a:r>
            <a:r>
              <a:rPr lang="en-US" altLang="ja-JP" dirty="0" smtClean="0"/>
              <a:t> = “Young”;</a:t>
            </a:r>
          </a:p>
          <a:p>
            <a:pPr marL="0" indent="0">
              <a:buNone/>
            </a:pPr>
            <a:r>
              <a:rPr kumimoji="1" lang="en-US" altLang="ja-JP" dirty="0" smtClean="0"/>
              <a:t>String </a:t>
            </a:r>
            <a:r>
              <a:rPr kumimoji="1" lang="en-US" altLang="ja-JP" dirty="0" err="1" smtClean="0"/>
              <a:t>fullName</a:t>
            </a:r>
            <a:r>
              <a:rPr kumimoji="1" lang="en-US" altLang="ja-JP" dirty="0" smtClean="0"/>
              <a:t> = “Jim Young”;</a:t>
            </a:r>
          </a:p>
          <a:p>
            <a:pPr marL="0" indent="0">
              <a:buNone/>
            </a:pPr>
            <a:endParaRPr lang="en-US" altLang="ja-JP" dirty="0"/>
          </a:p>
          <a:p>
            <a:pPr marL="0" indent="0">
              <a:buNone/>
            </a:pPr>
            <a:r>
              <a:rPr kumimoji="1" lang="en-US" altLang="ja-JP" dirty="0" smtClean="0"/>
              <a:t>Wouldn’t it be nice if we could simply build </a:t>
            </a:r>
            <a:r>
              <a:rPr kumimoji="1" lang="en-US" altLang="ja-JP" b="1" dirty="0" err="1" smtClean="0"/>
              <a:t>fullName</a:t>
            </a:r>
            <a:r>
              <a:rPr kumimoji="1" lang="en-US" altLang="ja-JP" dirty="0" smtClean="0"/>
              <a:t> from the other two?</a:t>
            </a:r>
          </a:p>
          <a:p>
            <a:pPr marL="0" indent="0">
              <a:buNone/>
            </a:pPr>
            <a:r>
              <a:rPr lang="en-US" altLang="ja-JP" dirty="0" smtClean="0"/>
              <a:t>In Processing, we use </a:t>
            </a:r>
            <a:r>
              <a:rPr lang="en-US" altLang="ja-JP" b="1" dirty="0" smtClean="0"/>
              <a:t>+</a:t>
            </a:r>
            <a:r>
              <a:rPr lang="en-US" altLang="ja-JP" dirty="0" smtClean="0"/>
              <a:t> sign to </a:t>
            </a:r>
            <a:r>
              <a:rPr lang="en-US" altLang="ja-JP" b="1" dirty="0" smtClean="0"/>
              <a:t>concatenate </a:t>
            </a:r>
            <a:r>
              <a:rPr lang="en-US" altLang="ja-JP" dirty="0" smtClean="0"/>
              <a:t>strings:</a:t>
            </a:r>
          </a:p>
          <a:p>
            <a:pPr marL="0" indent="0">
              <a:buNone/>
            </a:pPr>
            <a:r>
              <a:rPr lang="en-US" altLang="ja-JP" dirty="0" err="1" smtClean="0"/>
              <a:t>fullName</a:t>
            </a:r>
            <a:r>
              <a:rPr lang="en-US" altLang="ja-JP" dirty="0" smtClean="0"/>
              <a:t> = “Jim” + “Young”;</a:t>
            </a:r>
          </a:p>
          <a:p>
            <a:pPr marL="0" indent="0">
              <a:buNone/>
            </a:pPr>
            <a:r>
              <a:rPr lang="en-US" altLang="ja-JP" dirty="0" err="1" smtClean="0"/>
              <a:t>fullName</a:t>
            </a:r>
            <a:r>
              <a:rPr lang="en-US" altLang="ja-JP" dirty="0" smtClean="0"/>
              <a:t> = </a:t>
            </a:r>
            <a:r>
              <a:rPr lang="en-US" altLang="ja-JP" dirty="0" err="1" smtClean="0"/>
              <a:t>firstName</a:t>
            </a:r>
            <a:r>
              <a:rPr lang="en-US" altLang="ja-JP" dirty="0" smtClean="0"/>
              <a:t> + </a:t>
            </a:r>
            <a:r>
              <a:rPr lang="en-US" altLang="ja-JP" dirty="0" err="1" smtClean="0"/>
              <a:t>lastName</a:t>
            </a:r>
            <a:r>
              <a:rPr lang="en-US" altLang="ja-JP" dirty="0" smtClean="0"/>
              <a:t>;</a:t>
            </a:r>
          </a:p>
          <a:p>
            <a:pPr marL="0" indent="0">
              <a:buNone/>
            </a:pPr>
            <a:r>
              <a:rPr kumimoji="1" lang="en-US" altLang="ja-JP" dirty="0" err="1" smtClean="0"/>
              <a:t>fullName</a:t>
            </a:r>
            <a:r>
              <a:rPr kumimoji="1" lang="en-US" altLang="ja-JP" dirty="0" smtClean="0"/>
              <a:t> = </a:t>
            </a:r>
            <a:r>
              <a:rPr kumimoji="1" lang="en-US" altLang="ja-JP" dirty="0" err="1" smtClean="0"/>
              <a:t>firstName</a:t>
            </a:r>
            <a:r>
              <a:rPr kumimoji="1" lang="en-US" altLang="ja-JP" dirty="0" smtClean="0"/>
              <a:t>+ “ “+ </a:t>
            </a:r>
            <a:r>
              <a:rPr kumimoji="1" lang="en-US" altLang="ja-JP" dirty="0" err="1" smtClean="0"/>
              <a:t>lastName</a:t>
            </a:r>
            <a:r>
              <a:rPr kumimoji="1" lang="en-US" altLang="ja-JP" dirty="0" smtClean="0"/>
              <a:t>;</a:t>
            </a:r>
            <a:endParaRPr kumimoji="1" lang="ja-JP" altLang="en-US" dirty="0"/>
          </a:p>
        </p:txBody>
      </p:sp>
      <p:pic>
        <p:nvPicPr>
          <p:cNvPr id="1026" name="Picture 2" descr="http://i.perezhilton.com/wp-content/uploads/2012/07/internet-cat-thingy__oPt.jpg"/>
          <p:cNvPicPr>
            <a:picLocks noChangeAspect="1" noChangeArrowheads="1"/>
          </p:cNvPicPr>
          <p:nvPr/>
        </p:nvPicPr>
        <p:blipFill rotWithShape="1">
          <a:blip r:embed="rId2">
            <a:extLst>
              <a:ext uri="{28A0092B-C50C-407E-A947-70E740481C1C}">
                <a14:useLocalDpi xmlns:a14="http://schemas.microsoft.com/office/drawing/2010/main" val="0"/>
              </a:ext>
            </a:extLst>
          </a:blip>
          <a:srcRect r="16001" b="14755"/>
          <a:stretch/>
        </p:blipFill>
        <p:spPr bwMode="auto">
          <a:xfrm flipH="1">
            <a:off x="6588224" y="4869160"/>
            <a:ext cx="2368684"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err="1" smtClean="0"/>
              <a:t>madlibs</a:t>
            </a:r>
            <a:endParaRPr kumimoji="1" lang="ja-JP" altLang="en-US" dirty="0"/>
          </a:p>
        </p:txBody>
      </p:sp>
      <p:sp>
        <p:nvSpPr>
          <p:cNvPr id="3" name="Content Placeholder 2"/>
          <p:cNvSpPr>
            <a:spLocks noGrp="1"/>
          </p:cNvSpPr>
          <p:nvPr>
            <p:ph idx="1"/>
          </p:nvPr>
        </p:nvSpPr>
        <p:spPr>
          <a:xfrm>
            <a:off x="179512" y="1556792"/>
            <a:ext cx="6984776" cy="4608512"/>
          </a:xfrm>
        </p:spPr>
        <p:txBody>
          <a:bodyPr/>
          <a:lstStyle/>
          <a:p>
            <a:pPr marL="0" indent="0">
              <a:buNone/>
            </a:pPr>
            <a:r>
              <a:rPr kumimoji="1" lang="en-US" altLang="ja-JP" dirty="0" smtClean="0"/>
              <a:t>“&lt;exclamation&gt;! He said &lt;adverb&gt; as he jumped into his convertible &lt;noun&gt; and drove off with his &lt;adjective&gt; partner.”</a:t>
            </a:r>
          </a:p>
        </p:txBody>
      </p:sp>
      <p:pic>
        <p:nvPicPr>
          <p:cNvPr id="5122" name="Picture 2" descr="http://inst.eecs.berkeley.edu/~selfpace/cs9gonline/P2/MadLi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
            <a:ext cx="1979712" cy="26815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520" y="3146400"/>
            <a:ext cx="8784976" cy="3522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endParaRPr lang="en-US" altLang="ja-JP" dirty="0" smtClean="0"/>
          </a:p>
          <a:p>
            <a:pPr marL="0" indent="0">
              <a:buFont typeface="Arial" pitchFamily="34" charset="0"/>
              <a:buNone/>
            </a:pPr>
            <a:r>
              <a:rPr lang="en-US" altLang="ja-JP" dirty="0" smtClean="0"/>
              <a:t>Do this in Processing?</a:t>
            </a:r>
          </a:p>
          <a:p>
            <a:pPr marL="514350" indent="-514350">
              <a:buFont typeface="Arial" pitchFamily="34" charset="0"/>
              <a:buAutoNum type="alphaLcParenR"/>
            </a:pPr>
            <a:r>
              <a:rPr lang="en-US" altLang="ja-JP" dirty="0" smtClean="0"/>
              <a:t>Create variables for each of the unknowns</a:t>
            </a:r>
          </a:p>
          <a:p>
            <a:pPr marL="514350" indent="-514350">
              <a:buFont typeface="Arial" pitchFamily="34" charset="0"/>
              <a:buAutoNum type="alphaLcParenR"/>
            </a:pPr>
            <a:r>
              <a:rPr lang="en-US" altLang="ja-JP" dirty="0" smtClean="0"/>
              <a:t>Store answers for each	</a:t>
            </a:r>
          </a:p>
          <a:p>
            <a:pPr marL="514350" indent="-514350">
              <a:buFont typeface="Arial" pitchFamily="34" charset="0"/>
              <a:buAutoNum type="alphaLcParenR"/>
            </a:pPr>
            <a:r>
              <a:rPr lang="en-US" altLang="ja-JP" dirty="0" smtClean="0"/>
              <a:t>Calculate the output String</a:t>
            </a:r>
          </a:p>
          <a:p>
            <a:pPr marL="514350" indent="-514350">
              <a:buFont typeface="Arial" pitchFamily="34" charset="0"/>
              <a:buAutoNum type="alphaLcParenR"/>
            </a:pPr>
            <a:r>
              <a:rPr lang="en-US" altLang="ja-JP" dirty="0" smtClean="0"/>
              <a:t>Display the output String</a:t>
            </a:r>
            <a:endParaRPr lang="ja-JP" altLang="en-US" dirty="0"/>
          </a:p>
        </p:txBody>
      </p:sp>
    </p:spTree>
    <p:extLst>
      <p:ext uri="{BB962C8B-B14F-4D97-AF65-F5344CB8AC3E}">
        <p14:creationId xmlns:p14="http://schemas.microsoft.com/office/powerpoint/2010/main" val="361563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Graphical text in processing</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Two new commands:</a:t>
            </a:r>
          </a:p>
          <a:p>
            <a:pPr marL="0" indent="0">
              <a:buNone/>
            </a:pPr>
            <a:r>
              <a:rPr lang="en-US" altLang="ja-JP" dirty="0" smtClean="0"/>
              <a:t>text(string, x, y); // draw string at </a:t>
            </a:r>
            <a:r>
              <a:rPr lang="en-US" altLang="ja-JP" dirty="0" err="1" smtClean="0"/>
              <a:t>x,y</a:t>
            </a:r>
            <a:endParaRPr lang="en-US" altLang="ja-JP" dirty="0" smtClean="0"/>
          </a:p>
          <a:p>
            <a:pPr marL="0" indent="0">
              <a:buNone/>
            </a:pPr>
            <a:r>
              <a:rPr lang="en-US" altLang="ja-JP" dirty="0" err="1" smtClean="0"/>
              <a:t>textSize</a:t>
            </a:r>
            <a:r>
              <a:rPr lang="en-US" altLang="ja-JP" dirty="0" smtClean="0"/>
              <a:t>(size in pixels);</a:t>
            </a:r>
            <a:endParaRPr kumimoji="1" lang="ja-JP" altLang="en-US" dirty="0"/>
          </a:p>
        </p:txBody>
      </p:sp>
      <p:sp>
        <p:nvSpPr>
          <p:cNvPr id="4" name="Content Placeholder 2"/>
          <p:cNvSpPr txBox="1">
            <a:spLocks/>
          </p:cNvSpPr>
          <p:nvPr/>
        </p:nvSpPr>
        <p:spPr>
          <a:xfrm>
            <a:off x="5724128" y="3237624"/>
            <a:ext cx="2160240" cy="6529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dirty="0" smtClean="0"/>
              <a:t>Some string</a:t>
            </a:r>
            <a:endParaRPr lang="ja-JP" altLang="en-US" dirty="0"/>
          </a:p>
        </p:txBody>
      </p:sp>
      <p:cxnSp>
        <p:nvCxnSpPr>
          <p:cNvPr id="6" name="Straight Arrow Connector 5"/>
          <p:cNvCxnSpPr/>
          <p:nvPr/>
        </p:nvCxnSpPr>
        <p:spPr>
          <a:xfrm flipV="1">
            <a:off x="5508104" y="3789040"/>
            <a:ext cx="288032" cy="8640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 name="Content Placeholder 2"/>
          <p:cNvSpPr txBox="1">
            <a:spLocks/>
          </p:cNvSpPr>
          <p:nvPr/>
        </p:nvSpPr>
        <p:spPr>
          <a:xfrm>
            <a:off x="4211960" y="4686866"/>
            <a:ext cx="3024336" cy="65293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dirty="0" smtClean="0"/>
              <a:t>Coordinates point at bottom left corner</a:t>
            </a:r>
            <a:endParaRPr lang="ja-JP" alt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720000" y="3688200"/>
              <a:ext cx="7728120" cy="1474560"/>
            </p14:xfrm>
          </p:contentPart>
        </mc:Choice>
        <mc:Fallback xmlns="">
          <p:pic>
            <p:nvPicPr>
              <p:cNvPr id="5" name="Ink 4"/>
              <p:cNvPicPr/>
              <p:nvPr/>
            </p:nvPicPr>
            <p:blipFill>
              <a:blip r:embed="rId3"/>
              <a:stretch>
                <a:fillRect/>
              </a:stretch>
            </p:blipFill>
            <p:spPr>
              <a:xfrm>
                <a:off x="714240" y="3682440"/>
                <a:ext cx="7736400" cy="1485360"/>
              </a:xfrm>
              <a:prstGeom prst="rect">
                <a:avLst/>
              </a:prstGeom>
            </p:spPr>
          </p:pic>
        </mc:Fallback>
      </mc:AlternateContent>
    </p:spTree>
    <p:extLst>
      <p:ext uri="{BB962C8B-B14F-4D97-AF65-F5344CB8AC3E}">
        <p14:creationId xmlns:p14="http://schemas.microsoft.com/office/powerpoint/2010/main" val="12992557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6990"/>
            <a:ext cx="8229600" cy="1224136"/>
          </a:xfrm>
        </p:spPr>
        <p:txBody>
          <a:bodyPr>
            <a:normAutofit/>
          </a:bodyPr>
          <a:lstStyle/>
          <a:p>
            <a:r>
              <a:rPr lang="en-US" dirty="0" smtClean="0"/>
              <a:t>What number is this?</a:t>
            </a:r>
            <a:endParaRPr lang="en-CA" dirty="0"/>
          </a:p>
        </p:txBody>
      </p:sp>
      <p:sp>
        <p:nvSpPr>
          <p:cNvPr id="3" name="コンテンツ プレースホルダー 2"/>
          <p:cNvSpPr>
            <a:spLocks noGrp="1"/>
          </p:cNvSpPr>
          <p:nvPr>
            <p:ph idx="1"/>
          </p:nvPr>
        </p:nvSpPr>
        <p:spPr>
          <a:xfrm>
            <a:off x="457200" y="1772816"/>
            <a:ext cx="8229600" cy="4857403"/>
          </a:xfrm>
        </p:spPr>
        <p:txBody>
          <a:bodyPr>
            <a:normAutofit lnSpcReduction="10000"/>
          </a:bodyPr>
          <a:lstStyle/>
          <a:p>
            <a:pPr marL="0" indent="0">
              <a:buNone/>
            </a:pPr>
            <a:r>
              <a:rPr lang="ja-JP" altLang="en-US" dirty="0" smtClean="0"/>
              <a:t>五</a:t>
            </a:r>
            <a:endParaRPr lang="en-US" altLang="ja-JP" dirty="0" smtClean="0"/>
          </a:p>
          <a:p>
            <a:pPr marL="0" indent="0">
              <a:buNone/>
            </a:pPr>
            <a:r>
              <a:rPr lang="ja-JP" altLang="en-US" dirty="0"/>
              <a:t>いつつ</a:t>
            </a:r>
            <a:endParaRPr lang="en-US" altLang="ja-JP" dirty="0"/>
          </a:p>
          <a:p>
            <a:pPr marL="0" indent="0">
              <a:buNone/>
            </a:pPr>
            <a:r>
              <a:rPr lang="ko-KR" altLang="en-US" dirty="0"/>
              <a:t>오</a:t>
            </a:r>
            <a:endParaRPr lang="en-US" altLang="ko-KR" dirty="0"/>
          </a:p>
          <a:p>
            <a:pPr marL="0" indent="0">
              <a:buNone/>
            </a:pPr>
            <a:r>
              <a:rPr lang="ko-KR" altLang="en-US" dirty="0"/>
              <a:t>다섯</a:t>
            </a:r>
            <a:endParaRPr lang="en-US" altLang="ko-KR" dirty="0"/>
          </a:p>
          <a:p>
            <a:pPr marL="0" indent="0">
              <a:buNone/>
            </a:pPr>
            <a:r>
              <a:rPr lang="en-US" altLang="ja-JP" dirty="0"/>
              <a:t>|||||</a:t>
            </a:r>
          </a:p>
          <a:p>
            <a:pPr marL="0" indent="0">
              <a:buNone/>
            </a:pPr>
            <a:r>
              <a:rPr lang="en-US" altLang="ja-JP" dirty="0"/>
              <a:t>V</a:t>
            </a:r>
          </a:p>
          <a:p>
            <a:pPr marL="0" indent="0">
              <a:buNone/>
            </a:pPr>
            <a:r>
              <a:rPr lang="en-US" dirty="0" smtClean="0"/>
              <a:t>5</a:t>
            </a:r>
          </a:p>
          <a:p>
            <a:pPr marL="0" indent="0">
              <a:buNone/>
            </a:pPr>
            <a:r>
              <a:rPr lang="en-US" dirty="0" smtClean="0"/>
              <a:t>The number 5 can be represented in thousands of ways… that is text versus the abstract number</a:t>
            </a:r>
            <a:endParaRPr lang="en-US" dirty="0"/>
          </a:p>
        </p:txBody>
      </p:sp>
    </p:spTree>
    <p:extLst>
      <p:ext uri="{BB962C8B-B14F-4D97-AF65-F5344CB8AC3E}">
        <p14:creationId xmlns:p14="http://schemas.microsoft.com/office/powerpoint/2010/main" val="178623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922114"/>
          </a:xfrm>
        </p:spPr>
        <p:txBody>
          <a:bodyPr/>
          <a:lstStyle/>
          <a:p>
            <a:r>
              <a:rPr lang="en-US" dirty="0" smtClean="0"/>
              <a:t>String type versus number types</a:t>
            </a:r>
            <a:endParaRPr lang="en-CA" dirty="0"/>
          </a:p>
        </p:txBody>
      </p:sp>
      <p:sp>
        <p:nvSpPr>
          <p:cNvPr id="3" name="コンテンツ プレースホルダー 2"/>
          <p:cNvSpPr>
            <a:spLocks noGrp="1"/>
          </p:cNvSpPr>
          <p:nvPr>
            <p:ph idx="1"/>
          </p:nvPr>
        </p:nvSpPr>
        <p:spPr>
          <a:xfrm>
            <a:off x="457200" y="980728"/>
            <a:ext cx="8229600" cy="5145435"/>
          </a:xfrm>
        </p:spPr>
        <p:txBody>
          <a:bodyPr/>
          <a:lstStyle/>
          <a:p>
            <a:pPr marL="0" indent="0">
              <a:buNone/>
            </a:pPr>
            <a:r>
              <a:rPr lang="en-US" dirty="0" smtClean="0"/>
              <a:t>is String “5” different than integer 5?</a:t>
            </a:r>
          </a:p>
          <a:p>
            <a:pPr marL="0" indent="0">
              <a:buNone/>
            </a:pPr>
            <a:r>
              <a:rPr lang="en-US" b="1" dirty="0" smtClean="0"/>
              <a:t>note:</a:t>
            </a:r>
            <a:r>
              <a:rPr lang="en-US" dirty="0" smtClean="0"/>
              <a:t> String is text, language-dependent representation, and numbers are abstract numbers independent of representation:</a:t>
            </a:r>
          </a:p>
          <a:p>
            <a:pPr marL="0" indent="0">
              <a:buNone/>
            </a:pPr>
            <a:r>
              <a:rPr lang="en-US" dirty="0" smtClean="0"/>
              <a:t>e.g., “1234.56” and “1,234.56” and “12,34.56” are string representations, and all are equivalent to the abstract number 1234.56.</a:t>
            </a:r>
          </a:p>
          <a:p>
            <a:pPr marL="0" indent="0">
              <a:buNone/>
            </a:pPr>
            <a:endParaRPr lang="en-US" dirty="0"/>
          </a:p>
        </p:txBody>
      </p:sp>
    </p:spTree>
    <p:extLst>
      <p:ext uri="{BB962C8B-B14F-4D97-AF65-F5344CB8AC3E}">
        <p14:creationId xmlns:p14="http://schemas.microsoft.com/office/powerpoint/2010/main" val="9884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Try conversions</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String s = "5";</a:t>
            </a:r>
          </a:p>
          <a:p>
            <a:pPr marL="0" indent="0">
              <a:buNone/>
            </a:pPr>
            <a:r>
              <a:rPr lang="en-US" altLang="ja-JP" dirty="0" err="1"/>
              <a:t>int</a:t>
            </a:r>
            <a:r>
              <a:rPr lang="en-US" altLang="ja-JP" dirty="0"/>
              <a:t> </a:t>
            </a:r>
            <a:r>
              <a:rPr lang="en-US" altLang="ja-JP" dirty="0" err="1"/>
              <a:t>i</a:t>
            </a:r>
            <a:r>
              <a:rPr lang="en-US" altLang="ja-JP" dirty="0"/>
              <a:t> = s;</a:t>
            </a:r>
          </a:p>
          <a:p>
            <a:pPr marL="0" indent="0">
              <a:buNone/>
            </a:pPr>
            <a:endParaRPr kumimoji="1" lang="en-US" altLang="ja-JP" dirty="0" smtClean="0"/>
          </a:p>
          <a:p>
            <a:pPr marL="0" indent="0">
              <a:buNone/>
            </a:pPr>
            <a:endParaRPr lang="en-US" altLang="ja-JP" dirty="0"/>
          </a:p>
          <a:p>
            <a:pPr marL="0" indent="0">
              <a:buNone/>
            </a:pPr>
            <a:r>
              <a:rPr lang="en-US" altLang="ja-JP" dirty="0" err="1"/>
              <a:t>int</a:t>
            </a:r>
            <a:r>
              <a:rPr lang="en-US" altLang="ja-JP" dirty="0"/>
              <a:t> </a:t>
            </a:r>
            <a:r>
              <a:rPr lang="en-US" altLang="ja-JP" dirty="0" err="1"/>
              <a:t>i</a:t>
            </a:r>
            <a:r>
              <a:rPr lang="en-US" altLang="ja-JP" dirty="0"/>
              <a:t> = 5;</a:t>
            </a:r>
          </a:p>
          <a:p>
            <a:pPr marL="0" indent="0">
              <a:buNone/>
            </a:pPr>
            <a:r>
              <a:rPr lang="en-US" altLang="ja-JP" dirty="0"/>
              <a:t>String s = </a:t>
            </a:r>
            <a:r>
              <a:rPr lang="en-US" altLang="ja-JP" dirty="0" err="1"/>
              <a:t>i</a:t>
            </a:r>
            <a:r>
              <a:rPr lang="en-US" altLang="ja-JP" dirty="0"/>
              <a:t>;</a:t>
            </a:r>
          </a:p>
          <a:p>
            <a:pPr marL="0" indent="0">
              <a:buNone/>
            </a:pPr>
            <a:endParaRPr kumimoji="1" lang="ja-JP" altLang="en-US" dirty="0"/>
          </a:p>
        </p:txBody>
      </p:sp>
    </p:spTree>
    <p:extLst>
      <p:ext uri="{BB962C8B-B14F-4D97-AF65-F5344CB8AC3E}">
        <p14:creationId xmlns:p14="http://schemas.microsoft.com/office/powerpoint/2010/main" val="144151531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08" y="19878"/>
            <a:ext cx="8856984" cy="1143000"/>
          </a:xfrm>
        </p:spPr>
        <p:txBody>
          <a:bodyPr>
            <a:normAutofit fontScale="90000"/>
          </a:bodyPr>
          <a:lstStyle/>
          <a:p>
            <a:r>
              <a:rPr lang="en-US" dirty="0" smtClean="0"/>
              <a:t>So how to convert between a string and a number?</a:t>
            </a:r>
            <a:endParaRPr lang="en-CA" dirty="0"/>
          </a:p>
        </p:txBody>
      </p:sp>
      <p:sp>
        <p:nvSpPr>
          <p:cNvPr id="3" name="コンテンツ プレースホルダー 2"/>
          <p:cNvSpPr>
            <a:spLocks noGrp="1"/>
          </p:cNvSpPr>
          <p:nvPr>
            <p:ph idx="1"/>
          </p:nvPr>
        </p:nvSpPr>
        <p:spPr>
          <a:xfrm>
            <a:off x="143508" y="1162878"/>
            <a:ext cx="8543292" cy="5578490"/>
          </a:xfrm>
        </p:spPr>
        <p:txBody>
          <a:bodyPr>
            <a:normAutofit fontScale="92500" lnSpcReduction="20000"/>
          </a:bodyPr>
          <a:lstStyle/>
          <a:p>
            <a:pPr marL="0" indent="0">
              <a:buNone/>
            </a:pPr>
            <a:r>
              <a:rPr lang="en-US" dirty="0" err="1" smtClean="0"/>
              <a:t>int</a:t>
            </a:r>
            <a:r>
              <a:rPr lang="en-US" dirty="0" smtClean="0"/>
              <a:t> </a:t>
            </a:r>
            <a:r>
              <a:rPr lang="en-US" dirty="0" err="1" smtClean="0"/>
              <a:t>int</a:t>
            </a:r>
            <a:r>
              <a:rPr lang="en-US" dirty="0" smtClean="0"/>
              <a:t>(String)</a:t>
            </a:r>
          </a:p>
          <a:p>
            <a:pPr marL="0" indent="0">
              <a:buNone/>
            </a:pPr>
            <a:r>
              <a:rPr lang="en-US" dirty="0" smtClean="0"/>
              <a:t>float float(String)</a:t>
            </a:r>
          </a:p>
          <a:p>
            <a:pPr marL="0" indent="0">
              <a:buNone/>
            </a:pPr>
            <a:r>
              <a:rPr lang="en-US" dirty="0" smtClean="0"/>
              <a:t>String </a:t>
            </a:r>
            <a:r>
              <a:rPr lang="en-US" dirty="0" err="1" smtClean="0"/>
              <a:t>str</a:t>
            </a:r>
            <a:r>
              <a:rPr lang="en-US" dirty="0" smtClean="0"/>
              <a:t>(numerical)</a:t>
            </a:r>
          </a:p>
          <a:p>
            <a:pPr marL="0" indent="0">
              <a:buNone/>
            </a:pPr>
            <a:endParaRPr lang="en-US" dirty="0" smtClean="0"/>
          </a:p>
          <a:p>
            <a:pPr marL="0" indent="0">
              <a:buNone/>
            </a:pPr>
            <a:r>
              <a:rPr lang="en-US" b="1" dirty="0" err="1" smtClean="0"/>
              <a:t>int</a:t>
            </a:r>
            <a:r>
              <a:rPr lang="en-US" b="1" dirty="0" smtClean="0"/>
              <a:t> </a:t>
            </a:r>
            <a:r>
              <a:rPr lang="en-US" dirty="0" smtClean="0"/>
              <a:t>takes a </a:t>
            </a:r>
            <a:r>
              <a:rPr lang="en-US" b="1" dirty="0" smtClean="0"/>
              <a:t>String</a:t>
            </a:r>
            <a:r>
              <a:rPr lang="en-US" dirty="0" smtClean="0"/>
              <a:t> parameter, and </a:t>
            </a:r>
            <a:r>
              <a:rPr lang="en-US" b="1" dirty="0" smtClean="0"/>
              <a:t>returns</a:t>
            </a:r>
            <a:r>
              <a:rPr lang="en-US" dirty="0" smtClean="0"/>
              <a:t> an </a:t>
            </a:r>
            <a:r>
              <a:rPr lang="en-US" b="1" dirty="0" smtClean="0"/>
              <a:t>Integer</a:t>
            </a:r>
            <a:r>
              <a:rPr lang="en-US" dirty="0"/>
              <a:t> </a:t>
            </a:r>
            <a:r>
              <a:rPr lang="en-US" dirty="0" smtClean="0"/>
              <a:t>that you can use.</a:t>
            </a:r>
          </a:p>
          <a:p>
            <a:pPr marL="0" indent="0">
              <a:buNone/>
            </a:pPr>
            <a:endParaRPr lang="en-US" altLang="ja-JP" b="1" dirty="0" smtClean="0"/>
          </a:p>
          <a:p>
            <a:pPr marL="0" indent="0">
              <a:buNone/>
            </a:pPr>
            <a:r>
              <a:rPr lang="en-US" altLang="ja-JP" b="1" dirty="0" smtClean="0"/>
              <a:t>float </a:t>
            </a:r>
            <a:r>
              <a:rPr lang="en-US" altLang="ja-JP" dirty="0" smtClean="0"/>
              <a:t>takes </a:t>
            </a:r>
            <a:r>
              <a:rPr lang="en-US" altLang="ja-JP" dirty="0"/>
              <a:t>a </a:t>
            </a:r>
            <a:r>
              <a:rPr lang="en-US" altLang="ja-JP" b="1" dirty="0"/>
              <a:t>String</a:t>
            </a:r>
            <a:r>
              <a:rPr lang="en-US" altLang="ja-JP" dirty="0"/>
              <a:t> parameter, and </a:t>
            </a:r>
            <a:r>
              <a:rPr lang="en-US" altLang="ja-JP" b="1" dirty="0"/>
              <a:t>returns</a:t>
            </a:r>
            <a:r>
              <a:rPr lang="en-US" altLang="ja-JP" dirty="0"/>
              <a:t> </a:t>
            </a:r>
            <a:r>
              <a:rPr lang="en-US" altLang="ja-JP" dirty="0" smtClean="0"/>
              <a:t>a </a:t>
            </a:r>
            <a:r>
              <a:rPr lang="en-US" altLang="ja-JP" b="1" dirty="0" smtClean="0"/>
              <a:t>float</a:t>
            </a:r>
            <a:r>
              <a:rPr lang="en-US" altLang="ja-JP" dirty="0" smtClean="0"/>
              <a:t> </a:t>
            </a:r>
            <a:r>
              <a:rPr lang="en-US" altLang="ja-JP" dirty="0"/>
              <a:t>that you can use.</a:t>
            </a:r>
          </a:p>
          <a:p>
            <a:pPr marL="0" indent="0">
              <a:buNone/>
            </a:pPr>
            <a:endParaRPr lang="en-US" altLang="ja-JP" b="1" dirty="0" smtClean="0"/>
          </a:p>
          <a:p>
            <a:pPr marL="0" indent="0">
              <a:buNone/>
            </a:pPr>
            <a:r>
              <a:rPr lang="en-US" altLang="ja-JP" b="1" dirty="0" err="1" smtClean="0"/>
              <a:t>str</a:t>
            </a:r>
            <a:r>
              <a:rPr lang="en-US" altLang="ja-JP" b="1" dirty="0" smtClean="0"/>
              <a:t> </a:t>
            </a:r>
            <a:r>
              <a:rPr lang="en-US" altLang="ja-JP" dirty="0"/>
              <a:t>takes </a:t>
            </a:r>
            <a:r>
              <a:rPr lang="en-US" altLang="ja-JP" dirty="0" smtClean="0"/>
              <a:t>a </a:t>
            </a:r>
            <a:r>
              <a:rPr lang="en-US" altLang="ja-JP" b="1" dirty="0" smtClean="0"/>
              <a:t>numerical </a:t>
            </a:r>
            <a:r>
              <a:rPr lang="en-US" altLang="ja-JP" dirty="0" smtClean="0"/>
              <a:t>parameter</a:t>
            </a:r>
            <a:r>
              <a:rPr lang="en-US" altLang="ja-JP" dirty="0"/>
              <a:t>, and </a:t>
            </a:r>
            <a:r>
              <a:rPr lang="en-US" altLang="ja-JP" b="1" dirty="0"/>
              <a:t>returns</a:t>
            </a:r>
            <a:r>
              <a:rPr lang="en-US" altLang="ja-JP" dirty="0"/>
              <a:t> </a:t>
            </a:r>
            <a:r>
              <a:rPr lang="en-US" altLang="ja-JP" dirty="0" smtClean="0"/>
              <a:t>a </a:t>
            </a:r>
            <a:r>
              <a:rPr lang="en-US" altLang="ja-JP" b="1" dirty="0" smtClean="0"/>
              <a:t>String</a:t>
            </a:r>
            <a:r>
              <a:rPr lang="en-US" altLang="ja-JP" dirty="0" smtClean="0"/>
              <a:t> </a:t>
            </a:r>
            <a:r>
              <a:rPr lang="en-US" altLang="ja-JP" dirty="0"/>
              <a:t>that you can use</a:t>
            </a:r>
            <a:r>
              <a:rPr lang="en-US" altLang="ja-JP" dirty="0" smtClean="0"/>
              <a:t>.</a:t>
            </a:r>
            <a:endParaRPr lang="en-US" altLang="ja-JP" dirty="0"/>
          </a:p>
        </p:txBody>
      </p:sp>
    </p:spTree>
    <p:extLst>
      <p:ext uri="{BB962C8B-B14F-4D97-AF65-F5344CB8AC3E}">
        <p14:creationId xmlns:p14="http://schemas.microsoft.com/office/powerpoint/2010/main" val="5682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Fail cases?</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String s = "1,234";</a:t>
            </a:r>
          </a:p>
          <a:p>
            <a:pPr marL="0" indent="0">
              <a:buNone/>
            </a:pPr>
            <a:r>
              <a:rPr lang="en-US" altLang="ja-JP" dirty="0" err="1"/>
              <a:t>int</a:t>
            </a:r>
            <a:r>
              <a:rPr lang="en-US" altLang="ja-JP" dirty="0"/>
              <a:t> </a:t>
            </a:r>
            <a:r>
              <a:rPr lang="en-US" altLang="ja-JP" dirty="0" err="1"/>
              <a:t>i</a:t>
            </a:r>
            <a:r>
              <a:rPr lang="en-US" altLang="ja-JP" dirty="0"/>
              <a:t> = </a:t>
            </a:r>
            <a:r>
              <a:rPr lang="en-US" altLang="ja-JP" dirty="0" err="1"/>
              <a:t>int</a:t>
            </a:r>
            <a:r>
              <a:rPr lang="en-US" altLang="ja-JP" dirty="0"/>
              <a:t>(s);</a:t>
            </a:r>
          </a:p>
          <a:p>
            <a:pPr marL="0" indent="0">
              <a:buNone/>
            </a:pPr>
            <a:r>
              <a:rPr lang="en-US" altLang="ja-JP" dirty="0"/>
              <a:t>float f = float(s);</a:t>
            </a:r>
          </a:p>
          <a:p>
            <a:pPr marL="0" indent="0">
              <a:buNone/>
            </a:pPr>
            <a:r>
              <a:rPr lang="en-US" altLang="ja-JP" dirty="0" err="1"/>
              <a:t>println</a:t>
            </a:r>
            <a:r>
              <a:rPr lang="en-US" altLang="ja-JP" dirty="0"/>
              <a:t>(</a:t>
            </a:r>
            <a:r>
              <a:rPr lang="en-US" altLang="ja-JP" dirty="0" err="1"/>
              <a:t>i</a:t>
            </a:r>
            <a:r>
              <a:rPr lang="en-US" altLang="ja-JP" dirty="0"/>
              <a:t>);</a:t>
            </a:r>
          </a:p>
          <a:p>
            <a:pPr marL="0" indent="0">
              <a:buNone/>
            </a:pPr>
            <a:r>
              <a:rPr lang="en-US" altLang="ja-JP" dirty="0" err="1"/>
              <a:t>println</a:t>
            </a:r>
            <a:r>
              <a:rPr lang="en-US" altLang="ja-JP" dirty="0"/>
              <a:t>(f);</a:t>
            </a:r>
          </a:p>
          <a:p>
            <a:pPr marL="0" indent="0">
              <a:buNone/>
            </a:pPr>
            <a:endParaRPr kumimoji="1" lang="ja-JP" altLang="en-US" dirty="0"/>
          </a:p>
        </p:txBody>
      </p:sp>
    </p:spTree>
    <p:extLst>
      <p:ext uri="{BB962C8B-B14F-4D97-AF65-F5344CB8AC3E}">
        <p14:creationId xmlns:p14="http://schemas.microsoft.com/office/powerpoint/2010/main" val="399646703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special case: string </a:t>
            </a:r>
            <a:r>
              <a:rPr lang="en-US" dirty="0" err="1" smtClean="0"/>
              <a:t>concat</a:t>
            </a:r>
            <a:r>
              <a:rPr lang="en-US" dirty="0" smtClean="0"/>
              <a:t> +=</a:t>
            </a:r>
            <a:endParaRPr lang="en-CA" dirty="0"/>
          </a:p>
        </p:txBody>
      </p:sp>
      <p:sp>
        <p:nvSpPr>
          <p:cNvPr id="3" name="コンテンツ プレースホルダー 2"/>
          <p:cNvSpPr>
            <a:spLocks noGrp="1"/>
          </p:cNvSpPr>
          <p:nvPr>
            <p:ph idx="1"/>
          </p:nvPr>
        </p:nvSpPr>
        <p:spPr/>
        <p:txBody>
          <a:bodyPr/>
          <a:lstStyle/>
          <a:p>
            <a:pPr marL="0" indent="0">
              <a:buNone/>
            </a:pPr>
            <a:r>
              <a:rPr lang="en-US" dirty="0" smtClean="0"/>
              <a:t>String s = “output: “;</a:t>
            </a:r>
          </a:p>
          <a:p>
            <a:pPr marL="0" indent="0">
              <a:buNone/>
            </a:pPr>
            <a:r>
              <a:rPr lang="en-US" dirty="0" smtClean="0"/>
              <a:t>s += “other string”;  // s = s + “other string”</a:t>
            </a:r>
          </a:p>
          <a:p>
            <a:pPr marL="0" indent="0">
              <a:buNone/>
            </a:pPr>
            <a:r>
              <a:rPr lang="en-US" dirty="0" smtClean="0"/>
              <a:t>s += 20; </a:t>
            </a:r>
          </a:p>
          <a:p>
            <a:pPr marL="0" indent="0">
              <a:buNone/>
            </a:pPr>
            <a:r>
              <a:rPr lang="en-US" dirty="0" smtClean="0"/>
              <a:t>s = s + 20; // converts 20 to “20”</a:t>
            </a:r>
          </a:p>
          <a:p>
            <a:pPr marL="0" indent="0">
              <a:buNone/>
            </a:pPr>
            <a:endParaRPr lang="en-CA" dirty="0"/>
          </a:p>
        </p:txBody>
      </p:sp>
    </p:spTree>
    <p:extLst>
      <p:ext uri="{BB962C8B-B14F-4D97-AF65-F5344CB8AC3E}">
        <p14:creationId xmlns:p14="http://schemas.microsoft.com/office/powerpoint/2010/main" val="179894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8229600" cy="850106"/>
          </a:xfrm>
        </p:spPr>
        <p:txBody>
          <a:bodyPr/>
          <a:lstStyle/>
          <a:p>
            <a:r>
              <a:rPr lang="en-US" dirty="0" smtClean="0"/>
              <a:t>High level languages</a:t>
            </a:r>
            <a:endParaRPr lang="en-CA" dirty="0"/>
          </a:p>
        </p:txBody>
      </p:sp>
      <p:sp>
        <p:nvSpPr>
          <p:cNvPr id="3" name="コンテンツ プレースホルダー 2"/>
          <p:cNvSpPr>
            <a:spLocks noGrp="1"/>
          </p:cNvSpPr>
          <p:nvPr>
            <p:ph idx="1"/>
          </p:nvPr>
        </p:nvSpPr>
        <p:spPr>
          <a:xfrm>
            <a:off x="179512" y="1268760"/>
            <a:ext cx="6696744" cy="5285184"/>
          </a:xfrm>
        </p:spPr>
        <p:txBody>
          <a:bodyPr>
            <a:normAutofit/>
          </a:bodyPr>
          <a:lstStyle/>
          <a:p>
            <a:pPr marL="0" indent="0">
              <a:buNone/>
            </a:pPr>
            <a:r>
              <a:rPr lang="en-US" dirty="0" smtClean="0"/>
              <a:t>most programming languages aim to be </a:t>
            </a:r>
            <a:r>
              <a:rPr lang="en-US" b="1" dirty="0" smtClean="0"/>
              <a:t>human-readable</a:t>
            </a:r>
            <a:r>
              <a:rPr lang="en-US" b="1" i="1" dirty="0" smtClean="0"/>
              <a:t> </a:t>
            </a:r>
            <a:r>
              <a:rPr lang="en-US" dirty="0" smtClean="0"/>
              <a:t>(hah) so you don’t have to work in binary or assembly</a:t>
            </a:r>
          </a:p>
          <a:p>
            <a:pPr marL="0" indent="0">
              <a:buNone/>
            </a:pPr>
            <a:endParaRPr lang="en-US" dirty="0"/>
          </a:p>
          <a:p>
            <a:pPr marL="0" indent="0">
              <a:buNone/>
            </a:pPr>
            <a:r>
              <a:rPr lang="en-US" dirty="0" smtClean="0"/>
              <a:t>java and processing are such “high-level” languages</a:t>
            </a:r>
            <a:endParaRPr lang="en-US" dirty="0"/>
          </a:p>
        </p:txBody>
      </p:sp>
    </p:spTree>
    <p:extLst>
      <p:ext uri="{BB962C8B-B14F-4D97-AF65-F5344CB8AC3E}">
        <p14:creationId xmlns:p14="http://schemas.microsoft.com/office/powerpoint/2010/main" val="39564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80"/>
          </a:xfrm>
        </p:spPr>
        <p:txBody>
          <a:bodyPr>
            <a:normAutofit fontScale="90000"/>
          </a:bodyPr>
          <a:lstStyle/>
          <a:p>
            <a:r>
              <a:rPr kumimoji="1" lang="en-US" altLang="ja-JP" dirty="0" smtClean="0"/>
              <a:t>Shortcut for number -&gt; String</a:t>
            </a:r>
            <a:endParaRPr kumimoji="1" lang="ja-JP" altLang="en-US" dirty="0"/>
          </a:p>
        </p:txBody>
      </p:sp>
      <p:sp>
        <p:nvSpPr>
          <p:cNvPr id="3" name="Content Placeholder 2"/>
          <p:cNvSpPr>
            <a:spLocks noGrp="1"/>
          </p:cNvSpPr>
          <p:nvPr>
            <p:ph idx="1"/>
          </p:nvPr>
        </p:nvSpPr>
        <p:spPr>
          <a:xfrm>
            <a:off x="457200" y="692696"/>
            <a:ext cx="8229600" cy="5976664"/>
          </a:xfrm>
        </p:spPr>
        <p:txBody>
          <a:bodyPr>
            <a:normAutofit/>
          </a:bodyPr>
          <a:lstStyle/>
          <a:p>
            <a:pPr marL="0" indent="0">
              <a:buNone/>
            </a:pPr>
            <a:r>
              <a:rPr kumimoji="1" lang="en-US" altLang="ja-JP" dirty="0" smtClean="0"/>
              <a:t>If you try to concatenate a String with a number, processing inserts the </a:t>
            </a:r>
            <a:r>
              <a:rPr kumimoji="1" lang="en-US" altLang="ja-JP" dirty="0" err="1" smtClean="0"/>
              <a:t>str</a:t>
            </a:r>
            <a:r>
              <a:rPr kumimoji="1" lang="en-US" altLang="ja-JP" dirty="0" smtClean="0"/>
              <a:t>() conversion fo</a:t>
            </a:r>
            <a:r>
              <a:rPr lang="en-US" altLang="ja-JP" dirty="0" smtClean="0"/>
              <a:t>r you</a:t>
            </a:r>
          </a:p>
          <a:p>
            <a:pPr marL="0" indent="0">
              <a:buNone/>
            </a:pPr>
            <a:endParaRPr lang="en-US" altLang="ja-JP" dirty="0" smtClean="0">
              <a:sym typeface="Wingdings" pitchFamily="2" charset="2"/>
            </a:endParaRPr>
          </a:p>
          <a:p>
            <a:pPr marL="0" indent="0">
              <a:buNone/>
            </a:pPr>
            <a:r>
              <a:rPr lang="en-US" altLang="ja-JP" dirty="0" smtClean="0">
                <a:sym typeface="Wingdings" pitchFamily="2" charset="2"/>
              </a:rPr>
              <a:t>String s = "my age: “;</a:t>
            </a:r>
          </a:p>
          <a:p>
            <a:pPr marL="0" indent="0">
              <a:buNone/>
            </a:pPr>
            <a:r>
              <a:rPr lang="en-US" altLang="ja-JP" dirty="0" smtClean="0">
                <a:sym typeface="Wingdings" pitchFamily="2" charset="2"/>
              </a:rPr>
              <a:t>s = s + 19;</a:t>
            </a:r>
          </a:p>
        </p:txBody>
      </p:sp>
    </p:spTree>
    <p:extLst>
      <p:ext uri="{BB962C8B-B14F-4D97-AF65-F5344CB8AC3E}">
        <p14:creationId xmlns:p14="http://schemas.microsoft.com/office/powerpoint/2010/main" val="33703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 y="17038"/>
            <a:ext cx="8229600" cy="778098"/>
          </a:xfrm>
        </p:spPr>
        <p:txBody>
          <a:bodyPr>
            <a:normAutofit fontScale="90000"/>
          </a:bodyPr>
          <a:lstStyle/>
          <a:p>
            <a:r>
              <a:rPr kumimoji="1" lang="en-US" altLang="ja-JP" dirty="0" smtClean="0"/>
              <a:t>Example: interactive temperature scale</a:t>
            </a:r>
            <a:endParaRPr kumimoji="1" lang="ja-JP" altLang="en-US" dirty="0"/>
          </a:p>
        </p:txBody>
      </p:sp>
      <p:sp>
        <p:nvSpPr>
          <p:cNvPr id="3" name="Content Placeholder 2"/>
          <p:cNvSpPr>
            <a:spLocks noGrp="1"/>
          </p:cNvSpPr>
          <p:nvPr>
            <p:ph idx="1"/>
          </p:nvPr>
        </p:nvSpPr>
        <p:spPr>
          <a:xfrm>
            <a:off x="457200" y="1124744"/>
            <a:ext cx="8229600" cy="5544616"/>
          </a:xfrm>
        </p:spPr>
        <p:txBody>
          <a:bodyPr/>
          <a:lstStyle/>
          <a:p>
            <a:pPr marL="0" indent="0">
              <a:buNone/>
            </a:pPr>
            <a:r>
              <a:rPr kumimoji="1" lang="en-US" altLang="ja-JP" dirty="0" err="1" smtClean="0"/>
              <a:t>Globals</a:t>
            </a:r>
            <a:r>
              <a:rPr kumimoji="1" lang="en-US" altLang="ja-JP" dirty="0" smtClean="0"/>
              <a:t>!</a:t>
            </a:r>
          </a:p>
          <a:p>
            <a:pPr marL="0" indent="0">
              <a:buNone/>
            </a:pPr>
            <a:r>
              <a:rPr lang="en-US" altLang="ja-JP" dirty="0" smtClean="0"/>
              <a:t>S_TOP</a:t>
            </a:r>
          </a:p>
          <a:p>
            <a:pPr marL="0" indent="0">
              <a:buNone/>
            </a:pPr>
            <a:r>
              <a:rPr kumimoji="1" lang="en-US" altLang="ja-JP" dirty="0" smtClean="0"/>
              <a:t>S_LEFT</a:t>
            </a:r>
          </a:p>
          <a:p>
            <a:pPr marL="0" indent="0">
              <a:buNone/>
            </a:pPr>
            <a:r>
              <a:rPr lang="en-US" altLang="ja-JP" dirty="0" smtClean="0"/>
              <a:t>S_WIDTH</a:t>
            </a:r>
          </a:p>
          <a:p>
            <a:pPr marL="0" indent="0">
              <a:buNone/>
            </a:pPr>
            <a:r>
              <a:rPr kumimoji="1" lang="en-US" altLang="ja-JP" dirty="0" smtClean="0"/>
              <a:t>S_HEIGHT</a:t>
            </a:r>
          </a:p>
          <a:p>
            <a:pPr marL="0" indent="0">
              <a:buNone/>
            </a:pPr>
            <a:r>
              <a:rPr lang="en-US" altLang="ja-JP" dirty="0" smtClean="0"/>
              <a:t>HOT</a:t>
            </a:r>
          </a:p>
          <a:p>
            <a:pPr marL="0" indent="0">
              <a:buNone/>
            </a:pPr>
            <a:r>
              <a:rPr kumimoji="1" lang="en-US" altLang="ja-JP" dirty="0" smtClean="0"/>
              <a:t>COLD</a:t>
            </a:r>
          </a:p>
          <a:p>
            <a:pPr marL="0" indent="0">
              <a:buNone/>
            </a:pPr>
            <a:r>
              <a:rPr lang="en-US" altLang="ja-JP" dirty="0" smtClean="0"/>
              <a:t>TEMP_RANGE</a:t>
            </a:r>
          </a:p>
          <a:p>
            <a:pPr marL="0" indent="0">
              <a:buNone/>
            </a:pPr>
            <a:r>
              <a:rPr lang="en-US" altLang="ja-JP" dirty="0" smtClean="0"/>
              <a:t>Draw outside rectangle</a:t>
            </a:r>
          </a:p>
        </p:txBody>
      </p:sp>
      <p:pic>
        <p:nvPicPr>
          <p:cNvPr id="6" name="Picture 5"/>
          <p:cNvPicPr/>
          <p:nvPr/>
        </p:nvPicPr>
        <p:blipFill rotWithShape="1">
          <a:blip r:embed="rId2">
            <a:extLst>
              <a:ext uri="{28A0092B-C50C-407E-A947-70E740481C1C}">
                <a14:useLocalDpi xmlns:a14="http://schemas.microsoft.com/office/drawing/2010/main" val="0"/>
              </a:ext>
            </a:extLst>
          </a:blip>
          <a:srcRect l="2980" t="5678" b="68535"/>
          <a:stretch/>
        </p:blipFill>
        <p:spPr bwMode="auto">
          <a:xfrm>
            <a:off x="2843808" y="1052736"/>
            <a:ext cx="6119046" cy="17066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028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Labels</a:t>
            </a:r>
            <a:r>
              <a:rPr kumimoji="1" lang="ja-JP" altLang="en-US" dirty="0" smtClean="0"/>
              <a:t>　</a:t>
            </a:r>
            <a:r>
              <a:rPr kumimoji="1" lang="en-US" altLang="ja-JP" dirty="0" smtClean="0"/>
              <a:t>&lt;update&gt;</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Calculate and output </a:t>
            </a:r>
            <a:r>
              <a:rPr kumimoji="1" lang="en-US" altLang="ja-JP" dirty="0" err="1" smtClean="0"/>
              <a:t>celcius</a:t>
            </a:r>
            <a:r>
              <a:rPr kumimoji="1" lang="en-US" altLang="ja-JP" dirty="0" smtClean="0"/>
              <a:t> label at each tick</a:t>
            </a:r>
          </a:p>
          <a:p>
            <a:pPr marL="0" indent="0">
              <a:buNone/>
            </a:pPr>
            <a:r>
              <a:rPr lang="en-US" altLang="ja-JP" dirty="0" smtClean="0"/>
              <a:t>Calculate Fahrenheit:</a:t>
            </a:r>
          </a:p>
          <a:p>
            <a:pPr marL="0" indent="0">
              <a:buNone/>
            </a:pPr>
            <a:r>
              <a:rPr kumimoji="1" lang="en-US" altLang="ja-JP" dirty="0"/>
              <a:t>	</a:t>
            </a:r>
            <a:r>
              <a:rPr kumimoji="1" lang="en-US" altLang="ja-JP" dirty="0" smtClean="0"/>
              <a:t>f = 9/5c+32</a:t>
            </a:r>
          </a:p>
          <a:p>
            <a:pPr marL="0" indent="0">
              <a:buNone/>
            </a:pPr>
            <a:r>
              <a:rPr lang="en-US" altLang="ja-JP" dirty="0" smtClean="0"/>
              <a:t>Output at each tick at bottom of scale</a:t>
            </a:r>
            <a:endParaRPr kumimoji="1" lang="ja-JP" altLang="en-US" dirty="0"/>
          </a:p>
        </p:txBody>
      </p:sp>
    </p:spTree>
    <p:extLst>
      <p:ext uri="{BB962C8B-B14F-4D97-AF65-F5344CB8AC3E}">
        <p14:creationId xmlns:p14="http://schemas.microsoft.com/office/powerpoint/2010/main" val="11988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Mouse interactive..</a:t>
            </a:r>
            <a:endParaRPr kumimoji="1" lang="ja-JP" altLang="en-US" dirty="0"/>
          </a:p>
        </p:txBody>
      </p:sp>
      <p:sp>
        <p:nvSpPr>
          <p:cNvPr id="3" name="Content Placeholder 2"/>
          <p:cNvSpPr>
            <a:spLocks noGrp="1"/>
          </p:cNvSpPr>
          <p:nvPr>
            <p:ph idx="1"/>
          </p:nvPr>
        </p:nvSpPr>
        <p:spPr/>
        <p:txBody>
          <a:bodyPr/>
          <a:lstStyle/>
          <a:p>
            <a:pPr lvl="0"/>
            <a:r>
              <a:rPr lang="en-US" altLang="ja-JP" dirty="0"/>
              <a:t>Calculate how far along the scale the mouse is. Take the mouse position and subtract the left end of the scale</a:t>
            </a:r>
            <a:endParaRPr lang="ja-JP" altLang="ja-JP" dirty="0"/>
          </a:p>
          <a:p>
            <a:pPr lvl="0"/>
            <a:r>
              <a:rPr lang="en-US" altLang="ja-JP" dirty="0"/>
              <a:t>Make sure we’re not off either end of the scale!!</a:t>
            </a:r>
            <a:endParaRPr lang="ja-JP" altLang="ja-JP" dirty="0"/>
          </a:p>
          <a:p>
            <a:pPr lvl="0"/>
            <a:r>
              <a:rPr lang="en-US" altLang="ja-JP" dirty="0"/>
              <a:t>Draw the filling using that width</a:t>
            </a:r>
            <a:endParaRPr lang="ja-JP" altLang="ja-JP" dirty="0"/>
          </a:p>
          <a:p>
            <a:pPr marL="0" indent="0">
              <a:buNone/>
            </a:pPr>
            <a:endParaRPr kumimoji="1" lang="ja-JP" altLang="en-US" dirty="0"/>
          </a:p>
        </p:txBody>
      </p:sp>
    </p:spTree>
    <p:extLst>
      <p:ext uri="{BB962C8B-B14F-4D97-AF65-F5344CB8AC3E}">
        <p14:creationId xmlns:p14="http://schemas.microsoft.com/office/powerpoint/2010/main" val="159314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Mouse reading</a:t>
            </a:r>
            <a:endParaRPr kumimoji="1" lang="ja-JP" altLang="en-US" dirty="0"/>
          </a:p>
        </p:txBody>
      </p:sp>
      <p:sp>
        <p:nvSpPr>
          <p:cNvPr id="3" name="Content Placeholder 2"/>
          <p:cNvSpPr>
            <a:spLocks noGrp="1"/>
          </p:cNvSpPr>
          <p:nvPr>
            <p:ph idx="1"/>
          </p:nvPr>
        </p:nvSpPr>
        <p:spPr>
          <a:xfrm>
            <a:off x="423731" y="1556792"/>
            <a:ext cx="8229600" cy="4525963"/>
          </a:xfrm>
        </p:spPr>
        <p:txBody>
          <a:bodyPr/>
          <a:lstStyle/>
          <a:p>
            <a:pPr marL="0" indent="0">
              <a:buNone/>
            </a:pPr>
            <a:r>
              <a:rPr kumimoji="1" lang="en-US" altLang="ja-JP" dirty="0" smtClean="0"/>
              <a:t>Convert the mouse position to percentage,</a:t>
            </a:r>
          </a:p>
          <a:p>
            <a:pPr marL="0" indent="0">
              <a:buNone/>
            </a:pPr>
            <a:r>
              <a:rPr lang="en-US" altLang="ja-JP" dirty="0" smtClean="0"/>
              <a:t>Then convert to temperature</a:t>
            </a:r>
          </a:p>
          <a:p>
            <a:pPr marL="0" indent="0">
              <a:buNone/>
            </a:pPr>
            <a:r>
              <a:rPr kumimoji="1" lang="en-US" altLang="ja-JP" dirty="0" smtClean="0"/>
              <a:t>Put a string out with the reading</a:t>
            </a:r>
            <a:endParaRPr kumimoji="1" lang="ja-JP" altLang="en-US" dirty="0"/>
          </a:p>
        </p:txBody>
      </p:sp>
    </p:spTree>
    <p:extLst>
      <p:ext uri="{BB962C8B-B14F-4D97-AF65-F5344CB8AC3E}">
        <p14:creationId xmlns:p14="http://schemas.microsoft.com/office/powerpoint/2010/main" val="347186498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868958"/>
          </a:xfrm>
        </p:spPr>
        <p:txBody>
          <a:bodyPr/>
          <a:lstStyle/>
          <a:p>
            <a:r>
              <a:rPr lang="en-US" dirty="0" smtClean="0"/>
              <a:t>char type</a:t>
            </a:r>
            <a:endParaRPr lang="en-CA" dirty="0"/>
          </a:p>
        </p:txBody>
      </p:sp>
      <p:sp>
        <p:nvSpPr>
          <p:cNvPr id="3" name="コンテンツ プレースホルダー 2"/>
          <p:cNvSpPr>
            <a:spLocks noGrp="1"/>
          </p:cNvSpPr>
          <p:nvPr>
            <p:ph idx="1"/>
          </p:nvPr>
        </p:nvSpPr>
        <p:spPr>
          <a:xfrm>
            <a:off x="457200" y="1196753"/>
            <a:ext cx="8507288" cy="4248472"/>
          </a:xfrm>
        </p:spPr>
        <p:txBody>
          <a:bodyPr/>
          <a:lstStyle/>
          <a:p>
            <a:pPr marL="0" indent="0">
              <a:buNone/>
            </a:pPr>
            <a:r>
              <a:rPr lang="en-US" dirty="0" smtClean="0"/>
              <a:t>holds a single character</a:t>
            </a:r>
          </a:p>
          <a:p>
            <a:pPr marL="0" indent="0">
              <a:buNone/>
            </a:pPr>
            <a:r>
              <a:rPr lang="en-US" b="1" dirty="0" smtClean="0"/>
              <a:t>char</a:t>
            </a:r>
            <a:r>
              <a:rPr lang="en-US" dirty="0" smtClean="0"/>
              <a:t> </a:t>
            </a:r>
            <a:r>
              <a:rPr lang="en-US" dirty="0" err="1" smtClean="0"/>
              <a:t>variablename</a:t>
            </a:r>
            <a:r>
              <a:rPr lang="en-US" dirty="0" smtClean="0"/>
              <a:t> = 'x';</a:t>
            </a:r>
          </a:p>
          <a:p>
            <a:pPr marL="0" indent="0">
              <a:buNone/>
            </a:pPr>
            <a:r>
              <a:rPr lang="en-US" dirty="0" smtClean="0"/>
              <a:t>you specify a single character by using single quotes: 'x'</a:t>
            </a:r>
          </a:p>
          <a:p>
            <a:pPr marL="0" indent="0">
              <a:buNone/>
            </a:pPr>
            <a:r>
              <a:rPr lang="en-US" b="1" dirty="0" smtClean="0"/>
              <a:t>note: </a:t>
            </a:r>
            <a:r>
              <a:rPr lang="en-US" dirty="0" smtClean="0"/>
              <a:t>a String is " " and a char is ' '</a:t>
            </a:r>
            <a:endParaRPr lang="en-US" b="1" dirty="0" smtClean="0"/>
          </a:p>
          <a:p>
            <a:pPr marL="0" indent="0">
              <a:buNone/>
            </a:pPr>
            <a:r>
              <a:rPr lang="en-US" dirty="0" smtClean="0"/>
              <a:t>traditionally, 1 byte</a:t>
            </a:r>
          </a:p>
          <a:p>
            <a:pPr marL="0" indent="0">
              <a:buNone/>
            </a:pPr>
            <a:r>
              <a:rPr lang="en-US" dirty="0" smtClean="0"/>
              <a:t>in Processing, its 2 bytes (don’t memorize)</a:t>
            </a:r>
          </a:p>
        </p:txBody>
      </p:sp>
      <p:sp>
        <p:nvSpPr>
          <p:cNvPr id="4" name="直方体 3"/>
          <p:cNvSpPr/>
          <p:nvPr/>
        </p:nvSpPr>
        <p:spPr>
          <a:xfrm>
            <a:off x="683568" y="5301208"/>
            <a:ext cx="648072"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r>
              <a:rPr lang="en-US" sz="2000" b="1" dirty="0" smtClean="0"/>
              <a:t>1B</a:t>
            </a:r>
            <a:endParaRPr lang="en-CA" sz="2000" b="1" dirty="0"/>
          </a:p>
        </p:txBody>
      </p:sp>
      <p:sp>
        <p:nvSpPr>
          <p:cNvPr id="10" name="直方体 9"/>
          <p:cNvSpPr/>
          <p:nvPr/>
        </p:nvSpPr>
        <p:spPr>
          <a:xfrm>
            <a:off x="1835696"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Tree>
    <p:extLst>
      <p:ext uri="{BB962C8B-B14F-4D97-AF65-F5344CB8AC3E}">
        <p14:creationId xmlns:p14="http://schemas.microsoft.com/office/powerpoint/2010/main" val="152665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0"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what is a single character??</a:t>
            </a:r>
            <a:endParaRPr kumimoji="1" lang="ja-JP" altLang="en-US" dirty="0"/>
          </a:p>
        </p:txBody>
      </p:sp>
      <p:sp>
        <p:nvSpPr>
          <p:cNvPr id="3" name="Content Placeholder 2"/>
          <p:cNvSpPr>
            <a:spLocks noGrp="1"/>
          </p:cNvSpPr>
          <p:nvPr>
            <p:ph idx="1"/>
          </p:nvPr>
        </p:nvSpPr>
        <p:spPr>
          <a:xfrm>
            <a:off x="457200" y="1600200"/>
            <a:ext cx="8229600" cy="5069160"/>
          </a:xfrm>
        </p:spPr>
        <p:txBody>
          <a:bodyPr>
            <a:normAutofit lnSpcReduction="10000"/>
          </a:bodyPr>
          <a:lstStyle/>
          <a:p>
            <a:pPr marL="0" indent="0">
              <a:buNone/>
            </a:pPr>
            <a:r>
              <a:rPr kumimoji="1" lang="en-US" altLang="ja-JP" dirty="0" smtClean="0"/>
              <a:t>a letter, e.g., ‘f’</a:t>
            </a:r>
          </a:p>
          <a:p>
            <a:pPr marL="0" indent="0">
              <a:buNone/>
            </a:pPr>
            <a:r>
              <a:rPr lang="en-US" altLang="ja-JP" dirty="0" smtClean="0"/>
              <a:t>a number, e.g., ‘8’</a:t>
            </a:r>
          </a:p>
          <a:p>
            <a:pPr marL="0" indent="0">
              <a:buNone/>
            </a:pPr>
            <a:r>
              <a:rPr kumimoji="1" lang="en-US" altLang="ja-JP" dirty="0" smtClean="0"/>
              <a:t>a symbol, e.g., ‘+’</a:t>
            </a:r>
          </a:p>
          <a:p>
            <a:pPr marL="0" indent="0">
              <a:buNone/>
            </a:pPr>
            <a:r>
              <a:rPr lang="en-US" altLang="ja-JP" dirty="0" smtClean="0"/>
              <a:t>a space, ‘ ‘</a:t>
            </a:r>
          </a:p>
          <a:p>
            <a:pPr marL="0" indent="0">
              <a:buNone/>
            </a:pPr>
            <a:endParaRPr kumimoji="1" lang="en-US" altLang="ja-JP" dirty="0"/>
          </a:p>
          <a:p>
            <a:pPr marL="0" indent="0">
              <a:buNone/>
            </a:pPr>
            <a:r>
              <a:rPr lang="en-US" altLang="ja-JP" dirty="0" smtClean="0"/>
              <a:t>etc…</a:t>
            </a:r>
          </a:p>
          <a:p>
            <a:pPr marL="0" indent="0">
              <a:buNone/>
            </a:pPr>
            <a:endParaRPr kumimoji="1" lang="en-US" altLang="ja-JP" dirty="0"/>
          </a:p>
          <a:p>
            <a:pPr marL="0" indent="0">
              <a:buNone/>
            </a:pPr>
            <a:r>
              <a:rPr kumimoji="1" lang="en-US" altLang="ja-JP" dirty="0" smtClean="0"/>
              <a:t>Is there an empty character?</a:t>
            </a:r>
          </a:p>
          <a:p>
            <a:pPr marL="0" indent="0">
              <a:buNone/>
            </a:pPr>
            <a:r>
              <a:rPr lang="en-US" altLang="ja-JP" dirty="0"/>
              <a:t>	</a:t>
            </a:r>
            <a:r>
              <a:rPr lang="en-US" altLang="ja-JP" dirty="0" smtClean="0"/>
              <a:t>no</a:t>
            </a:r>
            <a:endParaRPr kumimoji="1" lang="ja-JP" altLang="en-US" dirty="0"/>
          </a:p>
        </p:txBody>
      </p:sp>
    </p:spTree>
    <p:extLst>
      <p:ext uri="{BB962C8B-B14F-4D97-AF65-F5344CB8AC3E}">
        <p14:creationId xmlns:p14="http://schemas.microsoft.com/office/powerpoint/2010/main" val="17274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dirty="0" smtClean="0"/>
              <a:t>How Computers stores characters</a:t>
            </a:r>
            <a:endParaRPr lang="en-CA" b="1" dirty="0"/>
          </a:p>
        </p:txBody>
      </p:sp>
      <p:sp>
        <p:nvSpPr>
          <p:cNvPr id="3" name="コンテンツ プレースホルダー 2"/>
          <p:cNvSpPr>
            <a:spLocks noGrp="1"/>
          </p:cNvSpPr>
          <p:nvPr>
            <p:ph idx="1"/>
          </p:nvPr>
        </p:nvSpPr>
        <p:spPr>
          <a:xfrm>
            <a:off x="457200" y="1600200"/>
            <a:ext cx="8229600" cy="5069160"/>
          </a:xfrm>
        </p:spPr>
        <p:txBody>
          <a:bodyPr/>
          <a:lstStyle/>
          <a:p>
            <a:pPr marL="0" indent="0">
              <a:buNone/>
            </a:pPr>
            <a:r>
              <a:rPr lang="en-US" dirty="0" smtClean="0"/>
              <a:t>in the old days, computers only had a small number of characters they could display:</a:t>
            </a:r>
          </a:p>
          <a:p>
            <a:pPr marL="0" indent="0">
              <a:buNone/>
            </a:pPr>
            <a:endParaRPr lang="en-US" dirty="0" smtClean="0"/>
          </a:p>
          <a:p>
            <a:pPr marL="0" indent="0">
              <a:buNone/>
            </a:pPr>
            <a:r>
              <a:rPr lang="en-US" dirty="0" smtClean="0"/>
              <a:t>ASCII standard:</a:t>
            </a:r>
          </a:p>
          <a:p>
            <a:pPr marL="0" indent="0">
              <a:buNone/>
            </a:pPr>
            <a:r>
              <a:rPr lang="en-US" dirty="0"/>
              <a:t>	</a:t>
            </a:r>
            <a:r>
              <a:rPr lang="en-US" dirty="0" smtClean="0"/>
              <a:t>this is a table of characters, and each 	character has a number.</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68075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20080"/>
          </a:xfrm>
        </p:spPr>
        <p:txBody>
          <a:bodyPr>
            <a:normAutofit fontScale="90000"/>
          </a:bodyPr>
          <a:lstStyle/>
          <a:p>
            <a:r>
              <a:rPr lang="en-US" dirty="0" smtClean="0"/>
              <a:t>standard ASCII table:</a:t>
            </a:r>
            <a:endParaRPr lang="en-CA" dirty="0"/>
          </a:p>
        </p:txBody>
      </p:sp>
      <p:pic>
        <p:nvPicPr>
          <p:cNvPr id="1026" name="Picture 2" descr="http://sankofa.loc.edu/savur/web/Memory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05" y="548680"/>
            <a:ext cx="8701963" cy="630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50257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why do we number the characters?</a:t>
            </a:r>
            <a:endParaRPr lang="en-CA" dirty="0"/>
          </a:p>
        </p:txBody>
      </p:sp>
      <p:sp>
        <p:nvSpPr>
          <p:cNvPr id="4" name="コンテンツ プレースホルダー 3"/>
          <p:cNvSpPr>
            <a:spLocks noGrp="1"/>
          </p:cNvSpPr>
          <p:nvPr>
            <p:ph idx="1"/>
          </p:nvPr>
        </p:nvSpPr>
        <p:spPr>
          <a:xfrm>
            <a:off x="3121496" y="1484784"/>
            <a:ext cx="5842992" cy="5373216"/>
          </a:xfrm>
        </p:spPr>
        <p:txBody>
          <a:bodyPr>
            <a:normAutofit/>
          </a:bodyPr>
          <a:lstStyle/>
          <a:p>
            <a:pPr marL="0" indent="0">
              <a:buNone/>
            </a:pPr>
            <a:r>
              <a:rPr lang="en-US" dirty="0" smtClean="0"/>
              <a:t>everything in a computer is stored as numbers.</a:t>
            </a:r>
          </a:p>
          <a:p>
            <a:pPr marL="0" indent="0">
              <a:buNone/>
            </a:pPr>
            <a:endParaRPr lang="en-US" dirty="0" smtClean="0"/>
          </a:p>
          <a:p>
            <a:pPr marL="0" indent="0">
              <a:buNone/>
            </a:pPr>
            <a:r>
              <a:rPr lang="en-US" dirty="0" smtClean="0"/>
              <a:t>even your music and photos!!!</a:t>
            </a:r>
          </a:p>
          <a:p>
            <a:pPr marL="0" indent="0">
              <a:buNone/>
            </a:pPr>
            <a:endParaRPr lang="en-US" dirty="0"/>
          </a:p>
          <a:p>
            <a:pPr marL="0" indent="0">
              <a:buNone/>
            </a:pPr>
            <a:r>
              <a:rPr lang="en-US" dirty="0" smtClean="0"/>
              <a:t>some clever people decided on a standard numbering, so that, e.g., the number 65 is A, 78 is N, etc.</a:t>
            </a:r>
          </a:p>
          <a:p>
            <a:pPr marL="0" indent="0">
              <a:buNone/>
            </a:pPr>
            <a:endParaRPr lang="en-US" dirty="0" smtClean="0"/>
          </a:p>
          <a:p>
            <a:pPr marL="0" indent="0">
              <a:buNone/>
            </a:pPr>
            <a:endParaRPr lang="en-US" dirty="0"/>
          </a:p>
        </p:txBody>
      </p:sp>
      <p:pic>
        <p:nvPicPr>
          <p:cNvPr id="2050" name="Picture 2" descr="http://sankofa.loc.edu/savur/web/Memory_files/image001.gif"/>
          <p:cNvPicPr>
            <a:picLocks noChangeAspect="1" noChangeArrowheads="1"/>
          </p:cNvPicPr>
          <p:nvPr/>
        </p:nvPicPr>
        <p:blipFill rotWithShape="1">
          <a:blip r:embed="rId2">
            <a:extLst>
              <a:ext uri="{28A0092B-C50C-407E-A947-70E740481C1C}">
                <a14:useLocalDpi xmlns:a14="http://schemas.microsoft.com/office/drawing/2010/main" val="0"/>
              </a:ext>
            </a:extLst>
          </a:blip>
          <a:srcRect l="57738" t="2155" r="23158" b="46683"/>
          <a:stretch/>
        </p:blipFill>
        <p:spPr bwMode="auto">
          <a:xfrm>
            <a:off x="179512" y="1124744"/>
            <a:ext cx="2808312" cy="545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9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introduction to Java</a:t>
            </a:r>
            <a:endParaRPr lang="en-CA" dirty="0"/>
          </a:p>
        </p:txBody>
      </p:sp>
      <p:sp>
        <p:nvSpPr>
          <p:cNvPr id="3" name="コンテンツ プレースホルダー 2"/>
          <p:cNvSpPr>
            <a:spLocks noGrp="1"/>
          </p:cNvSpPr>
          <p:nvPr>
            <p:ph idx="1"/>
          </p:nvPr>
        </p:nvSpPr>
        <p:spPr>
          <a:xfrm>
            <a:off x="179512" y="1600200"/>
            <a:ext cx="8784976" cy="5141168"/>
          </a:xfrm>
        </p:spPr>
        <p:txBody>
          <a:bodyPr>
            <a:normAutofit lnSpcReduction="10000"/>
          </a:bodyPr>
          <a:lstStyle/>
          <a:p>
            <a:pPr marL="0" indent="0">
              <a:buNone/>
            </a:pPr>
            <a:r>
              <a:rPr lang="en-US" dirty="0" smtClean="0"/>
              <a:t>Java is a programming language</a:t>
            </a:r>
          </a:p>
          <a:p>
            <a:pPr marL="0" indent="0">
              <a:buNone/>
            </a:pPr>
            <a:r>
              <a:rPr lang="en-US" dirty="0"/>
              <a:t>	</a:t>
            </a:r>
            <a:r>
              <a:rPr lang="en-US" dirty="0" smtClean="0"/>
              <a:t>a standard way to give </a:t>
            </a:r>
          </a:p>
          <a:p>
            <a:pPr marL="0" indent="0">
              <a:buNone/>
            </a:pPr>
            <a:r>
              <a:rPr lang="en-US" dirty="0"/>
              <a:t>	</a:t>
            </a:r>
            <a:r>
              <a:rPr lang="en-US" dirty="0" smtClean="0"/>
              <a:t>instructions to a computer</a:t>
            </a:r>
          </a:p>
          <a:p>
            <a:pPr marL="0" indent="0">
              <a:buNone/>
            </a:pPr>
            <a:endParaRPr lang="en-US" dirty="0"/>
          </a:p>
          <a:p>
            <a:pPr marL="0" indent="0">
              <a:buNone/>
            </a:pPr>
            <a:r>
              <a:rPr lang="en-US" dirty="0" smtClean="0"/>
              <a:t>Other languages:</a:t>
            </a:r>
          </a:p>
          <a:p>
            <a:pPr marL="0" indent="0">
              <a:buNone/>
            </a:pPr>
            <a:r>
              <a:rPr lang="en-US" dirty="0"/>
              <a:t>	</a:t>
            </a:r>
            <a:r>
              <a:rPr lang="en-US" dirty="0" smtClean="0"/>
              <a:t>Perl</a:t>
            </a:r>
          </a:p>
          <a:p>
            <a:pPr marL="0" indent="0">
              <a:buNone/>
            </a:pPr>
            <a:r>
              <a:rPr lang="en-US" dirty="0"/>
              <a:t>	</a:t>
            </a:r>
            <a:r>
              <a:rPr lang="en-US" dirty="0" smtClean="0"/>
              <a:t>Python</a:t>
            </a:r>
          </a:p>
          <a:p>
            <a:pPr marL="0" indent="0">
              <a:buNone/>
            </a:pPr>
            <a:r>
              <a:rPr lang="en-US" dirty="0"/>
              <a:t>	</a:t>
            </a:r>
            <a:r>
              <a:rPr lang="en-US" dirty="0" smtClean="0"/>
              <a:t>C, C++</a:t>
            </a:r>
          </a:p>
          <a:p>
            <a:pPr marL="0" indent="0">
              <a:buNone/>
            </a:pPr>
            <a:r>
              <a:rPr lang="en-US" dirty="0"/>
              <a:t>	</a:t>
            </a:r>
            <a:r>
              <a:rPr lang="en-US" dirty="0" smtClean="0"/>
              <a:t>C#</a:t>
            </a:r>
          </a:p>
        </p:txBody>
      </p:sp>
      <p:pic>
        <p:nvPicPr>
          <p:cNvPr id="10242" name="Picture 2" descr="http://pic1a.nipic.com/2008-08-29/200882922299781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704" y="0"/>
            <a:ext cx="2664296"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check the </a:t>
            </a:r>
            <a:r>
              <a:rPr lang="en-US" dirty="0" err="1" smtClean="0"/>
              <a:t>ascii</a:t>
            </a:r>
            <a:r>
              <a:rPr lang="en-US" dirty="0" smtClean="0"/>
              <a:t> number of a character?</a:t>
            </a:r>
            <a:endParaRPr lang="en-US" dirty="0"/>
          </a:p>
        </p:txBody>
      </p:sp>
      <p:sp>
        <p:nvSpPr>
          <p:cNvPr id="3" name="Content Placeholder 2"/>
          <p:cNvSpPr>
            <a:spLocks noGrp="1"/>
          </p:cNvSpPr>
          <p:nvPr>
            <p:ph idx="1"/>
          </p:nvPr>
        </p:nvSpPr>
        <p:spPr/>
        <p:txBody>
          <a:bodyPr/>
          <a:lstStyle/>
          <a:p>
            <a:pPr marL="0" indent="0">
              <a:buNone/>
            </a:pPr>
            <a:r>
              <a:rPr lang="en-US" dirty="0" smtClean="0"/>
              <a:t>Force the data into an integer</a:t>
            </a:r>
          </a:p>
          <a:p>
            <a:pPr marL="0" indent="0">
              <a:buNone/>
            </a:pPr>
            <a:r>
              <a:rPr lang="en-US" dirty="0" smtClean="0"/>
              <a:t>(advanced, gimmicky, don’t study)</a:t>
            </a:r>
            <a:endParaRPr lang="en-US" dirty="0"/>
          </a:p>
        </p:txBody>
      </p:sp>
    </p:spTree>
    <p:extLst>
      <p:ext uri="{BB962C8B-B14F-4D97-AF65-F5344CB8AC3E}">
        <p14:creationId xmlns:p14="http://schemas.microsoft.com/office/powerpoint/2010/main" val="187062318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1770"/>
            <a:ext cx="8229600" cy="868958"/>
          </a:xfrm>
        </p:spPr>
        <p:txBody>
          <a:bodyPr/>
          <a:lstStyle/>
          <a:p>
            <a:r>
              <a:rPr lang="en-US" dirty="0" smtClean="0"/>
              <a:t>ASCII is limited!!!</a:t>
            </a:r>
            <a:endParaRPr lang="en-CA" dirty="0"/>
          </a:p>
        </p:txBody>
      </p:sp>
      <p:sp>
        <p:nvSpPr>
          <p:cNvPr id="3" name="コンテンツ プレースホルダー 2"/>
          <p:cNvSpPr>
            <a:spLocks noGrp="1"/>
          </p:cNvSpPr>
          <p:nvPr>
            <p:ph idx="1"/>
          </p:nvPr>
        </p:nvSpPr>
        <p:spPr>
          <a:xfrm>
            <a:off x="179512" y="2492896"/>
            <a:ext cx="8964488" cy="4093915"/>
          </a:xfrm>
        </p:spPr>
        <p:txBody>
          <a:bodyPr/>
          <a:lstStyle/>
          <a:p>
            <a:pPr marL="0" indent="0">
              <a:buNone/>
            </a:pPr>
            <a:r>
              <a:rPr lang="en-US" dirty="0" smtClean="0"/>
              <a:t>only one language at a time:</a:t>
            </a:r>
          </a:p>
          <a:p>
            <a:pPr marL="0" indent="0">
              <a:buNone/>
            </a:pPr>
            <a:r>
              <a:rPr lang="en-US" dirty="0"/>
              <a:t>	</a:t>
            </a:r>
            <a:r>
              <a:rPr lang="en-US" dirty="0" smtClean="0"/>
              <a:t>language-specific, accented letters, etc.</a:t>
            </a:r>
          </a:p>
          <a:p>
            <a:pPr marL="0" indent="0">
              <a:buNone/>
            </a:pPr>
            <a:endParaRPr lang="en-US" dirty="0" smtClean="0"/>
          </a:p>
          <a:p>
            <a:pPr marL="0" indent="0">
              <a:buNone/>
            </a:pPr>
            <a:r>
              <a:rPr lang="en-US" dirty="0" smtClean="0"/>
              <a:t>does not handle complex writing systems!</a:t>
            </a:r>
          </a:p>
          <a:p>
            <a:pPr marL="0" indent="0">
              <a:buNone/>
            </a:pPr>
            <a:r>
              <a:rPr lang="ja-JP" altLang="en-US" dirty="0" smtClean="0"/>
              <a:t>こんにちは！　中国語　</a:t>
            </a:r>
            <a:r>
              <a:rPr lang="ko-KR" altLang="en-US" b="1" dirty="0"/>
              <a:t>안녕 </a:t>
            </a:r>
            <a:r>
              <a:rPr lang="ko-KR" altLang="en-US" b="1" dirty="0" smtClean="0"/>
              <a:t>하세요</a:t>
            </a:r>
            <a:r>
              <a:rPr lang="ja-JP" altLang="en-US" b="1" dirty="0" smtClean="0"/>
              <a:t>　</a:t>
            </a:r>
            <a:r>
              <a:rPr lang="he-IL" dirty="0" smtClean="0"/>
              <a:t>שָׁלוֹם</a:t>
            </a:r>
            <a:endParaRPr lang="en-US" dirty="0" smtClean="0"/>
          </a:p>
          <a:p>
            <a:pPr marL="0" indent="0">
              <a:buNone/>
            </a:pPr>
            <a:endParaRPr lang="en-US" dirty="0"/>
          </a:p>
          <a:p>
            <a:pPr marL="0" indent="0">
              <a:buNone/>
            </a:pPr>
            <a:r>
              <a:rPr lang="en-US" dirty="0" smtClean="0"/>
              <a:t>remember those garbled websites?</a:t>
            </a:r>
            <a:endParaRPr lang="en-CA" dirty="0"/>
          </a:p>
        </p:txBody>
      </p:sp>
      <p:pic>
        <p:nvPicPr>
          <p:cNvPr id="5" name="Picture 2" descr="http://sankofa.loc.edu/savur/web/Memory_files/image001.gif"/>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403648" y="861252"/>
            <a:ext cx="6487108" cy="163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86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Unicode:</a:t>
            </a:r>
            <a:endParaRPr lang="en-CA" dirty="0"/>
          </a:p>
        </p:txBody>
      </p:sp>
      <p:sp>
        <p:nvSpPr>
          <p:cNvPr id="3" name="コンテンツ プレースホルダー 2"/>
          <p:cNvSpPr>
            <a:spLocks noGrp="1"/>
          </p:cNvSpPr>
          <p:nvPr>
            <p:ph idx="1"/>
          </p:nvPr>
        </p:nvSpPr>
        <p:spPr>
          <a:xfrm>
            <a:off x="457200" y="1600200"/>
            <a:ext cx="8229600" cy="5257800"/>
          </a:xfrm>
        </p:spPr>
        <p:txBody>
          <a:bodyPr>
            <a:normAutofit fontScale="92500" lnSpcReduction="10000"/>
          </a:bodyPr>
          <a:lstStyle/>
          <a:p>
            <a:pPr marL="0" indent="0">
              <a:buNone/>
            </a:pPr>
            <a:r>
              <a:rPr lang="en-US" dirty="0" smtClean="0"/>
              <a:t>ONE standard for all languages</a:t>
            </a:r>
          </a:p>
          <a:p>
            <a:pPr marL="0" indent="0">
              <a:buNone/>
            </a:pPr>
            <a:r>
              <a:rPr lang="en-US" dirty="0" smtClean="0"/>
              <a:t>is the reason I can put many languages at once:</a:t>
            </a:r>
          </a:p>
          <a:p>
            <a:pPr marL="0" indent="0">
              <a:buNone/>
            </a:pPr>
            <a:r>
              <a:rPr lang="ja-JP" altLang="en-US" dirty="0"/>
              <a:t>こんにちは！　中国語　</a:t>
            </a:r>
            <a:r>
              <a:rPr lang="ko-KR" altLang="en-US" b="1" dirty="0"/>
              <a:t>안녕 하세요</a:t>
            </a:r>
            <a:r>
              <a:rPr lang="ja-JP" altLang="en-US" b="1" dirty="0"/>
              <a:t>　</a:t>
            </a:r>
            <a:r>
              <a:rPr lang="he-IL" dirty="0"/>
              <a:t>שָׁלוֹם</a:t>
            </a:r>
            <a:endParaRPr lang="en-US" dirty="0"/>
          </a:p>
          <a:p>
            <a:pPr marL="0" indent="0">
              <a:buNone/>
            </a:pPr>
            <a:endParaRPr lang="en-US" dirty="0" smtClean="0"/>
          </a:p>
          <a:p>
            <a:pPr marL="0" indent="0">
              <a:buNone/>
            </a:pPr>
            <a:r>
              <a:rPr lang="en-US" dirty="0" smtClean="0"/>
              <a:t>double the memory of ASCII – </a:t>
            </a:r>
          </a:p>
          <a:p>
            <a:pPr marL="0" indent="0">
              <a:buNone/>
            </a:pPr>
            <a:r>
              <a:rPr lang="en-US" b="1" dirty="0" smtClean="0"/>
              <a:t>note:</a:t>
            </a:r>
            <a:r>
              <a:rPr lang="en-US" dirty="0" smtClean="0"/>
              <a:t> each character takes 2 bytes of memory.</a:t>
            </a:r>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err="1" smtClean="0"/>
              <a:t>ascii</a:t>
            </a:r>
            <a:r>
              <a:rPr lang="en-US" b="1" dirty="0" smtClean="0"/>
              <a:t>          </a:t>
            </a:r>
            <a:r>
              <a:rPr lang="en-US" b="1" dirty="0" err="1" smtClean="0"/>
              <a:t>unicode</a:t>
            </a:r>
            <a:endParaRPr lang="en-US" b="1" dirty="0" smtClean="0"/>
          </a:p>
        </p:txBody>
      </p:sp>
      <p:sp>
        <p:nvSpPr>
          <p:cNvPr id="4" name="直方体 3"/>
          <p:cNvSpPr/>
          <p:nvPr/>
        </p:nvSpPr>
        <p:spPr>
          <a:xfrm>
            <a:off x="683568" y="5301208"/>
            <a:ext cx="648072"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r>
              <a:rPr lang="en-US" sz="2000" b="1" dirty="0" smtClean="0"/>
              <a:t>1B</a:t>
            </a:r>
            <a:endParaRPr lang="en-CA" sz="2000" b="1" dirty="0"/>
          </a:p>
        </p:txBody>
      </p:sp>
      <p:sp>
        <p:nvSpPr>
          <p:cNvPr id="5" name="直方体 4"/>
          <p:cNvSpPr/>
          <p:nvPr/>
        </p:nvSpPr>
        <p:spPr>
          <a:xfrm>
            <a:off x="2267744"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Tree>
    <p:extLst>
      <p:ext uri="{BB962C8B-B14F-4D97-AF65-F5344CB8AC3E}">
        <p14:creationId xmlns:p14="http://schemas.microsoft.com/office/powerpoint/2010/main" val="359335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方体 9"/>
          <p:cNvSpPr/>
          <p:nvPr/>
        </p:nvSpPr>
        <p:spPr>
          <a:xfrm>
            <a:off x="835968"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2" name="タイトル 1"/>
          <p:cNvSpPr>
            <a:spLocks noGrp="1"/>
          </p:cNvSpPr>
          <p:nvPr>
            <p:ph type="title"/>
          </p:nvPr>
        </p:nvSpPr>
        <p:spPr/>
        <p:txBody>
          <a:bodyPr/>
          <a:lstStyle/>
          <a:p>
            <a:r>
              <a:rPr lang="en-US" dirty="0" smtClean="0"/>
              <a:t>String structure</a:t>
            </a:r>
            <a:endParaRPr lang="en-CA" dirty="0"/>
          </a:p>
        </p:txBody>
      </p:sp>
      <p:sp>
        <p:nvSpPr>
          <p:cNvPr id="3" name="コンテンツ プレースホルダー 2"/>
          <p:cNvSpPr>
            <a:spLocks noGrp="1"/>
          </p:cNvSpPr>
          <p:nvPr>
            <p:ph idx="1"/>
          </p:nvPr>
        </p:nvSpPr>
        <p:spPr>
          <a:xfrm>
            <a:off x="457200" y="1600200"/>
            <a:ext cx="8507288" cy="4525963"/>
          </a:xfrm>
        </p:spPr>
        <p:txBody>
          <a:bodyPr/>
          <a:lstStyle/>
          <a:p>
            <a:pPr marL="0" indent="0">
              <a:buNone/>
            </a:pPr>
            <a:r>
              <a:rPr lang="en-US" dirty="0" smtClean="0"/>
              <a:t>	each character has a specified “index” (box)</a:t>
            </a:r>
          </a:p>
          <a:p>
            <a:pPr marL="0" indent="0">
              <a:buNone/>
            </a:pPr>
            <a:endParaRPr lang="en-US" sz="1200" dirty="0" smtClean="0"/>
          </a:p>
          <a:p>
            <a:pPr marL="0" indent="0">
              <a:buNone/>
            </a:pPr>
            <a:r>
              <a:rPr lang="en-US" dirty="0" smtClean="0"/>
              <a:t>“sprocket”</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S       P      R     O     C     K      E      T</a:t>
            </a:r>
          </a:p>
        </p:txBody>
      </p:sp>
      <p:sp>
        <p:nvSpPr>
          <p:cNvPr id="9" name="直方体 8"/>
          <p:cNvSpPr/>
          <p:nvPr/>
        </p:nvSpPr>
        <p:spPr>
          <a:xfrm>
            <a:off x="1547664"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1" name="直方体 10"/>
          <p:cNvSpPr/>
          <p:nvPr/>
        </p:nvSpPr>
        <p:spPr>
          <a:xfrm>
            <a:off x="2267744"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2" name="直方体 11"/>
          <p:cNvSpPr/>
          <p:nvPr/>
        </p:nvSpPr>
        <p:spPr>
          <a:xfrm>
            <a:off x="2987824"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3" name="直方体 12"/>
          <p:cNvSpPr/>
          <p:nvPr/>
        </p:nvSpPr>
        <p:spPr>
          <a:xfrm>
            <a:off x="3707904"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4" name="直方体 13"/>
          <p:cNvSpPr/>
          <p:nvPr/>
        </p:nvSpPr>
        <p:spPr>
          <a:xfrm>
            <a:off x="4427984"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5" name="直方体 14"/>
          <p:cNvSpPr/>
          <p:nvPr/>
        </p:nvSpPr>
        <p:spPr>
          <a:xfrm>
            <a:off x="5148064"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6" name="直方体 15"/>
          <p:cNvSpPr/>
          <p:nvPr/>
        </p:nvSpPr>
        <p:spPr>
          <a:xfrm>
            <a:off x="5868144" y="5301208"/>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Tree>
    <p:extLst>
      <p:ext uri="{BB962C8B-B14F-4D97-AF65-F5344CB8AC3E}">
        <p14:creationId xmlns:p14="http://schemas.microsoft.com/office/powerpoint/2010/main" val="169193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9" grpId="0" animBg="1"/>
      <p:bldP spid="11" grpId="0" animBg="1"/>
      <p:bldP spid="12" grpId="0" animBg="1"/>
      <p:bldP spid="13" grpId="0" animBg="1"/>
      <p:bldP spid="14" grpId="0" animBg="1"/>
      <p:bldP spid="15" grpId="0" animBg="1"/>
      <p:bldP spid="16"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方体 9"/>
          <p:cNvSpPr/>
          <p:nvPr/>
        </p:nvSpPr>
        <p:spPr>
          <a:xfrm>
            <a:off x="251520"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2" name="タイトル 1"/>
          <p:cNvSpPr>
            <a:spLocks noGrp="1"/>
          </p:cNvSpPr>
          <p:nvPr>
            <p:ph type="title"/>
          </p:nvPr>
        </p:nvSpPr>
        <p:spPr>
          <a:xfrm>
            <a:off x="457200" y="116632"/>
            <a:ext cx="8229600" cy="778098"/>
          </a:xfrm>
        </p:spPr>
        <p:txBody>
          <a:bodyPr/>
          <a:lstStyle/>
          <a:p>
            <a:r>
              <a:rPr lang="en-US" dirty="0" smtClean="0"/>
              <a:t>String indices</a:t>
            </a:r>
            <a:endParaRPr lang="en-CA" dirty="0"/>
          </a:p>
        </p:txBody>
      </p:sp>
      <p:sp>
        <p:nvSpPr>
          <p:cNvPr id="3" name="コンテンツ プレースホルダー 2"/>
          <p:cNvSpPr>
            <a:spLocks noGrp="1"/>
          </p:cNvSpPr>
          <p:nvPr>
            <p:ph idx="1"/>
          </p:nvPr>
        </p:nvSpPr>
        <p:spPr>
          <a:xfrm>
            <a:off x="457200" y="980728"/>
            <a:ext cx="8507288" cy="4968552"/>
          </a:xfrm>
        </p:spPr>
        <p:txBody>
          <a:bodyPr/>
          <a:lstStyle/>
          <a:p>
            <a:pPr marL="0" indent="0">
              <a:buNone/>
            </a:pPr>
            <a:r>
              <a:rPr lang="en-US" dirty="0" smtClean="0"/>
              <a:t>each box has a designated number</a:t>
            </a:r>
          </a:p>
          <a:p>
            <a:pPr marL="0" indent="0">
              <a:buNone/>
            </a:pPr>
            <a:r>
              <a:rPr lang="en-US" dirty="0" smtClean="0"/>
              <a:t>the 1</a:t>
            </a:r>
            <a:r>
              <a:rPr lang="en-US" baseline="30000" dirty="0" smtClean="0"/>
              <a:t>st</a:t>
            </a:r>
            <a:r>
              <a:rPr lang="en-US" dirty="0" smtClean="0"/>
              <a:t> box is box 0</a:t>
            </a:r>
          </a:p>
          <a:p>
            <a:pPr marL="0" indent="0">
              <a:buNone/>
            </a:pPr>
            <a:r>
              <a:rPr lang="en-US" dirty="0" smtClean="0"/>
              <a:t>2</a:t>
            </a:r>
            <a:r>
              <a:rPr lang="en-US" baseline="30000" dirty="0" smtClean="0"/>
              <a:t>nd</a:t>
            </a:r>
            <a:r>
              <a:rPr lang="en-US" dirty="0" smtClean="0"/>
              <a:t> is box 1….. and so forth</a:t>
            </a:r>
          </a:p>
          <a:p>
            <a:pPr marL="0" indent="0">
              <a:buNone/>
            </a:pPr>
            <a:r>
              <a:rPr lang="en-US" b="1" dirty="0" smtClean="0"/>
              <a:t>Note: </a:t>
            </a:r>
            <a:r>
              <a:rPr lang="en-US" dirty="0" smtClean="0"/>
              <a:t>OFF BY ONE ERROR!</a:t>
            </a:r>
          </a:p>
          <a:p>
            <a:pPr marL="0" indent="0">
              <a:buNone/>
            </a:pPr>
            <a:endParaRPr lang="en-US" dirty="0"/>
          </a:p>
          <a:p>
            <a:pPr marL="0" indent="0">
              <a:buNone/>
            </a:pPr>
            <a:endParaRPr lang="en-US" dirty="0" smtClean="0"/>
          </a:p>
          <a:p>
            <a:pPr marL="0" indent="0">
              <a:buNone/>
            </a:pPr>
            <a:r>
              <a:rPr lang="en-US" dirty="0" smtClean="0"/>
              <a:t>S       </a:t>
            </a:r>
            <a:r>
              <a:rPr lang="en-US" dirty="0"/>
              <a:t>P      R     O     C     K      E      </a:t>
            </a:r>
            <a:r>
              <a:rPr lang="en-US" dirty="0" smtClean="0"/>
              <a:t>T</a:t>
            </a:r>
            <a:endParaRPr lang="en-US" dirty="0"/>
          </a:p>
        </p:txBody>
      </p:sp>
      <p:sp>
        <p:nvSpPr>
          <p:cNvPr id="9" name="直方体 8"/>
          <p:cNvSpPr/>
          <p:nvPr/>
        </p:nvSpPr>
        <p:spPr>
          <a:xfrm>
            <a:off x="96321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1" name="直方体 10"/>
          <p:cNvSpPr/>
          <p:nvPr/>
        </p:nvSpPr>
        <p:spPr>
          <a:xfrm>
            <a:off x="168329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2" name="直方体 11"/>
          <p:cNvSpPr/>
          <p:nvPr/>
        </p:nvSpPr>
        <p:spPr>
          <a:xfrm>
            <a:off x="240337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3" name="直方体 12"/>
          <p:cNvSpPr/>
          <p:nvPr/>
        </p:nvSpPr>
        <p:spPr>
          <a:xfrm>
            <a:off x="312345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4" name="直方体 13"/>
          <p:cNvSpPr/>
          <p:nvPr/>
        </p:nvSpPr>
        <p:spPr>
          <a:xfrm>
            <a:off x="384353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5" name="直方体 14"/>
          <p:cNvSpPr/>
          <p:nvPr/>
        </p:nvSpPr>
        <p:spPr>
          <a:xfrm>
            <a:off x="456361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6" name="直方体 15"/>
          <p:cNvSpPr/>
          <p:nvPr/>
        </p:nvSpPr>
        <p:spPr>
          <a:xfrm>
            <a:off x="528369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4" name="テキスト ボックス 3"/>
          <p:cNvSpPr txBox="1"/>
          <p:nvPr/>
        </p:nvSpPr>
        <p:spPr>
          <a:xfrm>
            <a:off x="323528" y="5949280"/>
            <a:ext cx="449162" cy="523220"/>
          </a:xfrm>
          <a:prstGeom prst="rect">
            <a:avLst/>
          </a:prstGeom>
          <a:noFill/>
        </p:spPr>
        <p:txBody>
          <a:bodyPr wrap="none" rtlCol="0">
            <a:spAutoFit/>
          </a:bodyPr>
          <a:lstStyle/>
          <a:p>
            <a:r>
              <a:rPr lang="en-US" sz="2800" dirty="0" smtClean="0"/>
              <a:t>0 </a:t>
            </a:r>
            <a:endParaRPr lang="en-CA" sz="2800" dirty="0"/>
          </a:p>
        </p:txBody>
      </p:sp>
      <p:sp>
        <p:nvSpPr>
          <p:cNvPr id="17" name="テキスト ボックス 16"/>
          <p:cNvSpPr txBox="1"/>
          <p:nvPr/>
        </p:nvSpPr>
        <p:spPr>
          <a:xfrm>
            <a:off x="1043608" y="5949280"/>
            <a:ext cx="367408" cy="523220"/>
          </a:xfrm>
          <a:prstGeom prst="rect">
            <a:avLst/>
          </a:prstGeom>
          <a:noFill/>
        </p:spPr>
        <p:txBody>
          <a:bodyPr wrap="none" rtlCol="0">
            <a:spAutoFit/>
          </a:bodyPr>
          <a:lstStyle/>
          <a:p>
            <a:r>
              <a:rPr lang="en-US" sz="2800" dirty="0" smtClean="0"/>
              <a:t>1</a:t>
            </a:r>
            <a:endParaRPr lang="en-CA" sz="2800" dirty="0"/>
          </a:p>
        </p:txBody>
      </p:sp>
      <p:sp>
        <p:nvSpPr>
          <p:cNvPr id="18" name="テキスト ボックス 17"/>
          <p:cNvSpPr txBox="1"/>
          <p:nvPr/>
        </p:nvSpPr>
        <p:spPr>
          <a:xfrm>
            <a:off x="1763688" y="5949280"/>
            <a:ext cx="367408" cy="523220"/>
          </a:xfrm>
          <a:prstGeom prst="rect">
            <a:avLst/>
          </a:prstGeom>
          <a:noFill/>
        </p:spPr>
        <p:txBody>
          <a:bodyPr wrap="none" rtlCol="0">
            <a:spAutoFit/>
          </a:bodyPr>
          <a:lstStyle/>
          <a:p>
            <a:r>
              <a:rPr lang="en-US" sz="2800" dirty="0" smtClean="0"/>
              <a:t>2</a:t>
            </a:r>
            <a:endParaRPr lang="en-CA" sz="2800" dirty="0"/>
          </a:p>
        </p:txBody>
      </p:sp>
      <p:sp>
        <p:nvSpPr>
          <p:cNvPr id="19" name="テキスト ボックス 18"/>
          <p:cNvSpPr txBox="1"/>
          <p:nvPr/>
        </p:nvSpPr>
        <p:spPr>
          <a:xfrm>
            <a:off x="2476400" y="5949280"/>
            <a:ext cx="367408" cy="523220"/>
          </a:xfrm>
          <a:prstGeom prst="rect">
            <a:avLst/>
          </a:prstGeom>
          <a:noFill/>
        </p:spPr>
        <p:txBody>
          <a:bodyPr wrap="none" rtlCol="0">
            <a:spAutoFit/>
          </a:bodyPr>
          <a:lstStyle/>
          <a:p>
            <a:r>
              <a:rPr lang="en-US" sz="2800" dirty="0" smtClean="0"/>
              <a:t>3</a:t>
            </a:r>
            <a:endParaRPr lang="en-CA" sz="2800" dirty="0"/>
          </a:p>
        </p:txBody>
      </p:sp>
      <p:sp>
        <p:nvSpPr>
          <p:cNvPr id="20" name="テキスト ボックス 19"/>
          <p:cNvSpPr txBox="1"/>
          <p:nvPr/>
        </p:nvSpPr>
        <p:spPr>
          <a:xfrm>
            <a:off x="3268488" y="5949280"/>
            <a:ext cx="2743672" cy="523220"/>
          </a:xfrm>
          <a:prstGeom prst="rect">
            <a:avLst/>
          </a:prstGeom>
          <a:noFill/>
        </p:spPr>
        <p:txBody>
          <a:bodyPr wrap="square" rtlCol="0">
            <a:spAutoFit/>
          </a:bodyPr>
          <a:lstStyle/>
          <a:p>
            <a:r>
              <a:rPr lang="en-US" sz="2800" dirty="0" smtClean="0"/>
              <a:t>4      5      6       7</a:t>
            </a:r>
            <a:endParaRPr lang="en-CA" sz="2800" dirty="0"/>
          </a:p>
        </p:txBody>
      </p:sp>
    </p:spTree>
    <p:extLst>
      <p:ext uri="{BB962C8B-B14F-4D97-AF65-F5344CB8AC3E}">
        <p14:creationId xmlns:p14="http://schemas.microsoft.com/office/powerpoint/2010/main" val="261521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7" grpId="0"/>
      <p:bldP spid="18" grpId="0"/>
      <p:bldP spid="19" grpId="0"/>
      <p:bldP spid="20"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lstStyle/>
          <a:p>
            <a:r>
              <a:rPr lang="en-US" dirty="0" smtClean="0"/>
              <a:t>String methods!!  (Object)</a:t>
            </a:r>
            <a:endParaRPr lang="en-CA" dirty="0"/>
          </a:p>
        </p:txBody>
      </p:sp>
      <p:sp>
        <p:nvSpPr>
          <p:cNvPr id="3" name="コンテンツ プレースホルダー 2"/>
          <p:cNvSpPr>
            <a:spLocks noGrp="1"/>
          </p:cNvSpPr>
          <p:nvPr>
            <p:ph idx="1"/>
          </p:nvPr>
        </p:nvSpPr>
        <p:spPr>
          <a:xfrm>
            <a:off x="457200" y="908720"/>
            <a:ext cx="8229600" cy="5832648"/>
          </a:xfrm>
        </p:spPr>
        <p:txBody>
          <a:bodyPr>
            <a:normAutofit/>
          </a:bodyPr>
          <a:lstStyle/>
          <a:p>
            <a:pPr marL="0" indent="0">
              <a:buNone/>
            </a:pPr>
            <a:r>
              <a:rPr lang="en-US" dirty="0"/>
              <a:t>Y</a:t>
            </a:r>
            <a:r>
              <a:rPr lang="en-US" dirty="0" smtClean="0"/>
              <a:t>our string</a:t>
            </a:r>
            <a:r>
              <a:rPr lang="en-US" dirty="0"/>
              <a:t> </a:t>
            </a:r>
            <a:r>
              <a:rPr lang="en-US" dirty="0" smtClean="0"/>
              <a:t>variable type has several built-in </a:t>
            </a:r>
            <a:r>
              <a:rPr lang="en-US" b="1" dirty="0" smtClean="0"/>
              <a:t>methods</a:t>
            </a:r>
            <a:r>
              <a:rPr lang="en-US" dirty="0" smtClean="0"/>
              <a:t> (commands) that you can use.</a:t>
            </a:r>
          </a:p>
          <a:p>
            <a:pPr marL="0" indent="0">
              <a:buNone/>
            </a:pPr>
            <a:endParaRPr lang="en-US" dirty="0" smtClean="0"/>
          </a:p>
          <a:p>
            <a:pPr marL="0" indent="0">
              <a:buNone/>
            </a:pPr>
            <a:r>
              <a:rPr lang="en-US" dirty="0" err="1"/>
              <a:t>variableName.</a:t>
            </a:r>
            <a:r>
              <a:rPr lang="en-US" b="1" dirty="0" err="1"/>
              <a:t>method</a:t>
            </a:r>
            <a:r>
              <a:rPr lang="en-US" b="1" dirty="0"/>
              <a:t>(parameters</a:t>
            </a:r>
            <a:r>
              <a:rPr lang="en-US" b="1" dirty="0" smtClean="0"/>
              <a:t>);</a:t>
            </a:r>
            <a:endParaRPr lang="en-US" dirty="0" smtClean="0"/>
          </a:p>
          <a:p>
            <a:pPr marL="0" indent="0">
              <a:buNone/>
            </a:pPr>
            <a:endParaRPr lang="en-US" dirty="0"/>
          </a:p>
          <a:p>
            <a:pPr marL="0" indent="0">
              <a:buNone/>
            </a:pPr>
            <a:r>
              <a:rPr lang="en-US" dirty="0" smtClean="0"/>
              <a:t>String </a:t>
            </a:r>
            <a:r>
              <a:rPr lang="en-US" dirty="0" err="1" smtClean="0"/>
              <a:t>dogName</a:t>
            </a:r>
            <a:r>
              <a:rPr lang="en-US" dirty="0" smtClean="0"/>
              <a:t>;</a:t>
            </a:r>
          </a:p>
          <a:p>
            <a:pPr marL="0" indent="0">
              <a:buNone/>
            </a:pPr>
            <a:r>
              <a:rPr lang="en-US" dirty="0" err="1" smtClean="0"/>
              <a:t>dogName</a:t>
            </a:r>
            <a:r>
              <a:rPr lang="en-US" dirty="0" smtClean="0"/>
              <a:t> = “sprocket”;</a:t>
            </a:r>
          </a:p>
          <a:p>
            <a:pPr marL="0" indent="0">
              <a:buNone/>
            </a:pPr>
            <a:r>
              <a:rPr lang="en-US" dirty="0" smtClean="0"/>
              <a:t>// </a:t>
            </a:r>
            <a:r>
              <a:rPr lang="en-US" dirty="0" err="1" smtClean="0"/>
              <a:t>dogName.</a:t>
            </a:r>
            <a:r>
              <a:rPr lang="en-US" b="1" dirty="0" err="1" smtClean="0"/>
              <a:t>method</a:t>
            </a:r>
            <a:r>
              <a:rPr lang="en-US" b="1" dirty="0" smtClean="0"/>
              <a:t>(parameters)</a:t>
            </a:r>
            <a:r>
              <a:rPr lang="en-US" dirty="0" smtClean="0"/>
              <a:t>;</a:t>
            </a:r>
          </a:p>
          <a:p>
            <a:pPr marL="0" indent="0">
              <a:buNone/>
            </a:pPr>
            <a:r>
              <a:rPr lang="en-US" dirty="0" err="1" smtClean="0"/>
              <a:t>dogName.length</a:t>
            </a:r>
            <a:r>
              <a:rPr lang="en-US" dirty="0" smtClean="0"/>
              <a:t>(); // takes no parameters</a:t>
            </a:r>
          </a:p>
          <a:p>
            <a:pPr marL="0" indent="0">
              <a:buNone/>
            </a:pPr>
            <a:r>
              <a:rPr lang="en-US" dirty="0" smtClean="0"/>
              <a:t>…</a:t>
            </a:r>
          </a:p>
        </p:txBody>
      </p:sp>
    </p:spTree>
    <p:extLst>
      <p:ext uri="{BB962C8B-B14F-4D97-AF65-F5344CB8AC3E}">
        <p14:creationId xmlns:p14="http://schemas.microsoft.com/office/powerpoint/2010/main" val="326550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方体 9"/>
          <p:cNvSpPr/>
          <p:nvPr/>
        </p:nvSpPr>
        <p:spPr>
          <a:xfrm>
            <a:off x="251520"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2" name="タイトル 1"/>
          <p:cNvSpPr>
            <a:spLocks noGrp="1"/>
          </p:cNvSpPr>
          <p:nvPr>
            <p:ph type="title"/>
          </p:nvPr>
        </p:nvSpPr>
        <p:spPr>
          <a:xfrm>
            <a:off x="0" y="116632"/>
            <a:ext cx="9144000" cy="778098"/>
          </a:xfrm>
        </p:spPr>
        <p:txBody>
          <a:bodyPr>
            <a:normAutofit fontScale="90000"/>
          </a:bodyPr>
          <a:lstStyle/>
          <a:p>
            <a:r>
              <a:rPr lang="en-US" dirty="0" smtClean="0"/>
              <a:t>String Length: </a:t>
            </a:r>
            <a:br>
              <a:rPr lang="en-US" dirty="0" smtClean="0"/>
            </a:br>
            <a:r>
              <a:rPr lang="en-US" dirty="0" err="1" smtClean="0"/>
              <a:t>int</a:t>
            </a:r>
            <a:r>
              <a:rPr lang="en-US" dirty="0" smtClean="0"/>
              <a:t> </a:t>
            </a:r>
            <a:r>
              <a:rPr lang="en-US" dirty="0" err="1" smtClean="0"/>
              <a:t>variableName.length</a:t>
            </a:r>
            <a:r>
              <a:rPr lang="en-US" dirty="0" smtClean="0"/>
              <a:t>()</a:t>
            </a:r>
            <a:endParaRPr lang="en-CA" dirty="0"/>
          </a:p>
        </p:txBody>
      </p:sp>
      <p:sp>
        <p:nvSpPr>
          <p:cNvPr id="3" name="コンテンツ プレースホルダー 2"/>
          <p:cNvSpPr>
            <a:spLocks noGrp="1"/>
          </p:cNvSpPr>
          <p:nvPr>
            <p:ph idx="1"/>
          </p:nvPr>
        </p:nvSpPr>
        <p:spPr>
          <a:xfrm>
            <a:off x="457200" y="1340768"/>
            <a:ext cx="8507288" cy="4608512"/>
          </a:xfrm>
        </p:spPr>
        <p:txBody>
          <a:bodyPr/>
          <a:lstStyle/>
          <a:p>
            <a:pPr marL="0" indent="0">
              <a:buNone/>
            </a:pPr>
            <a:r>
              <a:rPr lang="en-US" dirty="0" smtClean="0"/>
              <a:t>What is the length of this string?</a:t>
            </a:r>
          </a:p>
          <a:p>
            <a:pPr marL="0" indent="0">
              <a:buNone/>
            </a:pPr>
            <a:r>
              <a:rPr lang="en-US" b="1" dirty="0" smtClean="0"/>
              <a:t>note:</a:t>
            </a:r>
            <a:r>
              <a:rPr lang="en-US" dirty="0" smtClean="0"/>
              <a:t> the index of the last character is </a:t>
            </a:r>
            <a:r>
              <a:rPr lang="en-US" dirty="0" err="1" smtClean="0"/>
              <a:t>string.length</a:t>
            </a:r>
            <a:r>
              <a:rPr lang="en-US" dirty="0" smtClean="0"/>
              <a:t>() - 1</a:t>
            </a:r>
            <a:endParaRPr lang="en-US" b="1" dirty="0" smtClean="0"/>
          </a:p>
          <a:p>
            <a:pPr marL="0" indent="0">
              <a:buNone/>
            </a:pPr>
            <a:r>
              <a:rPr lang="en-US" b="1" dirty="0" smtClean="0"/>
              <a:t>off by one error</a:t>
            </a:r>
          </a:p>
          <a:p>
            <a:pPr marL="0" indent="0">
              <a:buNone/>
            </a:pPr>
            <a:endParaRPr lang="en-US" dirty="0" smtClean="0"/>
          </a:p>
          <a:p>
            <a:pPr marL="0" indent="0">
              <a:buNone/>
            </a:pPr>
            <a:endParaRPr lang="en-US" sz="1800" dirty="0" smtClean="0"/>
          </a:p>
          <a:p>
            <a:pPr marL="0" indent="0">
              <a:buNone/>
            </a:pPr>
            <a:r>
              <a:rPr lang="en-US" dirty="0" smtClean="0"/>
              <a:t>S       </a:t>
            </a:r>
            <a:r>
              <a:rPr lang="en-US" dirty="0"/>
              <a:t>P      R     O     C     K      E      </a:t>
            </a:r>
            <a:r>
              <a:rPr lang="en-US" dirty="0" smtClean="0"/>
              <a:t>T</a:t>
            </a:r>
            <a:endParaRPr lang="en-US" dirty="0"/>
          </a:p>
        </p:txBody>
      </p:sp>
      <p:sp>
        <p:nvSpPr>
          <p:cNvPr id="9" name="直方体 8"/>
          <p:cNvSpPr/>
          <p:nvPr/>
        </p:nvSpPr>
        <p:spPr>
          <a:xfrm>
            <a:off x="96321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1" name="直方体 10"/>
          <p:cNvSpPr/>
          <p:nvPr/>
        </p:nvSpPr>
        <p:spPr>
          <a:xfrm>
            <a:off x="168329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2" name="直方体 11"/>
          <p:cNvSpPr/>
          <p:nvPr/>
        </p:nvSpPr>
        <p:spPr>
          <a:xfrm>
            <a:off x="240337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3" name="直方体 12"/>
          <p:cNvSpPr/>
          <p:nvPr/>
        </p:nvSpPr>
        <p:spPr>
          <a:xfrm>
            <a:off x="312345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4" name="直方体 13"/>
          <p:cNvSpPr/>
          <p:nvPr/>
        </p:nvSpPr>
        <p:spPr>
          <a:xfrm>
            <a:off x="384353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5" name="直方体 14"/>
          <p:cNvSpPr/>
          <p:nvPr/>
        </p:nvSpPr>
        <p:spPr>
          <a:xfrm>
            <a:off x="456361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6" name="直方体 15"/>
          <p:cNvSpPr/>
          <p:nvPr/>
        </p:nvSpPr>
        <p:spPr>
          <a:xfrm>
            <a:off x="528369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4" name="テキスト ボックス 3"/>
          <p:cNvSpPr txBox="1"/>
          <p:nvPr/>
        </p:nvSpPr>
        <p:spPr>
          <a:xfrm>
            <a:off x="323528" y="5949280"/>
            <a:ext cx="449162" cy="523220"/>
          </a:xfrm>
          <a:prstGeom prst="rect">
            <a:avLst/>
          </a:prstGeom>
          <a:noFill/>
        </p:spPr>
        <p:txBody>
          <a:bodyPr wrap="none" rtlCol="0">
            <a:spAutoFit/>
          </a:bodyPr>
          <a:lstStyle/>
          <a:p>
            <a:r>
              <a:rPr lang="en-US" sz="2800" dirty="0" smtClean="0"/>
              <a:t>0 </a:t>
            </a:r>
            <a:endParaRPr lang="en-CA" sz="2800" dirty="0"/>
          </a:p>
        </p:txBody>
      </p:sp>
      <p:sp>
        <p:nvSpPr>
          <p:cNvPr id="17" name="テキスト ボックス 16"/>
          <p:cNvSpPr txBox="1"/>
          <p:nvPr/>
        </p:nvSpPr>
        <p:spPr>
          <a:xfrm>
            <a:off x="1043608" y="5949280"/>
            <a:ext cx="367408" cy="523220"/>
          </a:xfrm>
          <a:prstGeom prst="rect">
            <a:avLst/>
          </a:prstGeom>
          <a:noFill/>
        </p:spPr>
        <p:txBody>
          <a:bodyPr wrap="none" rtlCol="0">
            <a:spAutoFit/>
          </a:bodyPr>
          <a:lstStyle/>
          <a:p>
            <a:r>
              <a:rPr lang="en-US" sz="2800" dirty="0" smtClean="0"/>
              <a:t>1</a:t>
            </a:r>
            <a:endParaRPr lang="en-CA" sz="2800" dirty="0"/>
          </a:p>
        </p:txBody>
      </p:sp>
      <p:sp>
        <p:nvSpPr>
          <p:cNvPr id="18" name="テキスト ボックス 17"/>
          <p:cNvSpPr txBox="1"/>
          <p:nvPr/>
        </p:nvSpPr>
        <p:spPr>
          <a:xfrm>
            <a:off x="1763688" y="5949280"/>
            <a:ext cx="367408" cy="523220"/>
          </a:xfrm>
          <a:prstGeom prst="rect">
            <a:avLst/>
          </a:prstGeom>
          <a:noFill/>
        </p:spPr>
        <p:txBody>
          <a:bodyPr wrap="none" rtlCol="0">
            <a:spAutoFit/>
          </a:bodyPr>
          <a:lstStyle/>
          <a:p>
            <a:r>
              <a:rPr lang="en-US" sz="2800" dirty="0" smtClean="0"/>
              <a:t>2</a:t>
            </a:r>
            <a:endParaRPr lang="en-CA" sz="2800" dirty="0"/>
          </a:p>
        </p:txBody>
      </p:sp>
      <p:sp>
        <p:nvSpPr>
          <p:cNvPr id="19" name="テキスト ボックス 18"/>
          <p:cNvSpPr txBox="1"/>
          <p:nvPr/>
        </p:nvSpPr>
        <p:spPr>
          <a:xfrm>
            <a:off x="2476400" y="5949280"/>
            <a:ext cx="367408" cy="523220"/>
          </a:xfrm>
          <a:prstGeom prst="rect">
            <a:avLst/>
          </a:prstGeom>
          <a:noFill/>
        </p:spPr>
        <p:txBody>
          <a:bodyPr wrap="none" rtlCol="0">
            <a:spAutoFit/>
          </a:bodyPr>
          <a:lstStyle/>
          <a:p>
            <a:r>
              <a:rPr lang="en-US" sz="2800" dirty="0" smtClean="0"/>
              <a:t>3</a:t>
            </a:r>
            <a:endParaRPr lang="en-CA" sz="2800" dirty="0"/>
          </a:p>
        </p:txBody>
      </p:sp>
      <p:sp>
        <p:nvSpPr>
          <p:cNvPr id="20" name="テキスト ボックス 19"/>
          <p:cNvSpPr txBox="1"/>
          <p:nvPr/>
        </p:nvSpPr>
        <p:spPr>
          <a:xfrm>
            <a:off x="3268488" y="5949280"/>
            <a:ext cx="2743672" cy="523220"/>
          </a:xfrm>
          <a:prstGeom prst="rect">
            <a:avLst/>
          </a:prstGeom>
          <a:noFill/>
        </p:spPr>
        <p:txBody>
          <a:bodyPr wrap="square" rtlCol="0">
            <a:spAutoFit/>
          </a:bodyPr>
          <a:lstStyle/>
          <a:p>
            <a:r>
              <a:rPr lang="en-US" sz="2800" dirty="0" smtClean="0"/>
              <a:t>4      5      6       7</a:t>
            </a:r>
            <a:endParaRPr lang="en-CA" sz="2800" dirty="0"/>
          </a:p>
        </p:txBody>
      </p:sp>
    </p:spTree>
    <p:extLst>
      <p:ext uri="{BB962C8B-B14F-4D97-AF65-F5344CB8AC3E}">
        <p14:creationId xmlns:p14="http://schemas.microsoft.com/office/powerpoint/2010/main" val="18424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9" grpId="0" animBg="1"/>
      <p:bldP spid="11" grpId="0" animBg="1"/>
      <p:bldP spid="12" grpId="0" animBg="1"/>
      <p:bldP spid="13" grpId="0" animBg="1"/>
      <p:bldP spid="14" grpId="0" animBg="1"/>
      <p:bldP spid="15" grpId="0" animBg="1"/>
      <p:bldP spid="16" grpId="0" animBg="1"/>
      <p:bldP spid="4" grpId="0"/>
      <p:bldP spid="17" grpId="0"/>
      <p:bldP spid="18" grpId="0"/>
      <p:bldP spid="19" grpId="0"/>
      <p:bldP spid="20"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1080120"/>
          </a:xfrm>
        </p:spPr>
        <p:txBody>
          <a:bodyPr>
            <a:normAutofit fontScale="90000"/>
          </a:bodyPr>
          <a:lstStyle/>
          <a:p>
            <a:r>
              <a:rPr lang="en-US" dirty="0" smtClean="0"/>
              <a:t>Get character: </a:t>
            </a:r>
            <a:br>
              <a:rPr lang="en-US" dirty="0" smtClean="0"/>
            </a:br>
            <a:r>
              <a:rPr lang="en-US" dirty="0" smtClean="0"/>
              <a:t>char </a:t>
            </a:r>
            <a:r>
              <a:rPr lang="en-US" dirty="0" err="1" smtClean="0"/>
              <a:t>variableName.charAt</a:t>
            </a:r>
            <a:r>
              <a:rPr lang="en-US" dirty="0" smtClean="0"/>
              <a:t>(</a:t>
            </a:r>
            <a:r>
              <a:rPr lang="en-US" dirty="0" err="1" smtClean="0"/>
              <a:t>int</a:t>
            </a:r>
            <a:r>
              <a:rPr lang="en-US" dirty="0" smtClean="0"/>
              <a:t> index)</a:t>
            </a:r>
            <a:endParaRPr lang="en-CA" dirty="0"/>
          </a:p>
        </p:txBody>
      </p:sp>
      <p:sp>
        <p:nvSpPr>
          <p:cNvPr id="3" name="コンテンツ プレースホルダー 2"/>
          <p:cNvSpPr>
            <a:spLocks noGrp="1"/>
          </p:cNvSpPr>
          <p:nvPr>
            <p:ph idx="1"/>
          </p:nvPr>
        </p:nvSpPr>
        <p:spPr>
          <a:xfrm>
            <a:off x="457200" y="1340768"/>
            <a:ext cx="8507288" cy="4608512"/>
          </a:xfrm>
        </p:spPr>
        <p:txBody>
          <a:bodyPr/>
          <a:lstStyle/>
          <a:p>
            <a:pPr marL="0" indent="0">
              <a:buNone/>
            </a:pPr>
            <a:r>
              <a:rPr lang="en-US" dirty="0" smtClean="0"/>
              <a:t>returns the specific single character at the given index (box #).</a:t>
            </a:r>
          </a:p>
          <a:p>
            <a:pPr marL="0" indent="0">
              <a:buNone/>
            </a:pPr>
            <a:r>
              <a:rPr lang="en-US" dirty="0" smtClean="0"/>
              <a:t>e.g.,:</a:t>
            </a:r>
          </a:p>
          <a:p>
            <a:pPr marL="0" indent="0">
              <a:buNone/>
            </a:pPr>
            <a:r>
              <a:rPr lang="en-US" dirty="0" smtClean="0"/>
              <a:t>String </a:t>
            </a:r>
            <a:r>
              <a:rPr lang="en-US" dirty="0" err="1" smtClean="0"/>
              <a:t>dogName</a:t>
            </a:r>
            <a:r>
              <a:rPr lang="en-US" dirty="0" smtClean="0"/>
              <a:t> = “sprocket”;</a:t>
            </a:r>
          </a:p>
          <a:p>
            <a:pPr marL="0" indent="0">
              <a:buNone/>
            </a:pPr>
            <a:r>
              <a:rPr lang="en-US" dirty="0" smtClean="0"/>
              <a:t>char </a:t>
            </a:r>
            <a:r>
              <a:rPr lang="en-US" dirty="0" err="1" smtClean="0"/>
              <a:t>secondLetter</a:t>
            </a:r>
            <a:r>
              <a:rPr lang="en-US" dirty="0" smtClean="0"/>
              <a:t> = </a:t>
            </a:r>
            <a:r>
              <a:rPr lang="en-US" dirty="0" err="1" smtClean="0"/>
              <a:t>dogName.charAt</a:t>
            </a:r>
            <a:r>
              <a:rPr lang="en-US" dirty="0" smtClean="0"/>
              <a:t>(1);</a:t>
            </a:r>
          </a:p>
        </p:txBody>
      </p:sp>
      <p:grpSp>
        <p:nvGrpSpPr>
          <p:cNvPr id="5" name="グループ化 4"/>
          <p:cNvGrpSpPr/>
          <p:nvPr/>
        </p:nvGrpSpPr>
        <p:grpSpPr>
          <a:xfrm>
            <a:off x="251520" y="4437112"/>
            <a:ext cx="6264696" cy="2035388"/>
            <a:chOff x="251520" y="4437112"/>
            <a:chExt cx="6264696" cy="2035388"/>
          </a:xfrm>
        </p:grpSpPr>
        <p:sp>
          <p:nvSpPr>
            <p:cNvPr id="10" name="直方体 9"/>
            <p:cNvSpPr/>
            <p:nvPr/>
          </p:nvSpPr>
          <p:spPr>
            <a:xfrm>
              <a:off x="251520"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9" name="直方体 8"/>
            <p:cNvSpPr/>
            <p:nvPr/>
          </p:nvSpPr>
          <p:spPr>
            <a:xfrm>
              <a:off x="96321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1" name="直方体 10"/>
            <p:cNvSpPr/>
            <p:nvPr/>
          </p:nvSpPr>
          <p:spPr>
            <a:xfrm>
              <a:off x="168329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2" name="直方体 11"/>
            <p:cNvSpPr/>
            <p:nvPr/>
          </p:nvSpPr>
          <p:spPr>
            <a:xfrm>
              <a:off x="240337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3" name="直方体 12"/>
            <p:cNvSpPr/>
            <p:nvPr/>
          </p:nvSpPr>
          <p:spPr>
            <a:xfrm>
              <a:off x="312345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4" name="直方体 13"/>
            <p:cNvSpPr/>
            <p:nvPr/>
          </p:nvSpPr>
          <p:spPr>
            <a:xfrm>
              <a:off x="384353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5" name="直方体 14"/>
            <p:cNvSpPr/>
            <p:nvPr/>
          </p:nvSpPr>
          <p:spPr>
            <a:xfrm>
              <a:off x="456361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6" name="直方体 15"/>
            <p:cNvSpPr/>
            <p:nvPr/>
          </p:nvSpPr>
          <p:spPr>
            <a:xfrm>
              <a:off x="528369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4" name="テキスト ボックス 3"/>
            <p:cNvSpPr txBox="1"/>
            <p:nvPr/>
          </p:nvSpPr>
          <p:spPr>
            <a:xfrm>
              <a:off x="323528" y="5949280"/>
              <a:ext cx="449162" cy="523220"/>
            </a:xfrm>
            <a:prstGeom prst="rect">
              <a:avLst/>
            </a:prstGeom>
            <a:noFill/>
          </p:spPr>
          <p:txBody>
            <a:bodyPr wrap="none" rtlCol="0">
              <a:spAutoFit/>
            </a:bodyPr>
            <a:lstStyle/>
            <a:p>
              <a:r>
                <a:rPr lang="en-US" sz="2800" dirty="0" smtClean="0"/>
                <a:t>0 </a:t>
              </a:r>
              <a:endParaRPr lang="en-CA" sz="2800" dirty="0"/>
            </a:p>
          </p:txBody>
        </p:sp>
        <p:sp>
          <p:nvSpPr>
            <p:cNvPr id="17" name="テキスト ボックス 16"/>
            <p:cNvSpPr txBox="1"/>
            <p:nvPr/>
          </p:nvSpPr>
          <p:spPr>
            <a:xfrm>
              <a:off x="1043608" y="5949280"/>
              <a:ext cx="367408" cy="523220"/>
            </a:xfrm>
            <a:prstGeom prst="rect">
              <a:avLst/>
            </a:prstGeom>
            <a:noFill/>
          </p:spPr>
          <p:txBody>
            <a:bodyPr wrap="none" rtlCol="0">
              <a:spAutoFit/>
            </a:bodyPr>
            <a:lstStyle/>
            <a:p>
              <a:r>
                <a:rPr lang="en-US" sz="2800" dirty="0" smtClean="0"/>
                <a:t>1</a:t>
              </a:r>
              <a:endParaRPr lang="en-CA" sz="2800" dirty="0"/>
            </a:p>
          </p:txBody>
        </p:sp>
        <p:sp>
          <p:nvSpPr>
            <p:cNvPr id="18" name="テキスト ボックス 17"/>
            <p:cNvSpPr txBox="1"/>
            <p:nvPr/>
          </p:nvSpPr>
          <p:spPr>
            <a:xfrm>
              <a:off x="1763688" y="5949280"/>
              <a:ext cx="367408" cy="523220"/>
            </a:xfrm>
            <a:prstGeom prst="rect">
              <a:avLst/>
            </a:prstGeom>
            <a:noFill/>
          </p:spPr>
          <p:txBody>
            <a:bodyPr wrap="none" rtlCol="0">
              <a:spAutoFit/>
            </a:bodyPr>
            <a:lstStyle/>
            <a:p>
              <a:r>
                <a:rPr lang="en-US" sz="2800" dirty="0" smtClean="0"/>
                <a:t>2</a:t>
              </a:r>
              <a:endParaRPr lang="en-CA" sz="2800" dirty="0"/>
            </a:p>
          </p:txBody>
        </p:sp>
        <p:sp>
          <p:nvSpPr>
            <p:cNvPr id="19" name="テキスト ボックス 18"/>
            <p:cNvSpPr txBox="1"/>
            <p:nvPr/>
          </p:nvSpPr>
          <p:spPr>
            <a:xfrm>
              <a:off x="2476400" y="5949280"/>
              <a:ext cx="367408" cy="523220"/>
            </a:xfrm>
            <a:prstGeom prst="rect">
              <a:avLst/>
            </a:prstGeom>
            <a:noFill/>
          </p:spPr>
          <p:txBody>
            <a:bodyPr wrap="none" rtlCol="0">
              <a:spAutoFit/>
            </a:bodyPr>
            <a:lstStyle/>
            <a:p>
              <a:r>
                <a:rPr lang="en-US" sz="2800" dirty="0" smtClean="0"/>
                <a:t>3</a:t>
              </a:r>
              <a:endParaRPr lang="en-CA" sz="2800" dirty="0"/>
            </a:p>
          </p:txBody>
        </p:sp>
        <p:sp>
          <p:nvSpPr>
            <p:cNvPr id="20" name="テキスト ボックス 19"/>
            <p:cNvSpPr txBox="1"/>
            <p:nvPr/>
          </p:nvSpPr>
          <p:spPr>
            <a:xfrm>
              <a:off x="3268488" y="5949280"/>
              <a:ext cx="2743672" cy="523220"/>
            </a:xfrm>
            <a:prstGeom prst="rect">
              <a:avLst/>
            </a:prstGeom>
            <a:noFill/>
          </p:spPr>
          <p:txBody>
            <a:bodyPr wrap="square" rtlCol="0">
              <a:spAutoFit/>
            </a:bodyPr>
            <a:lstStyle/>
            <a:p>
              <a:r>
                <a:rPr lang="en-US" sz="2800" dirty="0" smtClean="0"/>
                <a:t>4      5      6       7</a:t>
              </a:r>
              <a:endParaRPr lang="en-CA" sz="2800" dirty="0"/>
            </a:p>
          </p:txBody>
        </p:sp>
        <p:sp>
          <p:nvSpPr>
            <p:cNvPr id="21" name="テキスト ボックス 20"/>
            <p:cNvSpPr txBox="1"/>
            <p:nvPr/>
          </p:nvSpPr>
          <p:spPr>
            <a:xfrm>
              <a:off x="395536" y="4437112"/>
              <a:ext cx="6120680" cy="584775"/>
            </a:xfrm>
            <a:prstGeom prst="rect">
              <a:avLst/>
            </a:prstGeom>
            <a:noFill/>
          </p:spPr>
          <p:txBody>
            <a:bodyPr wrap="square" rtlCol="0">
              <a:spAutoFit/>
            </a:bodyPr>
            <a:lstStyle/>
            <a:p>
              <a:r>
                <a:rPr lang="en-US" sz="3200" dirty="0"/>
                <a:t> </a:t>
              </a:r>
              <a:r>
                <a:rPr lang="en-US" sz="3200" dirty="0" smtClean="0"/>
                <a:t> S       P     R     O     C     K      E      T</a:t>
              </a:r>
              <a:endParaRPr lang="en-CA" sz="3200" dirty="0"/>
            </a:p>
          </p:txBody>
        </p:sp>
      </p:grpSp>
    </p:spTree>
    <p:extLst>
      <p:ext uri="{BB962C8B-B14F-4D97-AF65-F5344CB8AC3E}">
        <p14:creationId xmlns:p14="http://schemas.microsoft.com/office/powerpoint/2010/main" val="362093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つの角を丸めた四角形 18"/>
          <p:cNvSpPr/>
          <p:nvPr/>
        </p:nvSpPr>
        <p:spPr>
          <a:xfrm>
            <a:off x="143508" y="2132856"/>
            <a:ext cx="9000492" cy="504056"/>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2800" b="1" dirty="0" smtClean="0"/>
              <a:t>ERROR</a:t>
            </a:r>
            <a:endParaRPr lang="en-CA" b="1" dirty="0"/>
          </a:p>
        </p:txBody>
      </p:sp>
      <p:sp>
        <p:nvSpPr>
          <p:cNvPr id="2" name="タイトル 1"/>
          <p:cNvSpPr>
            <a:spLocks noGrp="1"/>
          </p:cNvSpPr>
          <p:nvPr>
            <p:ph type="title"/>
          </p:nvPr>
        </p:nvSpPr>
        <p:spPr>
          <a:xfrm>
            <a:off x="0" y="116632"/>
            <a:ext cx="9144000" cy="850106"/>
          </a:xfrm>
        </p:spPr>
        <p:txBody>
          <a:bodyPr>
            <a:normAutofit/>
          </a:bodyPr>
          <a:lstStyle/>
          <a:p>
            <a:r>
              <a:rPr lang="en-US" dirty="0" smtClean="0"/>
              <a:t>Off-by-one string length error</a:t>
            </a:r>
            <a:endParaRPr lang="en-CA" dirty="0"/>
          </a:p>
        </p:txBody>
      </p:sp>
      <p:sp>
        <p:nvSpPr>
          <p:cNvPr id="3" name="コンテンツ プレースホルダー 2"/>
          <p:cNvSpPr>
            <a:spLocks noGrp="1"/>
          </p:cNvSpPr>
          <p:nvPr>
            <p:ph idx="1"/>
          </p:nvPr>
        </p:nvSpPr>
        <p:spPr>
          <a:xfrm>
            <a:off x="251520" y="908720"/>
            <a:ext cx="8712968" cy="5217443"/>
          </a:xfrm>
        </p:spPr>
        <p:txBody>
          <a:bodyPr/>
          <a:lstStyle/>
          <a:p>
            <a:pPr marL="0" indent="0">
              <a:buNone/>
            </a:pPr>
            <a:r>
              <a:rPr lang="en-US" dirty="0" smtClean="0"/>
              <a:t>String s = “SPROCKET”;</a:t>
            </a:r>
          </a:p>
          <a:p>
            <a:pPr marL="0" indent="0">
              <a:buNone/>
            </a:pPr>
            <a:endParaRPr lang="en-US" dirty="0" smtClean="0"/>
          </a:p>
          <a:p>
            <a:pPr marL="0" indent="0">
              <a:buNone/>
            </a:pPr>
            <a:r>
              <a:rPr lang="en-US" dirty="0" smtClean="0"/>
              <a:t>char </a:t>
            </a:r>
            <a:r>
              <a:rPr lang="en-US" dirty="0" err="1" smtClean="0"/>
              <a:t>lastCharacter</a:t>
            </a:r>
            <a:r>
              <a:rPr lang="en-US" dirty="0" smtClean="0"/>
              <a:t> = </a:t>
            </a:r>
            <a:r>
              <a:rPr lang="en-US" dirty="0" err="1" smtClean="0"/>
              <a:t>s.charAt</a:t>
            </a:r>
            <a:r>
              <a:rPr lang="en-US" dirty="0" smtClean="0"/>
              <a:t>(</a:t>
            </a:r>
            <a:r>
              <a:rPr lang="en-US" dirty="0" err="1" smtClean="0"/>
              <a:t>s.length</a:t>
            </a:r>
            <a:r>
              <a:rPr lang="en-US" dirty="0" smtClean="0"/>
              <a:t>());</a:t>
            </a:r>
          </a:p>
          <a:p>
            <a:pPr marL="0" indent="0">
              <a:buNone/>
            </a:pPr>
            <a:r>
              <a:rPr lang="en-US" dirty="0" smtClean="0"/>
              <a:t>char </a:t>
            </a:r>
            <a:r>
              <a:rPr lang="en-US" dirty="0" err="1" smtClean="0"/>
              <a:t>lastCharacter</a:t>
            </a:r>
            <a:r>
              <a:rPr lang="en-US" dirty="0" smtClean="0"/>
              <a:t> = </a:t>
            </a:r>
            <a:r>
              <a:rPr lang="en-US" dirty="0" err="1" smtClean="0"/>
              <a:t>s.charAt</a:t>
            </a:r>
            <a:r>
              <a:rPr lang="en-US" dirty="0" smtClean="0"/>
              <a:t>(</a:t>
            </a:r>
            <a:r>
              <a:rPr lang="en-US" dirty="0" err="1" smtClean="0"/>
              <a:t>s.length</a:t>
            </a:r>
            <a:r>
              <a:rPr lang="en-US" dirty="0" smtClean="0"/>
              <a:t>()-1);</a:t>
            </a:r>
            <a:endParaRPr lang="en-CA" dirty="0"/>
          </a:p>
        </p:txBody>
      </p:sp>
      <p:grpSp>
        <p:nvGrpSpPr>
          <p:cNvPr id="4" name="グループ化 3"/>
          <p:cNvGrpSpPr/>
          <p:nvPr/>
        </p:nvGrpSpPr>
        <p:grpSpPr>
          <a:xfrm>
            <a:off x="107504" y="4633972"/>
            <a:ext cx="6264696" cy="2035388"/>
            <a:chOff x="251520" y="4437112"/>
            <a:chExt cx="6264696" cy="2035388"/>
          </a:xfrm>
        </p:grpSpPr>
        <p:sp>
          <p:nvSpPr>
            <p:cNvPr id="5" name="直方体 4"/>
            <p:cNvSpPr/>
            <p:nvPr/>
          </p:nvSpPr>
          <p:spPr>
            <a:xfrm>
              <a:off x="251520"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6" name="直方体 5"/>
            <p:cNvSpPr/>
            <p:nvPr/>
          </p:nvSpPr>
          <p:spPr>
            <a:xfrm>
              <a:off x="96321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7" name="直方体 6"/>
            <p:cNvSpPr/>
            <p:nvPr/>
          </p:nvSpPr>
          <p:spPr>
            <a:xfrm>
              <a:off x="168329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8" name="直方体 7"/>
            <p:cNvSpPr/>
            <p:nvPr/>
          </p:nvSpPr>
          <p:spPr>
            <a:xfrm>
              <a:off x="240337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9" name="直方体 8"/>
            <p:cNvSpPr/>
            <p:nvPr/>
          </p:nvSpPr>
          <p:spPr>
            <a:xfrm>
              <a:off x="312345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0" name="直方体 9"/>
            <p:cNvSpPr/>
            <p:nvPr/>
          </p:nvSpPr>
          <p:spPr>
            <a:xfrm>
              <a:off x="384353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1" name="直方体 10"/>
            <p:cNvSpPr/>
            <p:nvPr/>
          </p:nvSpPr>
          <p:spPr>
            <a:xfrm>
              <a:off x="456361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2" name="直方体 11"/>
            <p:cNvSpPr/>
            <p:nvPr/>
          </p:nvSpPr>
          <p:spPr>
            <a:xfrm>
              <a:off x="5283696" y="5085184"/>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3" name="テキスト ボックス 12"/>
            <p:cNvSpPr txBox="1"/>
            <p:nvPr/>
          </p:nvSpPr>
          <p:spPr>
            <a:xfrm>
              <a:off x="323528" y="5949280"/>
              <a:ext cx="449162" cy="523220"/>
            </a:xfrm>
            <a:prstGeom prst="rect">
              <a:avLst/>
            </a:prstGeom>
            <a:noFill/>
          </p:spPr>
          <p:txBody>
            <a:bodyPr wrap="none" rtlCol="0">
              <a:spAutoFit/>
            </a:bodyPr>
            <a:lstStyle/>
            <a:p>
              <a:r>
                <a:rPr lang="en-US" sz="2800" dirty="0" smtClean="0"/>
                <a:t>0 </a:t>
              </a:r>
              <a:endParaRPr lang="en-CA" sz="2800" dirty="0"/>
            </a:p>
          </p:txBody>
        </p:sp>
        <p:sp>
          <p:nvSpPr>
            <p:cNvPr id="14" name="テキスト ボックス 13"/>
            <p:cNvSpPr txBox="1"/>
            <p:nvPr/>
          </p:nvSpPr>
          <p:spPr>
            <a:xfrm>
              <a:off x="1043608" y="5949280"/>
              <a:ext cx="367408" cy="523220"/>
            </a:xfrm>
            <a:prstGeom prst="rect">
              <a:avLst/>
            </a:prstGeom>
            <a:noFill/>
          </p:spPr>
          <p:txBody>
            <a:bodyPr wrap="none" rtlCol="0">
              <a:spAutoFit/>
            </a:bodyPr>
            <a:lstStyle/>
            <a:p>
              <a:r>
                <a:rPr lang="en-US" sz="2800" dirty="0" smtClean="0"/>
                <a:t>1</a:t>
              </a:r>
              <a:endParaRPr lang="en-CA" sz="2800" dirty="0"/>
            </a:p>
          </p:txBody>
        </p:sp>
        <p:sp>
          <p:nvSpPr>
            <p:cNvPr id="15" name="テキスト ボックス 14"/>
            <p:cNvSpPr txBox="1"/>
            <p:nvPr/>
          </p:nvSpPr>
          <p:spPr>
            <a:xfrm>
              <a:off x="1763688" y="5949280"/>
              <a:ext cx="367408" cy="523220"/>
            </a:xfrm>
            <a:prstGeom prst="rect">
              <a:avLst/>
            </a:prstGeom>
            <a:noFill/>
          </p:spPr>
          <p:txBody>
            <a:bodyPr wrap="none" rtlCol="0">
              <a:spAutoFit/>
            </a:bodyPr>
            <a:lstStyle/>
            <a:p>
              <a:r>
                <a:rPr lang="en-US" sz="2800" dirty="0" smtClean="0"/>
                <a:t>2</a:t>
              </a:r>
              <a:endParaRPr lang="en-CA" sz="2800" dirty="0"/>
            </a:p>
          </p:txBody>
        </p:sp>
        <p:sp>
          <p:nvSpPr>
            <p:cNvPr id="16" name="テキスト ボックス 15"/>
            <p:cNvSpPr txBox="1"/>
            <p:nvPr/>
          </p:nvSpPr>
          <p:spPr>
            <a:xfrm>
              <a:off x="2476400" y="5949280"/>
              <a:ext cx="367408" cy="523220"/>
            </a:xfrm>
            <a:prstGeom prst="rect">
              <a:avLst/>
            </a:prstGeom>
            <a:noFill/>
          </p:spPr>
          <p:txBody>
            <a:bodyPr wrap="none" rtlCol="0">
              <a:spAutoFit/>
            </a:bodyPr>
            <a:lstStyle/>
            <a:p>
              <a:r>
                <a:rPr lang="en-US" sz="2800" dirty="0" smtClean="0"/>
                <a:t>3</a:t>
              </a:r>
              <a:endParaRPr lang="en-CA" sz="2800" dirty="0"/>
            </a:p>
          </p:txBody>
        </p:sp>
        <p:sp>
          <p:nvSpPr>
            <p:cNvPr id="17" name="テキスト ボックス 16"/>
            <p:cNvSpPr txBox="1"/>
            <p:nvPr/>
          </p:nvSpPr>
          <p:spPr>
            <a:xfrm>
              <a:off x="3268488" y="5949280"/>
              <a:ext cx="2743672" cy="523220"/>
            </a:xfrm>
            <a:prstGeom prst="rect">
              <a:avLst/>
            </a:prstGeom>
            <a:noFill/>
          </p:spPr>
          <p:txBody>
            <a:bodyPr wrap="square" rtlCol="0">
              <a:spAutoFit/>
            </a:bodyPr>
            <a:lstStyle/>
            <a:p>
              <a:r>
                <a:rPr lang="en-US" sz="2800" dirty="0" smtClean="0"/>
                <a:t>4      5      6       7</a:t>
              </a:r>
              <a:endParaRPr lang="en-CA" sz="2800" dirty="0"/>
            </a:p>
          </p:txBody>
        </p:sp>
        <p:sp>
          <p:nvSpPr>
            <p:cNvPr id="18" name="テキスト ボックス 17"/>
            <p:cNvSpPr txBox="1"/>
            <p:nvPr/>
          </p:nvSpPr>
          <p:spPr>
            <a:xfrm>
              <a:off x="395536" y="4437112"/>
              <a:ext cx="6120680" cy="584775"/>
            </a:xfrm>
            <a:prstGeom prst="rect">
              <a:avLst/>
            </a:prstGeom>
            <a:noFill/>
          </p:spPr>
          <p:txBody>
            <a:bodyPr wrap="square" rtlCol="0">
              <a:spAutoFit/>
            </a:bodyPr>
            <a:lstStyle/>
            <a:p>
              <a:r>
                <a:rPr lang="en-US" sz="3200" dirty="0"/>
                <a:t> </a:t>
              </a:r>
              <a:r>
                <a:rPr lang="en-US" sz="3200" dirty="0" smtClean="0"/>
                <a:t> S       P     R     O     C     K      E      T</a:t>
              </a:r>
              <a:endParaRPr lang="en-CA" sz="3200" dirty="0"/>
            </a:p>
          </p:txBody>
        </p:sp>
      </p:grpSp>
    </p:spTree>
    <p:extLst>
      <p:ext uri="{BB962C8B-B14F-4D97-AF65-F5344CB8AC3E}">
        <p14:creationId xmlns:p14="http://schemas.microsoft.com/office/powerpoint/2010/main" val="7694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3"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#9, Data and Memory, Casting and Conversion</a:t>
            </a:r>
            <a:endParaRPr kumimoji="1" lang="ja-JP" altLang="en-US" dirty="0"/>
          </a:p>
        </p:txBody>
      </p:sp>
      <p:sp>
        <p:nvSpPr>
          <p:cNvPr id="3" name="Text Placeholder 2"/>
          <p:cNvSpPr>
            <a:spLocks noGrp="1"/>
          </p:cNvSpPr>
          <p:nvPr>
            <p:ph type="body" sz="quarter" idx="11"/>
          </p:nvPr>
        </p:nvSpPr>
        <p:spPr/>
        <p:txBody>
          <a:bodyPr>
            <a:normAutofit/>
          </a:bodyPr>
          <a:lstStyle/>
          <a:p>
            <a:r>
              <a:rPr lang="en-US" altLang="ja-JP" dirty="0" smtClean="0"/>
              <a:t>Basic data types, memory usage, casting</a:t>
            </a:r>
            <a:endParaRPr kumimoji="1" lang="ja-JP" altLang="en-US" dirty="0"/>
          </a:p>
        </p:txBody>
      </p:sp>
    </p:spTree>
    <p:extLst>
      <p:ext uri="{BB962C8B-B14F-4D97-AF65-F5344CB8AC3E}">
        <p14:creationId xmlns:p14="http://schemas.microsoft.com/office/powerpoint/2010/main" val="3252512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kumimoji="1" lang="en-US" altLang="ja-JP" dirty="0" smtClean="0"/>
              <a:t>A basic Java program:</a:t>
            </a:r>
            <a:endParaRPr kumimoji="1" lang="ja-JP" altLang="en-US" dirty="0"/>
          </a:p>
        </p:txBody>
      </p:sp>
      <p:sp>
        <p:nvSpPr>
          <p:cNvPr id="3" name="Content Placeholder 2"/>
          <p:cNvSpPr>
            <a:spLocks noGrp="1"/>
          </p:cNvSpPr>
          <p:nvPr>
            <p:ph idx="1"/>
          </p:nvPr>
        </p:nvSpPr>
        <p:spPr>
          <a:xfrm>
            <a:off x="323528" y="1196752"/>
            <a:ext cx="8280920" cy="5112568"/>
          </a:xfrm>
        </p:spPr>
        <p:txBody>
          <a:bodyPr>
            <a:normAutofit lnSpcReduction="10000"/>
          </a:bodyPr>
          <a:lstStyle/>
          <a:p>
            <a:pPr marL="0" indent="0">
              <a:buNone/>
            </a:pPr>
            <a:r>
              <a:rPr lang="en-US" altLang="ja-JP" dirty="0" smtClean="0"/>
              <a:t>public </a:t>
            </a:r>
            <a:r>
              <a:rPr lang="en-US" altLang="ja-JP" dirty="0"/>
              <a:t>class D1HelloWorld</a:t>
            </a:r>
          </a:p>
          <a:p>
            <a:pPr marL="0" indent="0">
              <a:buNone/>
            </a:pPr>
            <a:r>
              <a:rPr lang="en-US" altLang="ja-JP" dirty="0"/>
              <a:t>{</a:t>
            </a:r>
          </a:p>
          <a:p>
            <a:pPr marL="0" indent="0">
              <a:buNone/>
            </a:pPr>
            <a:r>
              <a:rPr lang="en-US" altLang="ja-JP" dirty="0" smtClean="0"/>
              <a:t>	public </a:t>
            </a:r>
            <a:r>
              <a:rPr lang="en-US" altLang="ja-JP" dirty="0"/>
              <a:t>static void main (String [] </a:t>
            </a:r>
            <a:r>
              <a:rPr lang="en-US" altLang="ja-JP" dirty="0" err="1"/>
              <a:t>args</a:t>
            </a:r>
            <a:r>
              <a:rPr lang="en-US" altLang="ja-JP" dirty="0"/>
              <a:t>)</a:t>
            </a:r>
          </a:p>
          <a:p>
            <a:pPr marL="0" indent="0">
              <a:buNone/>
            </a:pPr>
            <a:r>
              <a:rPr lang="en-US" altLang="ja-JP" dirty="0" smtClean="0"/>
              <a:t>	{</a:t>
            </a:r>
            <a:endParaRPr lang="en-US" altLang="ja-JP" dirty="0"/>
          </a:p>
          <a:p>
            <a:pPr marL="0" indent="0">
              <a:buNone/>
            </a:pPr>
            <a:r>
              <a:rPr lang="en-US" altLang="ja-JP" dirty="0" smtClean="0"/>
              <a:t>		</a:t>
            </a:r>
            <a:r>
              <a:rPr lang="en-US" altLang="ja-JP" dirty="0" err="1" smtClean="0"/>
              <a:t>System.out.println</a:t>
            </a:r>
            <a:r>
              <a:rPr lang="en-US" altLang="ja-JP" dirty="0" smtClean="0"/>
              <a:t> </a:t>
            </a:r>
            <a:r>
              <a:rPr lang="en-US" altLang="ja-JP" dirty="0"/>
              <a:t>("Hi out there!");</a:t>
            </a:r>
          </a:p>
          <a:p>
            <a:pPr marL="0" indent="0">
              <a:buNone/>
            </a:pPr>
            <a:r>
              <a:rPr lang="en-US" altLang="ja-JP" dirty="0" smtClean="0"/>
              <a:t>	}</a:t>
            </a:r>
          </a:p>
          <a:p>
            <a:pPr marL="0" indent="0">
              <a:buNone/>
            </a:pPr>
            <a:r>
              <a:rPr lang="en-US" altLang="ja-JP" dirty="0" smtClean="0"/>
              <a:t>}</a:t>
            </a:r>
          </a:p>
          <a:p>
            <a:pPr marL="0" indent="0">
              <a:buNone/>
            </a:pPr>
            <a:endParaRPr lang="en-US" altLang="ja-JP" dirty="0"/>
          </a:p>
          <a:p>
            <a:pPr marL="0" indent="0">
              <a:buNone/>
            </a:pPr>
            <a:r>
              <a:rPr lang="en-US" altLang="ja-JP" dirty="0" smtClean="0"/>
              <a:t>Puts the text “Hi out there!” to the screen</a:t>
            </a:r>
            <a:endParaRPr lang="en-US" altLang="ja-JP" dirty="0"/>
          </a:p>
        </p:txBody>
      </p:sp>
    </p:spTree>
    <p:extLst>
      <p:ext uri="{BB962C8B-B14F-4D97-AF65-F5344CB8AC3E}">
        <p14:creationId xmlns:p14="http://schemas.microsoft.com/office/powerpoint/2010/main" val="74786054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98575"/>
          </a:xfrm>
        </p:spPr>
        <p:txBody>
          <a:bodyPr>
            <a:normAutofit fontScale="90000"/>
          </a:bodyPr>
          <a:lstStyle/>
          <a:p>
            <a:r>
              <a:rPr kumimoji="1" lang="en-US" altLang="ja-JP" dirty="0" smtClean="0"/>
              <a:t>Data types and memory</a:t>
            </a:r>
            <a:br>
              <a:rPr kumimoji="1" lang="en-US" altLang="ja-JP" dirty="0" smtClean="0"/>
            </a:br>
            <a:endParaRPr kumimoji="1" lang="ja-JP" altLang="en-US" dirty="0"/>
          </a:p>
        </p:txBody>
      </p:sp>
      <p:sp>
        <p:nvSpPr>
          <p:cNvPr id="3" name="Subtitle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110666470"/>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94"/>
            <a:ext cx="9144000" cy="706090"/>
          </a:xfrm>
        </p:spPr>
        <p:txBody>
          <a:bodyPr>
            <a:normAutofit/>
          </a:bodyPr>
          <a:lstStyle/>
          <a:p>
            <a:r>
              <a:rPr kumimoji="1" lang="en-US" altLang="ja-JP" sz="3600" dirty="0" smtClean="0"/>
              <a:t>bits and bytes and nibbles… (don’t memorize)</a:t>
            </a:r>
            <a:endParaRPr kumimoji="1" lang="ja-JP" altLang="en-US" sz="3600" dirty="0"/>
          </a:p>
        </p:txBody>
      </p:sp>
      <p:sp>
        <p:nvSpPr>
          <p:cNvPr id="3" name="Content Placeholder 2"/>
          <p:cNvSpPr>
            <a:spLocks noGrp="1"/>
          </p:cNvSpPr>
          <p:nvPr>
            <p:ph idx="1"/>
          </p:nvPr>
        </p:nvSpPr>
        <p:spPr>
          <a:xfrm>
            <a:off x="467544" y="620688"/>
            <a:ext cx="8229600" cy="6192688"/>
          </a:xfrm>
        </p:spPr>
        <p:txBody>
          <a:bodyPr>
            <a:normAutofit fontScale="77500" lnSpcReduction="20000"/>
          </a:bodyPr>
          <a:lstStyle/>
          <a:p>
            <a:pPr marL="0" indent="0">
              <a:buNone/>
            </a:pPr>
            <a:r>
              <a:rPr lang="en-US" altLang="ja-JP" dirty="0" smtClean="0"/>
              <a:t>A computer stores everything as switches (</a:t>
            </a:r>
            <a:r>
              <a:rPr lang="en-US" altLang="ja-JP" b="1" dirty="0" smtClean="0"/>
              <a:t>bits</a:t>
            </a:r>
            <a:r>
              <a:rPr lang="en-US" altLang="ja-JP" dirty="0" smtClean="0"/>
              <a:t>)</a:t>
            </a:r>
          </a:p>
          <a:p>
            <a:pPr marL="0" indent="0">
              <a:buNone/>
            </a:pPr>
            <a:r>
              <a:rPr kumimoji="1" lang="en-US" altLang="ja-JP" dirty="0"/>
              <a:t>	</a:t>
            </a:r>
            <a:r>
              <a:rPr kumimoji="1" lang="en-US" altLang="ja-JP" dirty="0" smtClean="0"/>
              <a:t>represent 0 (off) and 1 (on).</a:t>
            </a:r>
          </a:p>
          <a:p>
            <a:pPr marL="0" indent="0">
              <a:buNone/>
            </a:pPr>
            <a:r>
              <a:rPr lang="en-US" altLang="ja-JP" dirty="0" smtClean="0"/>
              <a:t>A group of 8 </a:t>
            </a:r>
            <a:r>
              <a:rPr lang="en-US" altLang="ja-JP" b="1" dirty="0" smtClean="0"/>
              <a:t>bits</a:t>
            </a:r>
            <a:r>
              <a:rPr lang="en-US" altLang="ja-JP" dirty="0" smtClean="0"/>
              <a:t> (switches) makes a </a:t>
            </a:r>
            <a:r>
              <a:rPr lang="en-US" altLang="ja-JP" b="1" dirty="0" smtClean="0"/>
              <a:t>byte</a:t>
            </a:r>
            <a:endParaRPr lang="en-US" altLang="ja-JP" dirty="0"/>
          </a:p>
          <a:p>
            <a:pPr marL="0" indent="0">
              <a:buNone/>
            </a:pPr>
            <a:r>
              <a:rPr kumimoji="1" lang="en-US" altLang="ja-JP" dirty="0" smtClean="0"/>
              <a:t>	00110110 </a:t>
            </a:r>
            <a:r>
              <a:rPr kumimoji="1" lang="en-US" altLang="ja-JP" dirty="0" smtClean="0">
                <a:sym typeface="Wingdings" pitchFamily="2" charset="2"/>
              </a:rPr>
              <a:t> one byte of data</a:t>
            </a:r>
          </a:p>
          <a:p>
            <a:pPr marL="0" indent="0">
              <a:buNone/>
            </a:pPr>
            <a:r>
              <a:rPr lang="en-US" altLang="ja-JP" dirty="0" smtClean="0">
                <a:sym typeface="Wingdings" pitchFamily="2" charset="2"/>
              </a:rPr>
              <a:t>A group of 4 </a:t>
            </a:r>
            <a:r>
              <a:rPr lang="en-US" altLang="ja-JP" b="1" dirty="0" smtClean="0">
                <a:sym typeface="Wingdings" pitchFamily="2" charset="2"/>
              </a:rPr>
              <a:t>bits</a:t>
            </a:r>
            <a:r>
              <a:rPr lang="en-US" altLang="ja-JP" dirty="0" smtClean="0">
                <a:sym typeface="Wingdings" pitchFamily="2" charset="2"/>
              </a:rPr>
              <a:t> (half a bite) make a </a:t>
            </a:r>
            <a:r>
              <a:rPr lang="en-US" altLang="ja-JP" b="1" dirty="0" smtClean="0">
                <a:sym typeface="Wingdings" pitchFamily="2" charset="2"/>
              </a:rPr>
              <a:t>nibble</a:t>
            </a:r>
            <a:endParaRPr lang="en-US" altLang="ja-JP" dirty="0" smtClean="0">
              <a:sym typeface="Wingdings" pitchFamily="2" charset="2"/>
            </a:endParaRPr>
          </a:p>
          <a:p>
            <a:pPr marL="0" indent="0">
              <a:buNone/>
            </a:pPr>
            <a:r>
              <a:rPr kumimoji="1" lang="en-US" altLang="ja-JP" dirty="0">
                <a:sym typeface="Wingdings" pitchFamily="2" charset="2"/>
              </a:rPr>
              <a:t>	</a:t>
            </a:r>
            <a:r>
              <a:rPr kumimoji="1" lang="en-US" altLang="ja-JP" dirty="0" smtClean="0">
                <a:sym typeface="Wingdings" pitchFamily="2" charset="2"/>
              </a:rPr>
              <a:t>(I kid you not!)  1101 is a </a:t>
            </a:r>
            <a:r>
              <a:rPr kumimoji="1" lang="en-US" altLang="ja-JP" b="1" dirty="0" smtClean="0">
                <a:sym typeface="Wingdings" pitchFamily="2" charset="2"/>
              </a:rPr>
              <a:t>nibble</a:t>
            </a:r>
            <a:r>
              <a:rPr kumimoji="1" lang="en-US" altLang="ja-JP" dirty="0" smtClean="0">
                <a:sym typeface="Wingdings" pitchFamily="2" charset="2"/>
              </a:rPr>
              <a:t> of data</a:t>
            </a:r>
          </a:p>
          <a:p>
            <a:pPr marL="0" indent="0">
              <a:buNone/>
            </a:pPr>
            <a:r>
              <a:rPr lang="en-US" altLang="ja-JP" dirty="0" smtClean="0">
                <a:sym typeface="Wingdings" pitchFamily="2" charset="2"/>
              </a:rPr>
              <a:t>1024 </a:t>
            </a:r>
            <a:r>
              <a:rPr lang="en-US" altLang="ja-JP" b="1" dirty="0" smtClean="0">
                <a:sym typeface="Wingdings" pitchFamily="2" charset="2"/>
              </a:rPr>
              <a:t>bytes</a:t>
            </a:r>
            <a:r>
              <a:rPr lang="en-US" altLang="ja-JP" dirty="0" smtClean="0">
                <a:sym typeface="Wingdings" pitchFamily="2" charset="2"/>
              </a:rPr>
              <a:t> (2</a:t>
            </a:r>
            <a:r>
              <a:rPr lang="en-US" altLang="ja-JP" baseline="30000" dirty="0" smtClean="0">
                <a:sym typeface="Wingdings" pitchFamily="2" charset="2"/>
              </a:rPr>
              <a:t>10</a:t>
            </a:r>
            <a:r>
              <a:rPr lang="en-US" altLang="ja-JP" dirty="0" smtClean="0">
                <a:sym typeface="Wingdings" pitchFamily="2" charset="2"/>
              </a:rPr>
              <a:t>) make a </a:t>
            </a:r>
            <a:r>
              <a:rPr lang="en-US" altLang="ja-JP" b="1" dirty="0" smtClean="0">
                <a:sym typeface="Wingdings" pitchFamily="2" charset="2"/>
              </a:rPr>
              <a:t>kilobyte</a:t>
            </a:r>
          </a:p>
          <a:p>
            <a:pPr marL="0" indent="0">
              <a:buNone/>
            </a:pPr>
            <a:r>
              <a:rPr lang="en-US" altLang="ja-JP" dirty="0" smtClean="0">
                <a:sym typeface="Wingdings" pitchFamily="2" charset="2"/>
              </a:rPr>
              <a:t>1024 </a:t>
            </a:r>
            <a:r>
              <a:rPr lang="en-US" altLang="ja-JP" b="1" dirty="0" smtClean="0">
                <a:sym typeface="Wingdings" pitchFamily="2" charset="2"/>
              </a:rPr>
              <a:t>kilobytes</a:t>
            </a:r>
            <a:r>
              <a:rPr lang="en-US" altLang="ja-JP" dirty="0" smtClean="0">
                <a:sym typeface="Wingdings" pitchFamily="2" charset="2"/>
              </a:rPr>
              <a:t> (2</a:t>
            </a:r>
            <a:r>
              <a:rPr lang="en-US" altLang="ja-JP" baseline="30000" dirty="0" smtClean="0">
                <a:sym typeface="Wingdings" pitchFamily="2" charset="2"/>
              </a:rPr>
              <a:t>20 </a:t>
            </a:r>
            <a:r>
              <a:rPr lang="en-US" altLang="ja-JP" dirty="0" smtClean="0">
                <a:sym typeface="Wingdings" pitchFamily="2" charset="2"/>
              </a:rPr>
              <a:t>bytes) make a </a:t>
            </a:r>
            <a:r>
              <a:rPr lang="en-US" altLang="ja-JP" b="1" dirty="0" smtClean="0">
                <a:sym typeface="Wingdings" pitchFamily="2" charset="2"/>
              </a:rPr>
              <a:t>megabyte</a:t>
            </a:r>
          </a:p>
          <a:p>
            <a:pPr marL="0" indent="0">
              <a:buNone/>
            </a:pPr>
            <a:r>
              <a:rPr lang="en-US" altLang="ja-JP" dirty="0" smtClean="0">
                <a:sym typeface="Wingdings" pitchFamily="2" charset="2"/>
              </a:rPr>
              <a:t>1024 </a:t>
            </a:r>
            <a:r>
              <a:rPr lang="en-US" altLang="ja-JP" b="1" dirty="0" smtClean="0">
                <a:sym typeface="Wingdings" pitchFamily="2" charset="2"/>
              </a:rPr>
              <a:t>megabytes</a:t>
            </a:r>
            <a:r>
              <a:rPr lang="en-US" altLang="ja-JP" dirty="0" smtClean="0">
                <a:sym typeface="Wingdings" pitchFamily="2" charset="2"/>
              </a:rPr>
              <a:t> (2</a:t>
            </a:r>
            <a:r>
              <a:rPr lang="en-US" altLang="ja-JP" baseline="30000" dirty="0" smtClean="0">
                <a:sym typeface="Wingdings" pitchFamily="2" charset="2"/>
              </a:rPr>
              <a:t>30</a:t>
            </a:r>
            <a:r>
              <a:rPr lang="en-US" altLang="ja-JP" dirty="0" smtClean="0">
                <a:sym typeface="Wingdings" pitchFamily="2" charset="2"/>
              </a:rPr>
              <a:t> bytes) make a </a:t>
            </a:r>
            <a:r>
              <a:rPr lang="en-US" altLang="ja-JP" b="1" dirty="0" smtClean="0">
                <a:sym typeface="Wingdings" pitchFamily="2" charset="2"/>
              </a:rPr>
              <a:t>gigabyte</a:t>
            </a:r>
          </a:p>
          <a:p>
            <a:pPr marL="0" indent="0">
              <a:buNone/>
            </a:pPr>
            <a:r>
              <a:rPr lang="en-US" altLang="ja-JP" dirty="0" smtClean="0">
                <a:sym typeface="Wingdings" pitchFamily="2" charset="2"/>
              </a:rPr>
              <a:t>1024 </a:t>
            </a:r>
            <a:r>
              <a:rPr lang="en-US" altLang="ja-JP" b="1" dirty="0" smtClean="0">
                <a:sym typeface="Wingdings" pitchFamily="2" charset="2"/>
              </a:rPr>
              <a:t>gigabytes</a:t>
            </a:r>
            <a:r>
              <a:rPr lang="en-US" altLang="ja-JP" dirty="0" smtClean="0">
                <a:sym typeface="Wingdings" pitchFamily="2" charset="2"/>
              </a:rPr>
              <a:t> (2</a:t>
            </a:r>
            <a:r>
              <a:rPr lang="en-US" altLang="ja-JP" baseline="30000" dirty="0" smtClean="0">
                <a:sym typeface="Wingdings" pitchFamily="2" charset="2"/>
              </a:rPr>
              <a:t>40</a:t>
            </a:r>
            <a:r>
              <a:rPr lang="en-US" altLang="ja-JP" dirty="0" smtClean="0">
                <a:sym typeface="Wingdings" pitchFamily="2" charset="2"/>
              </a:rPr>
              <a:t> bytes) make a </a:t>
            </a:r>
            <a:r>
              <a:rPr lang="en-US" altLang="ja-JP" b="1" dirty="0" smtClean="0">
                <a:sym typeface="Wingdings" pitchFamily="2" charset="2"/>
              </a:rPr>
              <a:t>terabyte</a:t>
            </a:r>
          </a:p>
          <a:p>
            <a:pPr marL="0" indent="0">
              <a:buNone/>
            </a:pPr>
            <a:r>
              <a:rPr lang="en-US" altLang="ja-JP" dirty="0" smtClean="0">
                <a:sym typeface="Wingdings" pitchFamily="2" charset="2"/>
              </a:rPr>
              <a:t>A </a:t>
            </a:r>
            <a:r>
              <a:rPr lang="en-US" altLang="ja-JP" b="1" dirty="0" smtClean="0">
                <a:sym typeface="Wingdings" pitchFamily="2" charset="2"/>
              </a:rPr>
              <a:t>terabyte</a:t>
            </a:r>
            <a:r>
              <a:rPr lang="en-US" altLang="ja-JP" dirty="0" smtClean="0">
                <a:sym typeface="Wingdings" pitchFamily="2" charset="2"/>
              </a:rPr>
              <a:t> has </a:t>
            </a:r>
            <a:r>
              <a:rPr lang="en-US" altLang="ja-JP" dirty="0" smtClean="0"/>
              <a:t>1,099,511,627,776 bytes or</a:t>
            </a:r>
          </a:p>
          <a:p>
            <a:pPr marL="0" indent="0">
              <a:buNone/>
            </a:pPr>
            <a:r>
              <a:rPr lang="en-US" altLang="ja-JP" dirty="0">
                <a:sym typeface="Wingdings" pitchFamily="2" charset="2"/>
              </a:rPr>
              <a:t>	</a:t>
            </a:r>
            <a:r>
              <a:rPr lang="en-US" altLang="ja-JP" dirty="0" smtClean="0">
                <a:sym typeface="Wingdings" pitchFamily="2" charset="2"/>
              </a:rPr>
              <a:t>8,796,093,022,208 switches</a:t>
            </a:r>
          </a:p>
          <a:p>
            <a:pPr marL="0" indent="0">
              <a:buNone/>
            </a:pPr>
            <a:r>
              <a:rPr lang="en-US" altLang="ja-JP" dirty="0">
                <a:sym typeface="Wingdings" pitchFamily="2" charset="2"/>
              </a:rPr>
              <a:t>	</a:t>
            </a:r>
            <a:r>
              <a:rPr lang="en-US" altLang="ja-JP" dirty="0" smtClean="0">
                <a:sym typeface="Wingdings" pitchFamily="2" charset="2"/>
              </a:rPr>
              <a:t>using a 7cm standard light switch… 615 million KM</a:t>
            </a:r>
          </a:p>
          <a:p>
            <a:pPr marL="0" indent="0">
              <a:buNone/>
            </a:pPr>
            <a:r>
              <a:rPr lang="en-US" altLang="ja-JP" dirty="0">
                <a:sym typeface="Wingdings" pitchFamily="2" charset="2"/>
              </a:rPr>
              <a:t>	</a:t>
            </a:r>
            <a:r>
              <a:rPr lang="en-US" altLang="ja-JP" dirty="0" smtClean="0">
                <a:sym typeface="Wingdings" pitchFamily="2" charset="2"/>
              </a:rPr>
              <a:t>4 times the distance to the sun!!!!!!!!!!!!!</a:t>
            </a:r>
          </a:p>
          <a:p>
            <a:pPr marL="0" indent="0">
              <a:buNone/>
            </a:pPr>
            <a:r>
              <a:rPr lang="en-US" altLang="ja-JP" dirty="0" smtClean="0">
                <a:sym typeface="Wingdings" pitchFamily="2" charset="2"/>
              </a:rPr>
              <a:t>(aside: new standard units are moving to even powers of ten where 1 </a:t>
            </a:r>
            <a:r>
              <a:rPr lang="en-US" altLang="ja-JP" dirty="0" err="1" smtClean="0">
                <a:sym typeface="Wingdings" pitchFamily="2" charset="2"/>
              </a:rPr>
              <a:t>terabte</a:t>
            </a:r>
            <a:r>
              <a:rPr lang="en-US" altLang="ja-JP" dirty="0" smtClean="0">
                <a:sym typeface="Wingdings" pitchFamily="2" charset="2"/>
              </a:rPr>
              <a:t> = 1,000,000,000,000 bytes)</a:t>
            </a:r>
          </a:p>
        </p:txBody>
      </p:sp>
    </p:spTree>
    <p:extLst>
      <p:ext uri="{BB962C8B-B14F-4D97-AF65-F5344CB8AC3E}">
        <p14:creationId xmlns:p14="http://schemas.microsoft.com/office/powerpoint/2010/main" val="13557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Counting with bits!!!!! (not covered in class, </a:t>
            </a:r>
            <a:r>
              <a:rPr kumimoji="1" lang="en-US" altLang="ja-JP" smtClean="0"/>
              <a:t>not testable)</a:t>
            </a:r>
            <a:endParaRPr kumimoji="1" lang="ja-JP" altLang="en-US" dirty="0"/>
          </a:p>
        </p:txBody>
      </p:sp>
      <p:sp>
        <p:nvSpPr>
          <p:cNvPr id="3" name="Content Placeholder 2"/>
          <p:cNvSpPr>
            <a:spLocks noGrp="1"/>
          </p:cNvSpPr>
          <p:nvPr>
            <p:ph idx="1"/>
          </p:nvPr>
        </p:nvSpPr>
        <p:spPr>
          <a:xfrm>
            <a:off x="457200" y="1672208"/>
            <a:ext cx="8229600" cy="5141168"/>
          </a:xfrm>
        </p:spPr>
        <p:txBody>
          <a:bodyPr>
            <a:normAutofit fontScale="85000" lnSpcReduction="20000"/>
          </a:bodyPr>
          <a:lstStyle/>
          <a:p>
            <a:pPr marL="0" indent="0">
              <a:buNone/>
            </a:pPr>
            <a:r>
              <a:rPr kumimoji="1" lang="en-US" altLang="ja-JP" dirty="0" smtClean="0"/>
              <a:t>0 -&gt; 0    </a:t>
            </a:r>
          </a:p>
          <a:p>
            <a:pPr marL="0" indent="0">
              <a:buNone/>
            </a:pPr>
            <a:r>
              <a:rPr lang="en-US" altLang="ja-JP" dirty="0" smtClean="0"/>
              <a:t>1 -&gt; 1</a:t>
            </a:r>
          </a:p>
          <a:p>
            <a:pPr marL="0" indent="0">
              <a:buNone/>
            </a:pPr>
            <a:r>
              <a:rPr kumimoji="1" lang="en-US" altLang="ja-JP" dirty="0" smtClean="0"/>
              <a:t>How to represent “2”?</a:t>
            </a:r>
          </a:p>
          <a:p>
            <a:pPr marL="0" indent="0">
              <a:buNone/>
            </a:pPr>
            <a:r>
              <a:rPr lang="en-US" altLang="ja-JP" dirty="0"/>
              <a:t>	</a:t>
            </a:r>
            <a:r>
              <a:rPr lang="en-US" altLang="ja-JP" dirty="0" smtClean="0"/>
              <a:t>we need another bit. Put it in front</a:t>
            </a:r>
          </a:p>
          <a:p>
            <a:pPr marL="0" indent="0">
              <a:buNone/>
            </a:pPr>
            <a:r>
              <a:rPr lang="en-US" altLang="ja-JP" dirty="0" smtClean="0"/>
              <a:t>Start over..</a:t>
            </a:r>
          </a:p>
          <a:p>
            <a:pPr marL="0" indent="0">
              <a:buNone/>
            </a:pPr>
            <a:r>
              <a:rPr kumimoji="1" lang="en-US" altLang="ja-JP" dirty="0" smtClean="0"/>
              <a:t>00  // right column is 2</a:t>
            </a:r>
            <a:r>
              <a:rPr kumimoji="1" lang="en-US" altLang="ja-JP" baseline="30000" dirty="0" smtClean="0"/>
              <a:t>0</a:t>
            </a:r>
            <a:r>
              <a:rPr kumimoji="1" lang="en-US" altLang="ja-JP" dirty="0" smtClean="0"/>
              <a:t> place</a:t>
            </a:r>
          </a:p>
          <a:p>
            <a:pPr marL="0" indent="0">
              <a:buNone/>
            </a:pPr>
            <a:r>
              <a:rPr lang="en-US" altLang="ja-JP" dirty="0" smtClean="0"/>
              <a:t>01  </a:t>
            </a:r>
          </a:p>
          <a:p>
            <a:pPr marL="0" indent="0">
              <a:buNone/>
            </a:pPr>
            <a:r>
              <a:rPr kumimoji="1" lang="en-US" altLang="ja-JP" dirty="0" smtClean="0"/>
              <a:t>10 -&gt; 2   // left column is 2</a:t>
            </a:r>
            <a:r>
              <a:rPr kumimoji="1" lang="en-US" altLang="ja-JP" baseline="30000" dirty="0" smtClean="0"/>
              <a:t>1</a:t>
            </a:r>
            <a:r>
              <a:rPr kumimoji="1" lang="en-US" altLang="ja-JP" dirty="0" smtClean="0"/>
              <a:t> place</a:t>
            </a:r>
          </a:p>
          <a:p>
            <a:pPr marL="0" indent="0">
              <a:buNone/>
            </a:pPr>
            <a:r>
              <a:rPr lang="en-US" altLang="ja-JP" dirty="0" smtClean="0"/>
              <a:t>11 -&gt; 3  </a:t>
            </a:r>
          </a:p>
          <a:p>
            <a:pPr marL="0" indent="0">
              <a:buNone/>
            </a:pPr>
            <a:r>
              <a:rPr kumimoji="1" lang="en-US" altLang="ja-JP" dirty="0" smtClean="0"/>
              <a:t>100 -&gt; 4 // left column is 2</a:t>
            </a:r>
            <a:r>
              <a:rPr kumimoji="1" lang="en-US" altLang="ja-JP" baseline="30000" dirty="0" smtClean="0"/>
              <a:t>2</a:t>
            </a:r>
            <a:r>
              <a:rPr kumimoji="1" lang="en-US" altLang="ja-JP" dirty="0" smtClean="0"/>
              <a:t> place</a:t>
            </a:r>
          </a:p>
          <a:p>
            <a:pPr marL="0" indent="0">
              <a:buNone/>
            </a:pPr>
            <a:r>
              <a:rPr lang="en-US" altLang="ja-JP" dirty="0" smtClean="0"/>
              <a:t>What is 6?</a:t>
            </a:r>
          </a:p>
          <a:p>
            <a:pPr marL="0" indent="0">
              <a:buNone/>
            </a:pPr>
            <a:r>
              <a:rPr kumimoji="1" lang="en-US" altLang="ja-JP" dirty="0" smtClean="0"/>
              <a:t>110</a:t>
            </a:r>
            <a:endParaRPr kumimoji="1" lang="ja-JP" altLang="en-US" dirty="0"/>
          </a:p>
        </p:txBody>
      </p:sp>
    </p:spTree>
    <p:extLst>
      <p:ext uri="{BB962C8B-B14F-4D97-AF65-F5344CB8AC3E}">
        <p14:creationId xmlns:p14="http://schemas.microsoft.com/office/powerpoint/2010/main" val="186838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data types so far</a:t>
            </a:r>
            <a:endParaRPr kumimoji="1" lang="ja-JP" altLang="en-US" dirty="0"/>
          </a:p>
        </p:txBody>
      </p:sp>
      <p:sp>
        <p:nvSpPr>
          <p:cNvPr id="4" name="直方体 4"/>
          <p:cNvSpPr/>
          <p:nvPr/>
        </p:nvSpPr>
        <p:spPr>
          <a:xfrm>
            <a:off x="323528" y="1757198"/>
            <a:ext cx="8064896"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int</a:t>
            </a:r>
            <a:r>
              <a:rPr lang="en-US" sz="4000" dirty="0" smtClean="0"/>
              <a:t> </a:t>
            </a:r>
            <a:r>
              <a:rPr lang="en-US" sz="3600" dirty="0" smtClean="0"/>
              <a:t>(4B)</a:t>
            </a:r>
            <a:endParaRPr lang="en-CA" sz="1600" dirty="0"/>
          </a:p>
        </p:txBody>
      </p:sp>
      <p:sp>
        <p:nvSpPr>
          <p:cNvPr id="5" name="直方体 4"/>
          <p:cNvSpPr/>
          <p:nvPr/>
        </p:nvSpPr>
        <p:spPr>
          <a:xfrm>
            <a:off x="323528" y="2909326"/>
            <a:ext cx="8064896"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float </a:t>
            </a:r>
            <a:r>
              <a:rPr lang="en-US" sz="3600" dirty="0" smtClean="0"/>
              <a:t>(4B)</a:t>
            </a:r>
            <a:endParaRPr lang="en-CA" sz="1600" dirty="0"/>
          </a:p>
        </p:txBody>
      </p:sp>
      <p:sp>
        <p:nvSpPr>
          <p:cNvPr id="6" name="直方体 4"/>
          <p:cNvSpPr/>
          <p:nvPr/>
        </p:nvSpPr>
        <p:spPr>
          <a:xfrm>
            <a:off x="323528" y="4077072"/>
            <a:ext cx="3744416"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boolean</a:t>
            </a:r>
            <a:r>
              <a:rPr lang="en-US" sz="4000" dirty="0" smtClean="0"/>
              <a:t> </a:t>
            </a:r>
            <a:r>
              <a:rPr lang="en-US" sz="3600" dirty="0" smtClean="0"/>
              <a:t>(1B?)</a:t>
            </a:r>
            <a:endParaRPr lang="en-CA" sz="1600" dirty="0"/>
          </a:p>
        </p:txBody>
      </p:sp>
    </p:spTree>
    <p:extLst>
      <p:ext uri="{BB962C8B-B14F-4D97-AF65-F5344CB8AC3E}">
        <p14:creationId xmlns:p14="http://schemas.microsoft.com/office/powerpoint/2010/main" val="4400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a:bodyPr>
          <a:lstStyle/>
          <a:p>
            <a:r>
              <a:rPr lang="en-US" dirty="0" smtClean="0"/>
              <a:t>integer overflows</a:t>
            </a:r>
            <a:endParaRPr lang="en-CA" dirty="0"/>
          </a:p>
        </p:txBody>
      </p:sp>
      <p:sp>
        <p:nvSpPr>
          <p:cNvPr id="3" name="コンテンツ プレースホルダー 2"/>
          <p:cNvSpPr>
            <a:spLocks noGrp="1"/>
          </p:cNvSpPr>
          <p:nvPr>
            <p:ph idx="1"/>
          </p:nvPr>
        </p:nvSpPr>
        <p:spPr>
          <a:xfrm>
            <a:off x="457200" y="1600200"/>
            <a:ext cx="8579296" cy="4997152"/>
          </a:xfrm>
        </p:spPr>
        <p:txBody>
          <a:bodyPr/>
          <a:lstStyle/>
          <a:p>
            <a:pPr marL="0" indent="0">
              <a:buNone/>
            </a:pPr>
            <a:r>
              <a:rPr lang="en-US" dirty="0" smtClean="0"/>
              <a:t>“</a:t>
            </a:r>
            <a:r>
              <a:rPr lang="en-US" dirty="0" err="1" smtClean="0"/>
              <a:t>int</a:t>
            </a:r>
            <a:r>
              <a:rPr lang="en-US" dirty="0" smtClean="0"/>
              <a:t>” type in Processing stores 4 bytes of info</a:t>
            </a:r>
          </a:p>
          <a:p>
            <a:pPr marL="0" indent="0">
              <a:buNone/>
            </a:pPr>
            <a:r>
              <a:rPr lang="en-US" dirty="0" smtClean="0"/>
              <a:t>smallest number is </a:t>
            </a:r>
            <a:r>
              <a:rPr lang="en-CA" dirty="0"/>
              <a:t>-</a:t>
            </a:r>
            <a:r>
              <a:rPr lang="en-CA" dirty="0" smtClean="0"/>
              <a:t>2,147,483,648</a:t>
            </a:r>
          </a:p>
          <a:p>
            <a:pPr marL="0" indent="0">
              <a:buNone/>
            </a:pPr>
            <a:r>
              <a:rPr lang="en-US" dirty="0" smtClean="0"/>
              <a:t>largest is </a:t>
            </a:r>
            <a:r>
              <a:rPr lang="en-CA" dirty="0" smtClean="0"/>
              <a:t>2,147,483,647  (try it!)</a:t>
            </a:r>
          </a:p>
          <a:p>
            <a:pPr marL="0" indent="0">
              <a:buNone/>
            </a:pPr>
            <a:endParaRPr lang="en-CA" dirty="0"/>
          </a:p>
          <a:p>
            <a:pPr marL="0" indent="0">
              <a:buNone/>
            </a:pPr>
            <a:endParaRPr lang="en-CA" dirty="0" smtClean="0"/>
          </a:p>
          <a:p>
            <a:pPr marL="0" indent="0">
              <a:buNone/>
            </a:pPr>
            <a:r>
              <a:rPr lang="en-US" dirty="0" smtClean="0"/>
              <a:t>what happens when you go past these numbers accidentally?</a:t>
            </a:r>
          </a:p>
        </p:txBody>
      </p:sp>
      <p:sp>
        <p:nvSpPr>
          <p:cNvPr id="4" name="直方体 3"/>
          <p:cNvSpPr/>
          <p:nvPr/>
        </p:nvSpPr>
        <p:spPr>
          <a:xfrm>
            <a:off x="6233238" y="3094691"/>
            <a:ext cx="2016000"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prstClr val="white"/>
                </a:solidFill>
              </a:rPr>
              <a:t>int</a:t>
            </a:r>
            <a:r>
              <a:rPr lang="en-US" sz="4000" dirty="0" smtClean="0">
                <a:solidFill>
                  <a:prstClr val="white"/>
                </a:solidFill>
              </a:rPr>
              <a:t> </a:t>
            </a:r>
            <a:r>
              <a:rPr lang="en-US" sz="3600" dirty="0" smtClean="0">
                <a:solidFill>
                  <a:prstClr val="white"/>
                </a:solidFill>
              </a:rPr>
              <a:t>(4B)</a:t>
            </a:r>
            <a:endParaRPr lang="en-CA" sz="1600" dirty="0">
              <a:solidFill>
                <a:prstClr val="white"/>
              </a:solidFill>
            </a:endParaRPr>
          </a:p>
        </p:txBody>
      </p:sp>
      <p:sp>
        <p:nvSpPr>
          <p:cNvPr id="7" name="正方形/長方形 6"/>
          <p:cNvSpPr/>
          <p:nvPr/>
        </p:nvSpPr>
        <p:spPr>
          <a:xfrm rot="1232185">
            <a:off x="6998877" y="2604033"/>
            <a:ext cx="12378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302</a:t>
            </a:r>
            <a:endParaRPr lang="ja-JP" alt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grpSp>
        <p:nvGrpSpPr>
          <p:cNvPr id="10" name="グループ化 9"/>
          <p:cNvGrpSpPr/>
          <p:nvPr/>
        </p:nvGrpSpPr>
        <p:grpSpPr>
          <a:xfrm>
            <a:off x="5262165" y="2255304"/>
            <a:ext cx="3745513" cy="1043603"/>
            <a:chOff x="2432558" y="3801212"/>
            <a:chExt cx="3745513" cy="1043603"/>
          </a:xfrm>
        </p:grpSpPr>
        <p:sp>
          <p:nvSpPr>
            <p:cNvPr id="8" name="正方形/長方形 7"/>
            <p:cNvSpPr/>
            <p:nvPr/>
          </p:nvSpPr>
          <p:spPr>
            <a:xfrm rot="1765304">
              <a:off x="2432558" y="3921485"/>
              <a:ext cx="194476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3,147,</a:t>
              </a:r>
              <a:endParaRPr lang="ja-JP" alt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9" name="正方形/長方形 8"/>
            <p:cNvSpPr/>
            <p:nvPr/>
          </p:nvSpPr>
          <p:spPr>
            <a:xfrm rot="19940248">
              <a:off x="3709125" y="3801212"/>
              <a:ext cx="24689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483,649</a:t>
              </a:r>
              <a:endParaRPr lang="ja-JP" alt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77592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p:bldP spid="7" grpId="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614"/>
            <a:ext cx="8229600" cy="778098"/>
          </a:xfrm>
        </p:spPr>
        <p:txBody>
          <a:bodyPr/>
          <a:lstStyle/>
          <a:p>
            <a:r>
              <a:rPr lang="en-US" dirty="0" smtClean="0"/>
              <a:t>variable overflow</a:t>
            </a:r>
            <a:endParaRPr lang="en-CA" dirty="0"/>
          </a:p>
        </p:txBody>
      </p:sp>
      <p:sp>
        <p:nvSpPr>
          <p:cNvPr id="3" name="コンテンツ プレースホルダー 2"/>
          <p:cNvSpPr>
            <a:spLocks noGrp="1"/>
          </p:cNvSpPr>
          <p:nvPr>
            <p:ph idx="1"/>
          </p:nvPr>
        </p:nvSpPr>
        <p:spPr>
          <a:xfrm>
            <a:off x="395536" y="4347102"/>
            <a:ext cx="8640960" cy="2383725"/>
          </a:xfrm>
        </p:spPr>
        <p:txBody>
          <a:bodyPr>
            <a:normAutofit fontScale="92500" lnSpcReduction="10000"/>
          </a:bodyPr>
          <a:lstStyle/>
          <a:p>
            <a:pPr marL="0" indent="0">
              <a:buNone/>
            </a:pPr>
            <a:r>
              <a:rPr lang="en-US" b="1" dirty="0" smtClean="0"/>
              <a:t>note: </a:t>
            </a:r>
            <a:r>
              <a:rPr lang="en-US" dirty="0" smtClean="0"/>
              <a:t>when you go over the specified maximum value of an integer variable, the value </a:t>
            </a:r>
            <a:r>
              <a:rPr lang="en-US" i="1" dirty="0" smtClean="0"/>
              <a:t>wraps around</a:t>
            </a:r>
            <a:r>
              <a:rPr lang="en-US" dirty="0"/>
              <a:t> </a:t>
            </a:r>
            <a:r>
              <a:rPr lang="en-US" dirty="0" smtClean="0"/>
              <a:t>to the smallest value.</a:t>
            </a:r>
          </a:p>
          <a:p>
            <a:pPr marL="0" indent="0">
              <a:buNone/>
            </a:pPr>
            <a:r>
              <a:rPr lang="en-US" dirty="0" smtClean="0"/>
              <a:t>when you go below the specified minimum, it wraps in the other direction.</a:t>
            </a:r>
          </a:p>
          <a:p>
            <a:pPr marL="0" indent="0">
              <a:buNone/>
            </a:pPr>
            <a:endParaRPr lang="en-CA" dirty="0"/>
          </a:p>
        </p:txBody>
      </p:sp>
      <p:pic>
        <p:nvPicPr>
          <p:cNvPr id="1026" name="Picture 2" descr="http://www.staehling.org/explorer/od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40" y="836712"/>
            <a:ext cx="4680520" cy="351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0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720080"/>
          </a:xfrm>
        </p:spPr>
        <p:txBody>
          <a:bodyPr>
            <a:normAutofit fontScale="90000"/>
          </a:bodyPr>
          <a:lstStyle/>
          <a:p>
            <a:r>
              <a:rPr lang="en-US" dirty="0" smtClean="0"/>
              <a:t>quick comic</a:t>
            </a:r>
            <a:endParaRPr lang="en-CA" dirty="0"/>
          </a:p>
        </p:txBody>
      </p:sp>
      <p:sp>
        <p:nvSpPr>
          <p:cNvPr id="3" name="コンテンツ プレースホルダー 2"/>
          <p:cNvSpPr>
            <a:spLocks noGrp="1"/>
          </p:cNvSpPr>
          <p:nvPr>
            <p:ph idx="1"/>
          </p:nvPr>
        </p:nvSpPr>
        <p:spPr>
          <a:xfrm>
            <a:off x="457200" y="620688"/>
            <a:ext cx="8229600" cy="2592289"/>
          </a:xfrm>
        </p:spPr>
        <p:txBody>
          <a:bodyPr>
            <a:normAutofit/>
          </a:bodyPr>
          <a:lstStyle/>
          <a:p>
            <a:pPr marL="0" indent="0">
              <a:buNone/>
            </a:pPr>
            <a:endParaRPr lang="en-US" sz="1100" dirty="0" smtClean="0"/>
          </a:p>
          <a:p>
            <a:pPr marL="0" indent="0">
              <a:buNone/>
            </a:pPr>
            <a:r>
              <a:rPr lang="en-US" dirty="0" smtClean="0"/>
              <a:t>a data type that we do not use in this course, called a </a:t>
            </a:r>
            <a:r>
              <a:rPr lang="en-US" b="1" dirty="0" smtClean="0"/>
              <a:t>short</a:t>
            </a:r>
            <a:r>
              <a:rPr lang="en-US" dirty="0" smtClean="0"/>
              <a:t> (a short integer), is 2 bytes (</a:t>
            </a:r>
            <a:r>
              <a:rPr lang="en-US" dirty="0" err="1" smtClean="0"/>
              <a:t>int</a:t>
            </a:r>
            <a:r>
              <a:rPr lang="en-US" dirty="0" smtClean="0"/>
              <a:t> is 4) and can hold the range -32,768…32,767</a:t>
            </a:r>
            <a:endParaRPr lang="en-CA" dirty="0"/>
          </a:p>
        </p:txBody>
      </p:sp>
      <p:pic>
        <p:nvPicPr>
          <p:cNvPr id="1026" name="Picture 2" descr="Can't 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20" y="3284984"/>
            <a:ext cx="8953777"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55576" y="6237312"/>
            <a:ext cx="6336704" cy="523220"/>
          </a:xfrm>
          <a:prstGeom prst="rect">
            <a:avLst/>
          </a:prstGeom>
          <a:noFill/>
        </p:spPr>
        <p:txBody>
          <a:bodyPr wrap="square" rtlCol="0">
            <a:spAutoFit/>
          </a:bodyPr>
          <a:lstStyle/>
          <a:p>
            <a:r>
              <a:rPr lang="en-US" sz="2800" dirty="0" smtClean="0">
                <a:solidFill>
                  <a:prstClr val="black"/>
                </a:solidFill>
              </a:rPr>
              <a:t>XKCD.com</a:t>
            </a:r>
            <a:endParaRPr lang="en-CA" sz="2800" dirty="0">
              <a:solidFill>
                <a:prstClr val="black"/>
              </a:solidFill>
            </a:endParaRPr>
          </a:p>
        </p:txBody>
      </p:sp>
    </p:spTree>
    <p:extLst>
      <p:ext uri="{BB962C8B-B14F-4D97-AF65-F5344CB8AC3E}">
        <p14:creationId xmlns:p14="http://schemas.microsoft.com/office/powerpoint/2010/main" val="9821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two ways to avoid overflow:</a:t>
            </a:r>
            <a:endParaRPr kumimoji="1" lang="ja-JP" altLang="en-US" dirty="0"/>
          </a:p>
        </p:txBody>
      </p:sp>
      <p:sp>
        <p:nvSpPr>
          <p:cNvPr id="3" name="Content Placeholder 2"/>
          <p:cNvSpPr>
            <a:spLocks noGrp="1"/>
          </p:cNvSpPr>
          <p:nvPr>
            <p:ph idx="1"/>
          </p:nvPr>
        </p:nvSpPr>
        <p:spPr/>
        <p:txBody>
          <a:bodyPr/>
          <a:lstStyle/>
          <a:p>
            <a:pPr marL="514350" indent="-514350">
              <a:buAutoNum type="arabicParenR"/>
            </a:pPr>
            <a:r>
              <a:rPr kumimoji="1" lang="en-US" altLang="ja-JP" dirty="0" smtClean="0"/>
              <a:t>use a different data type</a:t>
            </a:r>
          </a:p>
          <a:p>
            <a:pPr marL="514350" indent="-514350">
              <a:buAutoNum type="arabicParenR"/>
            </a:pPr>
            <a:endParaRPr lang="en-US" altLang="ja-JP" dirty="0"/>
          </a:p>
          <a:p>
            <a:pPr marL="514350" indent="-514350">
              <a:buAutoNum type="arabicParenR"/>
            </a:pPr>
            <a:r>
              <a:rPr kumimoji="1" lang="en-US" altLang="ja-JP" dirty="0" smtClean="0"/>
              <a:t>be clever with your calculations to avoid large numbers</a:t>
            </a:r>
            <a:endParaRPr kumimoji="1" lang="ja-JP" altLang="en-US" dirty="0"/>
          </a:p>
        </p:txBody>
      </p:sp>
    </p:spTree>
    <p:extLst>
      <p:ext uri="{BB962C8B-B14F-4D97-AF65-F5344CB8AC3E}">
        <p14:creationId xmlns:p14="http://schemas.microsoft.com/office/powerpoint/2010/main" val="32359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Primitive data types: integers</a:t>
            </a:r>
            <a:endParaRPr kumimoji="1" lang="ja-JP" altLang="en-US" dirty="0"/>
          </a:p>
        </p:txBody>
      </p:sp>
      <p:graphicFrame>
        <p:nvGraphicFramePr>
          <p:cNvPr id="4" name="Content Placeholder 3"/>
          <p:cNvGraphicFramePr>
            <a:graphicFrameLocks noGrp="1"/>
          </p:cNvGraphicFramePr>
          <p:nvPr>
            <p:ph idx="1"/>
            <p:extLst/>
          </p:nvPr>
        </p:nvGraphicFramePr>
        <p:xfrm>
          <a:off x="611560" y="1419042"/>
          <a:ext cx="6120680" cy="3672410"/>
        </p:xfrm>
        <a:graphic>
          <a:graphicData uri="http://schemas.openxmlformats.org/drawingml/2006/table">
            <a:tbl>
              <a:tblPr firstRow="1" firstCol="1" bandRow="1">
                <a:tableStyleId>{5C22544A-7EE6-4342-B048-85BDC9FD1C3A}</a:tableStyleId>
              </a:tblPr>
              <a:tblGrid>
                <a:gridCol w="1199308"/>
                <a:gridCol w="1491771"/>
                <a:gridCol w="1490719"/>
                <a:gridCol w="1938882"/>
              </a:tblGrid>
              <a:tr h="734482">
                <a:tc>
                  <a:txBody>
                    <a:bodyPr/>
                    <a:lstStyle/>
                    <a:p>
                      <a:pPr algn="ctr">
                        <a:lnSpc>
                          <a:spcPts val="1400"/>
                        </a:lnSpc>
                        <a:spcAft>
                          <a:spcPts val="600"/>
                        </a:spcAft>
                      </a:pPr>
                      <a:r>
                        <a:rPr lang="en-US" sz="2400" kern="100" baseline="0" dirty="0">
                          <a:effectLst/>
                        </a:rPr>
                        <a:t>type</a:t>
                      </a:r>
                      <a:endParaRPr lang="ja-JP" sz="2400" kern="100" baseline="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size</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minimum</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maximum</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r>
              <a:tr h="734482">
                <a:tc>
                  <a:txBody>
                    <a:bodyPr/>
                    <a:lstStyle/>
                    <a:p>
                      <a:pPr algn="ctr">
                        <a:lnSpc>
                          <a:spcPts val="1400"/>
                        </a:lnSpc>
                        <a:spcAft>
                          <a:spcPts val="600"/>
                        </a:spcAft>
                      </a:pPr>
                      <a:r>
                        <a:rPr lang="en-US" sz="2400" kern="100" baseline="0" dirty="0">
                          <a:effectLst/>
                        </a:rPr>
                        <a:t>byte</a:t>
                      </a:r>
                      <a:endParaRPr lang="ja-JP" sz="2400" kern="100" baseline="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1 byte</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-128</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dirty="0">
                          <a:effectLst/>
                        </a:rPr>
                        <a:t>127</a:t>
                      </a:r>
                      <a:endParaRPr lang="ja-JP" sz="2400" kern="100" baseline="0" dirty="0">
                        <a:effectLst/>
                        <a:latin typeface="Arial" panose="020B0604020202020204" pitchFamily="34" charset="0"/>
                        <a:ea typeface="ＭＳ ゴシック" panose="020B0609070205080204" pitchFamily="49" charset="-128"/>
                      </a:endParaRPr>
                    </a:p>
                  </a:txBody>
                  <a:tcPr marL="68580" marR="68580" marT="0" marB="0" anchor="ctr"/>
                </a:tc>
              </a:tr>
              <a:tr h="734482">
                <a:tc>
                  <a:txBody>
                    <a:bodyPr/>
                    <a:lstStyle/>
                    <a:p>
                      <a:pPr algn="ctr">
                        <a:lnSpc>
                          <a:spcPts val="1400"/>
                        </a:lnSpc>
                        <a:spcAft>
                          <a:spcPts val="600"/>
                        </a:spcAft>
                      </a:pPr>
                      <a:r>
                        <a:rPr lang="en-US" sz="2400" kern="100" baseline="0">
                          <a:effectLst/>
                        </a:rPr>
                        <a:t>short</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2 byte</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-32,768</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32,767</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r>
              <a:tr h="734482">
                <a:tc>
                  <a:txBody>
                    <a:bodyPr/>
                    <a:lstStyle/>
                    <a:p>
                      <a:pPr algn="ctr">
                        <a:lnSpc>
                          <a:spcPts val="1400"/>
                        </a:lnSpc>
                        <a:spcAft>
                          <a:spcPts val="600"/>
                        </a:spcAft>
                      </a:pPr>
                      <a:r>
                        <a:rPr lang="en-US" sz="2400" kern="100" baseline="0">
                          <a:effectLst/>
                        </a:rPr>
                        <a:t>int</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4 byte</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dirty="0">
                          <a:effectLst/>
                        </a:rPr>
                        <a:t>-2</a:t>
                      </a:r>
                      <a:r>
                        <a:rPr lang="en-US" sz="2400" kern="100" baseline="30000" dirty="0">
                          <a:effectLst/>
                        </a:rPr>
                        <a:t>31</a:t>
                      </a:r>
                      <a:endParaRPr lang="ja-JP" sz="2400" kern="100" baseline="300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dirty="0">
                          <a:effectLst/>
                        </a:rPr>
                        <a:t>2</a:t>
                      </a:r>
                      <a:r>
                        <a:rPr lang="en-US" sz="2400" kern="100" baseline="30000" dirty="0">
                          <a:effectLst/>
                        </a:rPr>
                        <a:t>31</a:t>
                      </a:r>
                      <a:r>
                        <a:rPr lang="en-US" sz="2400" kern="100" baseline="0" dirty="0">
                          <a:effectLst/>
                        </a:rPr>
                        <a:t>-1</a:t>
                      </a:r>
                      <a:endParaRPr lang="ja-JP" sz="2400" kern="100" baseline="0" dirty="0">
                        <a:effectLst/>
                        <a:latin typeface="Arial" panose="020B0604020202020204" pitchFamily="34" charset="0"/>
                        <a:ea typeface="ＭＳ ゴシック" panose="020B0609070205080204" pitchFamily="49" charset="-128"/>
                      </a:endParaRPr>
                    </a:p>
                  </a:txBody>
                  <a:tcPr marL="68580" marR="68580" marT="0" marB="0" anchor="ctr"/>
                </a:tc>
              </a:tr>
              <a:tr h="734482">
                <a:tc>
                  <a:txBody>
                    <a:bodyPr/>
                    <a:lstStyle/>
                    <a:p>
                      <a:pPr algn="ctr">
                        <a:lnSpc>
                          <a:spcPts val="1400"/>
                        </a:lnSpc>
                        <a:spcAft>
                          <a:spcPts val="600"/>
                        </a:spcAft>
                      </a:pPr>
                      <a:r>
                        <a:rPr lang="en-US" sz="2400" kern="100" baseline="0">
                          <a:effectLst/>
                        </a:rPr>
                        <a:t>long</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a:effectLst/>
                        </a:rPr>
                        <a:t>8 byte</a:t>
                      </a:r>
                      <a:endParaRPr lang="ja-JP" sz="2400" kern="100" baseline="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dirty="0">
                          <a:effectLst/>
                        </a:rPr>
                        <a:t>-2</a:t>
                      </a:r>
                      <a:r>
                        <a:rPr lang="en-US" sz="2400" kern="100" baseline="30000" dirty="0">
                          <a:effectLst/>
                        </a:rPr>
                        <a:t>63</a:t>
                      </a:r>
                      <a:endParaRPr lang="ja-JP" sz="2400" kern="100" baseline="300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2400" kern="100" baseline="0" dirty="0">
                          <a:effectLst/>
                        </a:rPr>
                        <a:t>2</a:t>
                      </a:r>
                      <a:r>
                        <a:rPr lang="en-US" sz="2400" kern="100" baseline="30000" dirty="0">
                          <a:effectLst/>
                        </a:rPr>
                        <a:t>63</a:t>
                      </a:r>
                      <a:r>
                        <a:rPr lang="en-US" sz="2400" kern="100" baseline="0" dirty="0">
                          <a:effectLst/>
                        </a:rPr>
                        <a:t>-1</a:t>
                      </a:r>
                      <a:endParaRPr lang="ja-JP" sz="2400" kern="100" baseline="0" dirty="0">
                        <a:effectLst/>
                        <a:latin typeface="Arial" panose="020B0604020202020204" pitchFamily="34" charset="0"/>
                        <a:ea typeface="ＭＳ ゴシック" panose="020B0609070205080204" pitchFamily="49" charset="-128"/>
                      </a:endParaRPr>
                    </a:p>
                  </a:txBody>
                  <a:tcPr marL="68580" marR="68580" marT="0" marB="0" anchor="ctr"/>
                </a:tc>
              </a:tr>
            </a:tbl>
          </a:graphicData>
        </a:graphic>
      </p:graphicFrame>
      <p:sp>
        <p:nvSpPr>
          <p:cNvPr id="5" name="Content Placeholder 2"/>
          <p:cNvSpPr txBox="1">
            <a:spLocks/>
          </p:cNvSpPr>
          <p:nvPr/>
        </p:nvSpPr>
        <p:spPr>
          <a:xfrm>
            <a:off x="539552" y="5517232"/>
            <a:ext cx="8013576" cy="12135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dirty="0" smtClean="0"/>
              <a:t>All used like </a:t>
            </a:r>
            <a:r>
              <a:rPr lang="en-US" altLang="ja-JP" dirty="0" err="1" smtClean="0"/>
              <a:t>int</a:t>
            </a:r>
            <a:endParaRPr lang="en-US" altLang="ja-JP" dirty="0" smtClean="0"/>
          </a:p>
          <a:p>
            <a:pPr marL="0" indent="0">
              <a:buNone/>
            </a:pPr>
            <a:r>
              <a:rPr lang="en-US" altLang="ja-JP" dirty="0" smtClean="0"/>
              <a:t>Integer math</a:t>
            </a:r>
            <a:endParaRPr lang="ja-JP" altLang="en-US" dirty="0"/>
          </a:p>
        </p:txBody>
      </p:sp>
      <p:sp>
        <p:nvSpPr>
          <p:cNvPr id="3" name="Rectangle 2"/>
          <p:cNvSpPr/>
          <p:nvPr/>
        </p:nvSpPr>
        <p:spPr>
          <a:xfrm>
            <a:off x="571544" y="4365104"/>
            <a:ext cx="67687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p:nvSpPr>
        <p:spPr>
          <a:xfrm>
            <a:off x="592163" y="3645024"/>
            <a:ext cx="67687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p:nvSpPr>
        <p:spPr>
          <a:xfrm>
            <a:off x="612782" y="2899243"/>
            <a:ext cx="67687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8"/>
          <p:cNvSpPr/>
          <p:nvPr/>
        </p:nvSpPr>
        <p:spPr>
          <a:xfrm>
            <a:off x="612782" y="2190036"/>
            <a:ext cx="676875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157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P spid="8" grpId="0" animBg="1"/>
      <p:bldP spid="9"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Primitive data types: floating point</a:t>
            </a:r>
            <a:endParaRPr kumimoji="1" lang="ja-JP" altLang="en-US" dirty="0"/>
          </a:p>
        </p:txBody>
      </p:sp>
      <p:sp>
        <p:nvSpPr>
          <p:cNvPr id="3" name="Content Placeholder 2"/>
          <p:cNvSpPr>
            <a:spLocks noGrp="1"/>
          </p:cNvSpPr>
          <p:nvPr>
            <p:ph idx="1"/>
          </p:nvPr>
        </p:nvSpPr>
        <p:spPr/>
        <p:txBody>
          <a:bodyPr/>
          <a:lstStyle/>
          <a:p>
            <a:pPr marL="0" indent="0">
              <a:buNone/>
            </a:pPr>
            <a:r>
              <a:rPr lang="en-US" dirty="0" smtClean="0"/>
              <a:t>float – 4 bytes</a:t>
            </a:r>
          </a:p>
          <a:p>
            <a:pPr marL="0" indent="0">
              <a:buNone/>
            </a:pPr>
            <a:r>
              <a:rPr lang="en-US" dirty="0" smtClean="0"/>
              <a:t>double – 8 bytes</a:t>
            </a:r>
          </a:p>
          <a:p>
            <a:pPr marL="0" indent="0">
              <a:buNone/>
            </a:pPr>
            <a:endParaRPr lang="en-US" dirty="0"/>
          </a:p>
          <a:p>
            <a:pPr marL="0" indent="0">
              <a:buNone/>
            </a:pPr>
            <a:r>
              <a:rPr lang="en-US" dirty="0" smtClean="0"/>
              <a:t>More memory is more precision, not more range</a:t>
            </a:r>
          </a:p>
          <a:p>
            <a:pPr marL="0" indent="0">
              <a:buNone/>
            </a:pPr>
            <a:r>
              <a:rPr lang="en-US" dirty="0" smtClean="0"/>
              <a:t>e.g.,</a:t>
            </a:r>
          </a:p>
          <a:p>
            <a:pPr marL="0" indent="0">
              <a:buNone/>
            </a:pPr>
            <a:r>
              <a:rPr lang="en-US" dirty="0"/>
              <a:t>float - 0.6666667</a:t>
            </a:r>
          </a:p>
          <a:p>
            <a:pPr marL="0" indent="0">
              <a:buNone/>
            </a:pPr>
            <a:r>
              <a:rPr lang="en-US" dirty="0"/>
              <a:t>double - </a:t>
            </a:r>
            <a:r>
              <a:rPr lang="en-US" dirty="0" smtClean="0"/>
              <a:t>0.6666666666666666</a:t>
            </a:r>
            <a:endParaRPr lang="en-US" dirty="0"/>
          </a:p>
        </p:txBody>
      </p:sp>
    </p:spTree>
    <p:extLst>
      <p:ext uri="{BB962C8B-B14F-4D97-AF65-F5344CB8AC3E}">
        <p14:creationId xmlns:p14="http://schemas.microsoft.com/office/powerpoint/2010/main" val="357029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 basic Processing program</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line(0,0,10,10);</a:t>
            </a:r>
          </a:p>
          <a:p>
            <a:pPr marL="0" indent="0">
              <a:buNone/>
            </a:pPr>
            <a:endParaRPr lang="en-US" altLang="ja-JP" dirty="0"/>
          </a:p>
          <a:p>
            <a:pPr marL="0" indent="0">
              <a:buNone/>
            </a:pPr>
            <a:endParaRPr kumimoji="1" lang="en-US" altLang="ja-JP" dirty="0" smtClean="0"/>
          </a:p>
          <a:p>
            <a:pPr marL="0" indent="0">
              <a:buNone/>
            </a:pPr>
            <a:r>
              <a:rPr lang="en-US" altLang="ja-JP" dirty="0" smtClean="0"/>
              <a:t>draws a line to the screen</a:t>
            </a:r>
            <a:endParaRPr kumimoji="1" lang="ja-JP" altLang="en-US" dirty="0"/>
          </a:p>
        </p:txBody>
      </p:sp>
    </p:spTree>
    <p:extLst>
      <p:ext uri="{BB962C8B-B14F-4D97-AF65-F5344CB8AC3E}">
        <p14:creationId xmlns:p14="http://schemas.microsoft.com/office/powerpoint/2010/main" val="261842585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primitives</a:t>
            </a:r>
            <a:endParaRPr lang="en-US" dirty="0"/>
          </a:p>
        </p:txBody>
      </p:sp>
      <p:sp>
        <p:nvSpPr>
          <p:cNvPr id="3" name="Content Placeholder 2"/>
          <p:cNvSpPr>
            <a:spLocks noGrp="1"/>
          </p:cNvSpPr>
          <p:nvPr>
            <p:ph idx="1"/>
          </p:nvPr>
        </p:nvSpPr>
        <p:spPr/>
        <p:txBody>
          <a:bodyPr/>
          <a:lstStyle/>
          <a:p>
            <a:pPr marL="0" indent="0">
              <a:buNone/>
            </a:pPr>
            <a:r>
              <a:rPr lang="en-US" dirty="0" err="1" smtClean="0"/>
              <a:t>boolean</a:t>
            </a:r>
            <a:r>
              <a:rPr lang="en-US" dirty="0" smtClean="0"/>
              <a:t> – true, false</a:t>
            </a:r>
          </a:p>
          <a:p>
            <a:pPr marL="0" indent="0">
              <a:buNone/>
            </a:pPr>
            <a:r>
              <a:rPr lang="en-US" dirty="0" smtClean="0"/>
              <a:t>char – store one character (later!)</a:t>
            </a:r>
            <a:endParaRPr lang="en-US" dirty="0"/>
          </a:p>
        </p:txBody>
      </p:sp>
    </p:spTree>
    <p:extLst>
      <p:ext uri="{BB962C8B-B14F-4D97-AF65-F5344CB8AC3E}">
        <p14:creationId xmlns:p14="http://schemas.microsoft.com/office/powerpoint/2010/main" val="35269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Casting</a:t>
            </a:r>
            <a:endParaRPr kumimoji="1" lang="ja-JP" altLang="en-US" dirty="0"/>
          </a:p>
        </p:txBody>
      </p:sp>
      <p:sp>
        <p:nvSpPr>
          <p:cNvPr id="5" name="Subtitle 4"/>
          <p:cNvSpPr>
            <a:spLocks noGrp="1"/>
          </p:cNvSpPr>
          <p:nvPr>
            <p:ph type="subTitle" idx="1"/>
          </p:nvPr>
        </p:nvSpPr>
        <p:spPr/>
        <p:txBody>
          <a:bodyPr/>
          <a:lstStyle/>
          <a:p>
            <a:endParaRPr kumimoji="1" lang="ja-JP" altLang="en-US"/>
          </a:p>
        </p:txBody>
      </p:sp>
      <p:pic>
        <p:nvPicPr>
          <p:cNvPr id="1026" name="Picture 2" descr="http://www.tackletour.com/images/picshimanocardiff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6632"/>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ldstmartinsbells.co.uk/wp-content/uploads/2010/12/first-casting-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1" y="2420888"/>
            <a:ext cx="5832648" cy="437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3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en-US" dirty="0" smtClean="0"/>
              <a:t>conversion between types (casting)</a:t>
            </a:r>
            <a:endParaRPr lang="en-CA" dirty="0"/>
          </a:p>
        </p:txBody>
      </p:sp>
      <p:sp>
        <p:nvSpPr>
          <p:cNvPr id="3" name="コンテンツ プレースホルダー 2"/>
          <p:cNvSpPr>
            <a:spLocks noGrp="1"/>
          </p:cNvSpPr>
          <p:nvPr>
            <p:ph idx="1"/>
          </p:nvPr>
        </p:nvSpPr>
        <p:spPr>
          <a:xfrm>
            <a:off x="184710" y="2276872"/>
            <a:ext cx="8964488" cy="3429000"/>
          </a:xfrm>
        </p:spPr>
        <p:txBody>
          <a:bodyPr>
            <a:normAutofit/>
          </a:bodyPr>
          <a:lstStyle/>
          <a:p>
            <a:pPr marL="0" indent="0">
              <a:buNone/>
            </a:pPr>
            <a:r>
              <a:rPr lang="en-US" sz="4000" dirty="0" smtClean="0"/>
              <a:t>we have </a:t>
            </a:r>
            <a:r>
              <a:rPr lang="en-US" sz="4000" dirty="0" err="1" smtClean="0"/>
              <a:t>int</a:t>
            </a:r>
            <a:r>
              <a:rPr lang="en-US" sz="4000" dirty="0" smtClean="0"/>
              <a:t>, long, float, double, etc., how do they relate? how do we go between them?</a:t>
            </a:r>
          </a:p>
        </p:txBody>
      </p:sp>
    </p:spTree>
    <p:extLst>
      <p:ext uri="{BB962C8B-B14F-4D97-AF65-F5344CB8AC3E}">
        <p14:creationId xmlns:p14="http://schemas.microsoft.com/office/powerpoint/2010/main" val="363489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t>
            </a:r>
            <a:endParaRPr lang="en-US" dirty="0"/>
          </a:p>
        </p:txBody>
      </p:sp>
      <p:sp>
        <p:nvSpPr>
          <p:cNvPr id="3" name="Content Placeholder 2"/>
          <p:cNvSpPr>
            <a:spLocks noGrp="1"/>
          </p:cNvSpPr>
          <p:nvPr>
            <p:ph idx="1"/>
          </p:nvPr>
        </p:nvSpPr>
        <p:spPr>
          <a:xfrm>
            <a:off x="457200" y="1600200"/>
            <a:ext cx="8229600" cy="4997152"/>
          </a:xfrm>
        </p:spPr>
        <p:txBody>
          <a:bodyPr>
            <a:normAutofit lnSpcReduction="10000"/>
          </a:bodyPr>
          <a:lstStyle/>
          <a:p>
            <a:pPr marL="0" indent="0">
              <a:buNone/>
            </a:pPr>
            <a:r>
              <a:rPr lang="en-US" dirty="0" err="1" smtClean="0"/>
              <a:t>int</a:t>
            </a:r>
            <a:r>
              <a:rPr lang="en-US" dirty="0" smtClean="0"/>
              <a:t> </a:t>
            </a:r>
            <a:r>
              <a:rPr lang="en-US" dirty="0" err="1" smtClean="0"/>
              <a:t>i</a:t>
            </a:r>
            <a:r>
              <a:rPr lang="en-US" dirty="0" smtClean="0"/>
              <a:t> = 1234;</a:t>
            </a:r>
          </a:p>
          <a:p>
            <a:pPr marL="0" indent="0">
              <a:buNone/>
            </a:pPr>
            <a:r>
              <a:rPr lang="en-US" dirty="0" smtClean="0"/>
              <a:t>byte b = </a:t>
            </a:r>
            <a:r>
              <a:rPr lang="en-US" dirty="0" err="1" smtClean="0"/>
              <a:t>i</a:t>
            </a:r>
            <a:r>
              <a:rPr lang="en-US" dirty="0" smtClean="0"/>
              <a:t>;</a:t>
            </a:r>
          </a:p>
          <a:p>
            <a:pPr marL="0" indent="0">
              <a:buNone/>
            </a:pPr>
            <a:endParaRPr lang="en-US" dirty="0"/>
          </a:p>
          <a:p>
            <a:pPr marL="0" indent="0">
              <a:buNone/>
            </a:pPr>
            <a:r>
              <a:rPr lang="en-US" dirty="0" smtClean="0"/>
              <a:t>What will happen?</a:t>
            </a:r>
          </a:p>
          <a:p>
            <a:pPr marL="0" indent="0">
              <a:buNone/>
            </a:pPr>
            <a:r>
              <a:rPr lang="en-US" dirty="0" smtClean="0"/>
              <a:t>1234 cannot fit into byte?</a:t>
            </a:r>
          </a:p>
          <a:p>
            <a:pPr marL="0" indent="0">
              <a:buNone/>
            </a:pPr>
            <a:endParaRPr lang="en-US" dirty="0"/>
          </a:p>
          <a:p>
            <a:pPr marL="0" indent="0">
              <a:buNone/>
            </a:pPr>
            <a:r>
              <a:rPr lang="en-US" dirty="0" smtClean="0"/>
              <a:t>What about..</a:t>
            </a:r>
          </a:p>
          <a:p>
            <a:pPr marL="0" indent="0">
              <a:buNone/>
            </a:pPr>
            <a:r>
              <a:rPr lang="en-US" dirty="0" smtClean="0"/>
              <a:t>long l = 1234;</a:t>
            </a:r>
          </a:p>
          <a:p>
            <a:pPr marL="0" indent="0">
              <a:buNone/>
            </a:pPr>
            <a:r>
              <a:rPr lang="en-US" dirty="0" err="1" smtClean="0"/>
              <a:t>int</a:t>
            </a:r>
            <a:r>
              <a:rPr lang="en-US" dirty="0" smtClean="0"/>
              <a:t> </a:t>
            </a:r>
            <a:r>
              <a:rPr lang="en-US" dirty="0" err="1" smtClean="0"/>
              <a:t>i</a:t>
            </a:r>
            <a:r>
              <a:rPr lang="en-US" dirty="0" smtClean="0"/>
              <a:t> = l;</a:t>
            </a:r>
            <a:endParaRPr lang="en-US" dirty="0"/>
          </a:p>
        </p:txBody>
      </p:sp>
    </p:spTree>
    <p:extLst>
      <p:ext uri="{BB962C8B-B14F-4D97-AF65-F5344CB8AC3E}">
        <p14:creationId xmlns:p14="http://schemas.microsoft.com/office/powerpoint/2010/main" val="238787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just doesn’t fit!!</a:t>
            </a:r>
            <a:endParaRPr lang="en-US" dirty="0"/>
          </a:p>
        </p:txBody>
      </p:sp>
      <p:sp>
        <p:nvSpPr>
          <p:cNvPr id="3" name="Content Placeholder 2"/>
          <p:cNvSpPr>
            <a:spLocks noGrp="1"/>
          </p:cNvSpPr>
          <p:nvPr>
            <p:ph idx="1"/>
          </p:nvPr>
        </p:nvSpPr>
        <p:spPr/>
        <p:txBody>
          <a:bodyPr/>
          <a:lstStyle/>
          <a:p>
            <a:pPr marL="0" indent="0">
              <a:buNone/>
            </a:pPr>
            <a:r>
              <a:rPr lang="en-US" dirty="0" smtClean="0"/>
              <a:t>Processing knows that the </a:t>
            </a:r>
            <a:r>
              <a:rPr lang="en-US" dirty="0" err="1" smtClean="0"/>
              <a:t>int</a:t>
            </a:r>
            <a:r>
              <a:rPr lang="en-US" dirty="0" smtClean="0"/>
              <a:t> only has half the memory. It doesn’t even try</a:t>
            </a:r>
          </a:p>
          <a:p>
            <a:pPr marL="0" indent="0">
              <a:buNone/>
            </a:pPr>
            <a:endParaRPr lang="en-US" dirty="0" smtClean="0"/>
          </a:p>
          <a:p>
            <a:pPr marL="0" indent="0">
              <a:buNone/>
            </a:pPr>
            <a:r>
              <a:rPr lang="en-US" dirty="0" smtClean="0"/>
              <a:t>It’s dangerous!</a:t>
            </a:r>
          </a:p>
          <a:p>
            <a:pPr marL="0" indent="0">
              <a:buNone/>
            </a:pPr>
            <a:endParaRPr lang="en-US" dirty="0"/>
          </a:p>
          <a:p>
            <a:pPr marL="0" indent="0">
              <a:buNone/>
            </a:pPr>
            <a:r>
              <a:rPr lang="en-US" dirty="0" smtClean="0"/>
              <a:t>Narrowing conversion</a:t>
            </a:r>
            <a:endParaRPr lang="en-US" dirty="0"/>
          </a:p>
        </p:txBody>
      </p:sp>
      <p:sp>
        <p:nvSpPr>
          <p:cNvPr id="4" name="直方体 6"/>
          <p:cNvSpPr/>
          <p:nvPr/>
        </p:nvSpPr>
        <p:spPr>
          <a:xfrm>
            <a:off x="6178724" y="5445224"/>
            <a:ext cx="2016224"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int</a:t>
            </a:r>
            <a:r>
              <a:rPr lang="en-US" sz="4000" dirty="0" smtClean="0"/>
              <a:t> (4B)</a:t>
            </a:r>
            <a:endParaRPr lang="en-CA" sz="1600" dirty="0"/>
          </a:p>
        </p:txBody>
      </p:sp>
      <p:sp>
        <p:nvSpPr>
          <p:cNvPr id="5" name="直方体 5"/>
          <p:cNvSpPr/>
          <p:nvPr/>
        </p:nvSpPr>
        <p:spPr>
          <a:xfrm rot="2373920">
            <a:off x="5584477" y="4161379"/>
            <a:ext cx="2078491"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long</a:t>
            </a:r>
            <a:endParaRPr lang="en-CA" sz="1600" dirty="0"/>
          </a:p>
        </p:txBody>
      </p:sp>
      <p:sp>
        <p:nvSpPr>
          <p:cNvPr id="6" name="直方体 7"/>
          <p:cNvSpPr/>
          <p:nvPr/>
        </p:nvSpPr>
        <p:spPr>
          <a:xfrm rot="18923876">
            <a:off x="6601770" y="4119344"/>
            <a:ext cx="2292118"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(8B)</a:t>
            </a:r>
            <a:endParaRPr lang="en-CA" sz="1600" dirty="0"/>
          </a:p>
        </p:txBody>
      </p:sp>
    </p:spTree>
    <p:extLst>
      <p:ext uri="{BB962C8B-B14F-4D97-AF65-F5344CB8AC3E}">
        <p14:creationId xmlns:p14="http://schemas.microsoft.com/office/powerpoint/2010/main" val="39947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Other direction</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err="1" smtClean="0"/>
              <a:t>int</a:t>
            </a:r>
            <a:r>
              <a:rPr kumimoji="1" lang="en-US" altLang="ja-JP" dirty="0" smtClean="0"/>
              <a:t> small;</a:t>
            </a:r>
          </a:p>
          <a:p>
            <a:pPr marL="0" indent="0">
              <a:buNone/>
            </a:pPr>
            <a:r>
              <a:rPr lang="en-US" altLang="ja-JP" dirty="0" smtClean="0"/>
              <a:t>long large;</a:t>
            </a:r>
          </a:p>
          <a:p>
            <a:pPr marL="0" indent="0">
              <a:buNone/>
            </a:pPr>
            <a:r>
              <a:rPr lang="en-US" altLang="ja-JP" dirty="0" smtClean="0"/>
              <a:t>small = 15;</a:t>
            </a:r>
          </a:p>
          <a:p>
            <a:pPr marL="0" indent="0">
              <a:buNone/>
            </a:pPr>
            <a:r>
              <a:rPr lang="en-US" altLang="ja-JP" dirty="0" smtClean="0"/>
              <a:t>large = small; // Convert an </a:t>
            </a:r>
            <a:r>
              <a:rPr lang="en-US" altLang="ja-JP" dirty="0" err="1" smtClean="0"/>
              <a:t>int</a:t>
            </a:r>
            <a:r>
              <a:rPr lang="en-US" altLang="ja-JP" dirty="0" smtClean="0"/>
              <a:t> to a long!!</a:t>
            </a:r>
          </a:p>
          <a:p>
            <a:pPr marL="0" indent="0">
              <a:buNone/>
            </a:pPr>
            <a:endParaRPr lang="en-US" altLang="ja-JP" dirty="0"/>
          </a:p>
          <a:p>
            <a:pPr marL="0" indent="0">
              <a:buNone/>
            </a:pPr>
            <a:r>
              <a:rPr lang="en-US" altLang="ja-JP" dirty="0" smtClean="0"/>
              <a:t>Widening conversion</a:t>
            </a:r>
          </a:p>
        </p:txBody>
      </p:sp>
      <p:sp>
        <p:nvSpPr>
          <p:cNvPr id="4" name="直方体 4"/>
          <p:cNvSpPr/>
          <p:nvPr/>
        </p:nvSpPr>
        <p:spPr>
          <a:xfrm>
            <a:off x="4355976" y="5517232"/>
            <a:ext cx="4032000"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long </a:t>
            </a:r>
            <a:r>
              <a:rPr lang="en-US" sz="3600" dirty="0" smtClean="0"/>
              <a:t>(8B)</a:t>
            </a:r>
            <a:endParaRPr lang="en-CA" sz="1600" dirty="0"/>
          </a:p>
        </p:txBody>
      </p:sp>
      <p:sp>
        <p:nvSpPr>
          <p:cNvPr id="5" name="直方体 3"/>
          <p:cNvSpPr/>
          <p:nvPr/>
        </p:nvSpPr>
        <p:spPr>
          <a:xfrm rot="1300695">
            <a:off x="5033635" y="4522005"/>
            <a:ext cx="2016224"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int</a:t>
            </a:r>
            <a:r>
              <a:rPr lang="en-US" sz="4000" dirty="0" smtClean="0"/>
              <a:t> (4B)</a:t>
            </a:r>
            <a:endParaRPr lang="en-CA" sz="1600" dirty="0"/>
          </a:p>
        </p:txBody>
      </p:sp>
    </p:spTree>
    <p:extLst>
      <p:ext uri="{BB962C8B-B14F-4D97-AF65-F5344CB8AC3E}">
        <p14:creationId xmlns:p14="http://schemas.microsoft.com/office/powerpoint/2010/main" val="32532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casts</a:t>
            </a:r>
            <a:endParaRPr lang="en-CA" dirty="0"/>
          </a:p>
        </p:txBody>
      </p:sp>
      <p:sp>
        <p:nvSpPr>
          <p:cNvPr id="3" name="コンテンツ プレースホルダー 2"/>
          <p:cNvSpPr>
            <a:spLocks noGrp="1"/>
          </p:cNvSpPr>
          <p:nvPr>
            <p:ph idx="1"/>
          </p:nvPr>
        </p:nvSpPr>
        <p:spPr/>
        <p:txBody>
          <a:bodyPr/>
          <a:lstStyle/>
          <a:p>
            <a:pPr marL="0" indent="0">
              <a:buNone/>
            </a:pPr>
            <a:r>
              <a:rPr lang="en-US" b="1" dirty="0" smtClean="0"/>
              <a:t>widening</a:t>
            </a:r>
            <a:r>
              <a:rPr lang="en-US" dirty="0" smtClean="0"/>
              <a:t> conversions automatically convert (cast) the data types – this is called an </a:t>
            </a:r>
            <a:r>
              <a:rPr lang="en-US" b="1" dirty="0" smtClean="0"/>
              <a:t>implicit cast</a:t>
            </a:r>
          </a:p>
          <a:p>
            <a:pPr marL="0" indent="0">
              <a:buNone/>
            </a:pPr>
            <a:endParaRPr lang="en-US" b="1" dirty="0" smtClean="0"/>
          </a:p>
          <a:p>
            <a:pPr marL="0" indent="0">
              <a:buNone/>
            </a:pPr>
            <a:r>
              <a:rPr lang="en-US" b="1" dirty="0" smtClean="0"/>
              <a:t>narrowing</a:t>
            </a:r>
            <a:r>
              <a:rPr lang="en-US" dirty="0" smtClean="0"/>
              <a:t> can result in the loss of data, so Processing requires that you </a:t>
            </a:r>
            <a:r>
              <a:rPr lang="en-US" b="1" dirty="0" smtClean="0"/>
              <a:t>explicitly cast</a:t>
            </a:r>
            <a:r>
              <a:rPr lang="en-US" dirty="0" smtClean="0"/>
              <a:t> the data to the new type</a:t>
            </a:r>
            <a:endParaRPr lang="en-CA" b="1" dirty="0"/>
          </a:p>
        </p:txBody>
      </p:sp>
    </p:spTree>
    <p:extLst>
      <p:ext uri="{BB962C8B-B14F-4D97-AF65-F5344CB8AC3E}">
        <p14:creationId xmlns:p14="http://schemas.microsoft.com/office/powerpoint/2010/main" val="212800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778098"/>
          </a:xfrm>
        </p:spPr>
        <p:txBody>
          <a:bodyPr/>
          <a:lstStyle/>
          <a:p>
            <a:r>
              <a:rPr kumimoji="1" lang="en-US" altLang="ja-JP" dirty="0" smtClean="0"/>
              <a:t>Example:</a:t>
            </a:r>
            <a:endParaRPr kumimoji="1" lang="ja-JP" altLang="en-US" dirty="0"/>
          </a:p>
        </p:txBody>
      </p:sp>
      <p:sp>
        <p:nvSpPr>
          <p:cNvPr id="3" name="コンテンツ プレースホルダー 2"/>
          <p:cNvSpPr>
            <a:spLocks noGrp="1"/>
          </p:cNvSpPr>
          <p:nvPr>
            <p:ph idx="1"/>
          </p:nvPr>
        </p:nvSpPr>
        <p:spPr>
          <a:xfrm>
            <a:off x="323528" y="836712"/>
            <a:ext cx="8363272" cy="5289451"/>
          </a:xfrm>
        </p:spPr>
        <p:txBody>
          <a:bodyPr/>
          <a:lstStyle/>
          <a:p>
            <a:pPr marL="0" indent="0">
              <a:buNone/>
            </a:pPr>
            <a:r>
              <a:rPr kumimoji="1" lang="en-US" altLang="ja-JP" dirty="0" smtClean="0"/>
              <a:t>long large = 200;</a:t>
            </a:r>
          </a:p>
          <a:p>
            <a:pPr marL="0" indent="0">
              <a:buNone/>
            </a:pPr>
            <a:r>
              <a:rPr lang="en-US" altLang="ja-JP" dirty="0" err="1" smtClean="0"/>
              <a:t>int</a:t>
            </a:r>
            <a:r>
              <a:rPr lang="en-US" altLang="ja-JP" dirty="0" smtClean="0"/>
              <a:t> small = large;</a:t>
            </a:r>
          </a:p>
          <a:p>
            <a:pPr marL="0" indent="0">
              <a:buNone/>
            </a:pPr>
            <a:endParaRPr kumimoji="1" lang="en-US" altLang="ja-JP" dirty="0"/>
          </a:p>
          <a:p>
            <a:pPr marL="0" indent="0">
              <a:buNone/>
            </a:pPr>
            <a:r>
              <a:rPr lang="en-US" altLang="ja-JP" dirty="0" smtClean="0"/>
              <a:t>Error: cannot convert</a:t>
            </a:r>
          </a:p>
          <a:p>
            <a:pPr marL="0" indent="0">
              <a:buNone/>
            </a:pPr>
            <a:r>
              <a:rPr kumimoji="1" lang="en-US" altLang="ja-JP" dirty="0"/>
              <a:t>	</a:t>
            </a:r>
            <a:r>
              <a:rPr kumimoji="1" lang="en-US" altLang="ja-JP" dirty="0" smtClean="0"/>
              <a:t>Processing is saying that you may lose data, 	so it 	doesn’t want to do it.</a:t>
            </a:r>
            <a:endParaRPr kumimoji="1" lang="ja-JP" altLang="en-US" dirty="0"/>
          </a:p>
        </p:txBody>
      </p:sp>
      <p:sp>
        <p:nvSpPr>
          <p:cNvPr id="4" name="直方体 3"/>
          <p:cNvSpPr/>
          <p:nvPr/>
        </p:nvSpPr>
        <p:spPr>
          <a:xfrm>
            <a:off x="6403595" y="5784860"/>
            <a:ext cx="2016224"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int</a:t>
            </a:r>
            <a:r>
              <a:rPr lang="en-US" sz="4000" dirty="0" smtClean="0"/>
              <a:t> (4B)</a:t>
            </a:r>
            <a:endParaRPr lang="en-CA" sz="1600" dirty="0"/>
          </a:p>
        </p:txBody>
      </p:sp>
      <p:sp>
        <p:nvSpPr>
          <p:cNvPr id="5" name="直方体 4"/>
          <p:cNvSpPr/>
          <p:nvPr/>
        </p:nvSpPr>
        <p:spPr>
          <a:xfrm rot="2373920">
            <a:off x="5809348" y="4501015"/>
            <a:ext cx="2078491"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long</a:t>
            </a:r>
            <a:endParaRPr lang="en-CA" sz="1600" dirty="0"/>
          </a:p>
        </p:txBody>
      </p:sp>
      <p:sp>
        <p:nvSpPr>
          <p:cNvPr id="6" name="直方体 5"/>
          <p:cNvSpPr/>
          <p:nvPr/>
        </p:nvSpPr>
        <p:spPr>
          <a:xfrm rot="18923876">
            <a:off x="6826641" y="4458980"/>
            <a:ext cx="2292118"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(8B)</a:t>
            </a:r>
            <a:endParaRPr lang="en-CA" sz="1600" dirty="0"/>
          </a:p>
        </p:txBody>
      </p:sp>
    </p:spTree>
    <p:extLst>
      <p:ext uri="{BB962C8B-B14F-4D97-AF65-F5344CB8AC3E}">
        <p14:creationId xmlns:p14="http://schemas.microsoft.com/office/powerpoint/2010/main" val="225738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778098"/>
          </a:xfrm>
        </p:spPr>
        <p:txBody>
          <a:bodyPr/>
          <a:lstStyle/>
          <a:p>
            <a:r>
              <a:rPr kumimoji="1" lang="en-US" altLang="ja-JP" dirty="0" smtClean="0"/>
              <a:t>Explicit cast:</a:t>
            </a:r>
            <a:endParaRPr kumimoji="1" lang="ja-JP" altLang="en-US" dirty="0"/>
          </a:p>
        </p:txBody>
      </p:sp>
      <p:sp>
        <p:nvSpPr>
          <p:cNvPr id="3" name="コンテンツ プレースホルダー 2"/>
          <p:cNvSpPr>
            <a:spLocks noGrp="1"/>
          </p:cNvSpPr>
          <p:nvPr>
            <p:ph idx="1"/>
          </p:nvPr>
        </p:nvSpPr>
        <p:spPr>
          <a:xfrm>
            <a:off x="323528" y="836712"/>
            <a:ext cx="8363272" cy="5289451"/>
          </a:xfrm>
        </p:spPr>
        <p:txBody>
          <a:bodyPr/>
          <a:lstStyle/>
          <a:p>
            <a:pPr marL="0" indent="0">
              <a:buNone/>
            </a:pPr>
            <a:r>
              <a:rPr lang="en-US" altLang="ja-JP" dirty="0" smtClean="0"/>
              <a:t>put (type) in front of a variable or value</a:t>
            </a:r>
            <a:endParaRPr kumimoji="1" lang="en-US" altLang="ja-JP" dirty="0" smtClean="0"/>
          </a:p>
          <a:p>
            <a:pPr marL="0" indent="0">
              <a:buNone/>
            </a:pPr>
            <a:endParaRPr lang="en-US" altLang="ja-JP" dirty="0"/>
          </a:p>
          <a:p>
            <a:pPr marL="0" indent="0">
              <a:buNone/>
            </a:pPr>
            <a:r>
              <a:rPr kumimoji="1" lang="en-US" altLang="ja-JP" dirty="0" smtClean="0"/>
              <a:t>long large = 200;</a:t>
            </a:r>
          </a:p>
          <a:p>
            <a:pPr marL="0" indent="0">
              <a:buNone/>
            </a:pPr>
            <a:r>
              <a:rPr lang="en-US" altLang="ja-JP" dirty="0" err="1" smtClean="0"/>
              <a:t>int</a:t>
            </a:r>
            <a:r>
              <a:rPr lang="en-US" altLang="ja-JP" dirty="0" smtClean="0"/>
              <a:t> small = (</a:t>
            </a:r>
            <a:r>
              <a:rPr lang="en-US" altLang="ja-JP" dirty="0" err="1" smtClean="0"/>
              <a:t>int</a:t>
            </a:r>
            <a:r>
              <a:rPr lang="en-US" altLang="ja-JP" dirty="0" smtClean="0"/>
              <a:t>)large;</a:t>
            </a:r>
          </a:p>
          <a:p>
            <a:pPr marL="0" indent="0">
              <a:buNone/>
            </a:pPr>
            <a:endParaRPr kumimoji="1" lang="en-US" altLang="ja-JP" dirty="0"/>
          </a:p>
          <a:p>
            <a:pPr marL="0" indent="0">
              <a:buNone/>
            </a:pPr>
            <a:r>
              <a:rPr lang="en-US" altLang="ja-JP" dirty="0" smtClean="0"/>
              <a:t>This tells Processing to convert</a:t>
            </a:r>
          </a:p>
          <a:p>
            <a:pPr marL="0" indent="0">
              <a:buNone/>
            </a:pPr>
            <a:r>
              <a:rPr kumimoji="1" lang="en-US" altLang="ja-JP" dirty="0" smtClean="0"/>
              <a:t>Just do it! I know what I’m doing!</a:t>
            </a:r>
            <a:endParaRPr kumimoji="1" lang="ja-JP" altLang="en-US" dirty="0"/>
          </a:p>
        </p:txBody>
      </p:sp>
      <p:sp>
        <p:nvSpPr>
          <p:cNvPr id="4" name="直方体 3"/>
          <p:cNvSpPr/>
          <p:nvPr/>
        </p:nvSpPr>
        <p:spPr>
          <a:xfrm>
            <a:off x="6538764" y="4920764"/>
            <a:ext cx="2016224"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int</a:t>
            </a:r>
            <a:r>
              <a:rPr lang="en-US" sz="4000" dirty="0" smtClean="0"/>
              <a:t> (4B)</a:t>
            </a:r>
            <a:endParaRPr lang="en-CA" sz="1600" dirty="0"/>
          </a:p>
        </p:txBody>
      </p:sp>
      <p:sp>
        <p:nvSpPr>
          <p:cNvPr id="5" name="直方体 4"/>
          <p:cNvSpPr/>
          <p:nvPr/>
        </p:nvSpPr>
        <p:spPr>
          <a:xfrm rot="2373920">
            <a:off x="5944517" y="3636919"/>
            <a:ext cx="2078491"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long</a:t>
            </a:r>
            <a:endParaRPr lang="en-CA" sz="1600" dirty="0"/>
          </a:p>
        </p:txBody>
      </p:sp>
      <p:sp>
        <p:nvSpPr>
          <p:cNvPr id="6" name="直方体 5"/>
          <p:cNvSpPr/>
          <p:nvPr/>
        </p:nvSpPr>
        <p:spPr>
          <a:xfrm rot="18923876">
            <a:off x="6961810" y="3594884"/>
            <a:ext cx="2292118"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(8B)</a:t>
            </a:r>
            <a:endParaRPr lang="en-CA" sz="1600" dirty="0"/>
          </a:p>
        </p:txBody>
      </p:sp>
    </p:spTree>
    <p:extLst>
      <p:ext uri="{BB962C8B-B14F-4D97-AF65-F5344CB8AC3E}">
        <p14:creationId xmlns:p14="http://schemas.microsoft.com/office/powerpoint/2010/main" val="219894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lstStyle/>
          <a:p>
            <a:r>
              <a:rPr lang="en-US" dirty="0" smtClean="0"/>
              <a:t>floating point..</a:t>
            </a:r>
            <a:endParaRPr lang="en-CA" dirty="0"/>
          </a:p>
        </p:txBody>
      </p:sp>
      <p:sp>
        <p:nvSpPr>
          <p:cNvPr id="3" name="コンテンツ プレースホルダー 2"/>
          <p:cNvSpPr>
            <a:spLocks noGrp="1"/>
          </p:cNvSpPr>
          <p:nvPr>
            <p:ph idx="1"/>
          </p:nvPr>
        </p:nvSpPr>
        <p:spPr>
          <a:xfrm>
            <a:off x="457200" y="1196752"/>
            <a:ext cx="8229600" cy="5400600"/>
          </a:xfrm>
        </p:spPr>
        <p:txBody>
          <a:bodyPr>
            <a:normAutofit/>
          </a:bodyPr>
          <a:lstStyle/>
          <a:p>
            <a:pPr marL="0" indent="0">
              <a:buNone/>
            </a:pPr>
            <a:r>
              <a:rPr lang="en-US" dirty="0" smtClean="0"/>
              <a:t>float is 4 bytes</a:t>
            </a:r>
          </a:p>
          <a:p>
            <a:pPr marL="0" indent="0">
              <a:buNone/>
            </a:pPr>
            <a:r>
              <a:rPr lang="en-US" dirty="0" smtClean="0"/>
              <a:t>double is 8 bytes</a:t>
            </a:r>
          </a:p>
          <a:p>
            <a:pPr marL="0" indent="0">
              <a:buNone/>
            </a:pPr>
            <a:r>
              <a:rPr lang="en-US" b="1" dirty="0" smtClean="0"/>
              <a:t>widening</a:t>
            </a:r>
            <a:r>
              <a:rPr lang="en-US" dirty="0" smtClean="0"/>
              <a:t> conversion is an </a:t>
            </a:r>
            <a:r>
              <a:rPr lang="en-US" b="1" dirty="0" smtClean="0"/>
              <a:t>implicit cast</a:t>
            </a:r>
            <a:endParaRPr lang="en-US" dirty="0" smtClean="0"/>
          </a:p>
          <a:p>
            <a:pPr marL="0" indent="0">
              <a:buNone/>
            </a:pPr>
            <a:r>
              <a:rPr lang="en-US" b="1" dirty="0" smtClean="0"/>
              <a:t>narrowing</a:t>
            </a:r>
            <a:r>
              <a:rPr lang="en-US" dirty="0" smtClean="0"/>
              <a:t> conversion requires an </a:t>
            </a:r>
            <a:r>
              <a:rPr lang="en-US" b="1" dirty="0" smtClean="0"/>
              <a:t>explicit cast:</a:t>
            </a:r>
          </a:p>
          <a:p>
            <a:pPr marL="0" indent="0">
              <a:buNone/>
            </a:pPr>
            <a:r>
              <a:rPr lang="en-US" b="1" dirty="0"/>
              <a:t>	</a:t>
            </a:r>
            <a:r>
              <a:rPr lang="en-US" dirty="0" smtClean="0"/>
              <a:t>float f = 1.234;</a:t>
            </a:r>
          </a:p>
          <a:p>
            <a:pPr marL="0" indent="0">
              <a:buNone/>
            </a:pPr>
            <a:r>
              <a:rPr lang="en-US" dirty="0"/>
              <a:t>	</a:t>
            </a:r>
            <a:r>
              <a:rPr lang="en-US" dirty="0" smtClean="0"/>
              <a:t>double d = f;</a:t>
            </a:r>
          </a:p>
          <a:p>
            <a:pPr marL="0" indent="0">
              <a:buNone/>
            </a:pPr>
            <a:r>
              <a:rPr lang="en-US" b="1" dirty="0"/>
              <a:t>	</a:t>
            </a:r>
            <a:r>
              <a:rPr lang="en-US" dirty="0" smtClean="0"/>
              <a:t>float </a:t>
            </a:r>
            <a:r>
              <a:rPr lang="en-US" dirty="0" err="1" smtClean="0"/>
              <a:t>floatVariable</a:t>
            </a:r>
            <a:r>
              <a:rPr lang="en-US" dirty="0" smtClean="0"/>
              <a:t> = (float)</a:t>
            </a:r>
            <a:r>
              <a:rPr lang="en-US" dirty="0" err="1" smtClean="0"/>
              <a:t>doubleVariable</a:t>
            </a:r>
            <a:r>
              <a:rPr lang="en-US" dirty="0" smtClean="0"/>
              <a:t>;</a:t>
            </a:r>
          </a:p>
        </p:txBody>
      </p:sp>
      <p:sp>
        <p:nvSpPr>
          <p:cNvPr id="4" name="直方体 3"/>
          <p:cNvSpPr/>
          <p:nvPr/>
        </p:nvSpPr>
        <p:spPr>
          <a:xfrm>
            <a:off x="6804248" y="332656"/>
            <a:ext cx="2016000"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float </a:t>
            </a:r>
            <a:r>
              <a:rPr lang="en-US" sz="2800" dirty="0" smtClean="0"/>
              <a:t>(4B)</a:t>
            </a:r>
            <a:endParaRPr lang="en-CA" sz="1400" dirty="0"/>
          </a:p>
        </p:txBody>
      </p:sp>
      <p:sp>
        <p:nvSpPr>
          <p:cNvPr id="5" name="直方体 4"/>
          <p:cNvSpPr/>
          <p:nvPr/>
        </p:nvSpPr>
        <p:spPr>
          <a:xfrm>
            <a:off x="5037776" y="1412776"/>
            <a:ext cx="4032000"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double </a:t>
            </a:r>
            <a:r>
              <a:rPr lang="en-US" sz="3600" dirty="0" smtClean="0"/>
              <a:t>(8B)</a:t>
            </a:r>
            <a:endParaRPr lang="en-CA" sz="1600" dirty="0"/>
          </a:p>
        </p:txBody>
      </p:sp>
    </p:spTree>
    <p:extLst>
      <p:ext uri="{BB962C8B-B14F-4D97-AF65-F5344CB8AC3E}">
        <p14:creationId xmlns:p14="http://schemas.microsoft.com/office/powerpoint/2010/main" val="25362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kumimoji="1" lang="en-US" altLang="ja-JP" dirty="0" smtClean="0"/>
              <a:t>#2. Processing and Programming Basics</a:t>
            </a:r>
            <a:endParaRPr kumimoji="1" lang="ja-JP" altLang="en-US" dirty="0"/>
          </a:p>
        </p:txBody>
      </p:sp>
      <p:sp>
        <p:nvSpPr>
          <p:cNvPr id="3" name="Text Placeholder 2"/>
          <p:cNvSpPr>
            <a:spLocks noGrp="1"/>
          </p:cNvSpPr>
          <p:nvPr>
            <p:ph type="body" sz="quarter" idx="11"/>
          </p:nvPr>
        </p:nvSpPr>
        <p:spPr/>
        <p:txBody>
          <a:bodyPr>
            <a:normAutofit fontScale="70000" lnSpcReduction="20000"/>
          </a:bodyPr>
          <a:lstStyle/>
          <a:p>
            <a:r>
              <a:rPr lang="en-US" altLang="ja-JP" dirty="0"/>
              <a:t>Installing Processing, introduction to the environment, the Processing Canvas. First computer programs, setting the paint color, and order of drawing. Using comments to organize.</a:t>
            </a:r>
            <a:endParaRPr kumimoji="1" lang="ja-JP" altLang="en-US" dirty="0"/>
          </a:p>
        </p:txBody>
      </p:sp>
    </p:spTree>
    <p:extLst>
      <p:ext uri="{BB962C8B-B14F-4D97-AF65-F5344CB8AC3E}">
        <p14:creationId xmlns:p14="http://schemas.microsoft.com/office/powerpoint/2010/main" val="2416427558"/>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normAutofit fontScale="90000"/>
          </a:bodyPr>
          <a:lstStyle/>
          <a:p>
            <a:r>
              <a:rPr lang="en-US" dirty="0" smtClean="0"/>
              <a:t>converting between integer and floating point types</a:t>
            </a:r>
            <a:endParaRPr lang="en-CA" dirty="0"/>
          </a:p>
        </p:txBody>
      </p:sp>
      <p:sp>
        <p:nvSpPr>
          <p:cNvPr id="3" name="コンテンツ プレースホルダー 2"/>
          <p:cNvSpPr>
            <a:spLocks noGrp="1"/>
          </p:cNvSpPr>
          <p:nvPr>
            <p:ph idx="1"/>
          </p:nvPr>
        </p:nvSpPr>
        <p:spPr/>
        <p:txBody>
          <a:bodyPr/>
          <a:lstStyle/>
          <a:p>
            <a:pPr marL="0" indent="0">
              <a:buNone/>
            </a:pPr>
            <a:r>
              <a:rPr lang="en-US" dirty="0" smtClean="0"/>
              <a:t>floating point -&gt; integer, data is lost so an </a:t>
            </a:r>
            <a:r>
              <a:rPr lang="en-US" b="1" dirty="0" smtClean="0"/>
              <a:t>explicit cast</a:t>
            </a:r>
            <a:r>
              <a:rPr lang="en-US" dirty="0" smtClean="0"/>
              <a:t> is needed to make Java happy.</a:t>
            </a:r>
          </a:p>
          <a:p>
            <a:pPr marL="0" indent="0">
              <a:buNone/>
            </a:pPr>
            <a:r>
              <a:rPr lang="en-US" dirty="0" smtClean="0"/>
              <a:t>integer -&gt; floating point</a:t>
            </a:r>
            <a:r>
              <a:rPr lang="en-CA" dirty="0" smtClean="0"/>
              <a:t>, </a:t>
            </a:r>
            <a:r>
              <a:rPr lang="en-CA" b="1" dirty="0" smtClean="0"/>
              <a:t>implicit cast</a:t>
            </a:r>
            <a:r>
              <a:rPr lang="en-CA" dirty="0" smtClean="0"/>
              <a:t> because floating point is more capable and can accommodate the integer.</a:t>
            </a:r>
            <a:endParaRPr lang="en-CA" b="1" i="1" dirty="0" smtClean="0"/>
          </a:p>
        </p:txBody>
      </p:sp>
      <p:sp>
        <p:nvSpPr>
          <p:cNvPr id="4" name="直方体 3"/>
          <p:cNvSpPr/>
          <p:nvPr/>
        </p:nvSpPr>
        <p:spPr>
          <a:xfrm>
            <a:off x="5508104" y="4522005"/>
            <a:ext cx="2016000"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float </a:t>
            </a:r>
            <a:r>
              <a:rPr lang="en-US" sz="2800" dirty="0" smtClean="0"/>
              <a:t>(4B)</a:t>
            </a:r>
            <a:endParaRPr lang="en-CA" sz="1400" dirty="0"/>
          </a:p>
        </p:txBody>
      </p:sp>
      <p:sp>
        <p:nvSpPr>
          <p:cNvPr id="5" name="直方体 4"/>
          <p:cNvSpPr/>
          <p:nvPr/>
        </p:nvSpPr>
        <p:spPr>
          <a:xfrm>
            <a:off x="4538918" y="5517232"/>
            <a:ext cx="4032000"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double </a:t>
            </a:r>
            <a:r>
              <a:rPr lang="en-US" sz="3600" dirty="0" smtClean="0"/>
              <a:t>(8B)</a:t>
            </a:r>
            <a:endParaRPr lang="en-CA" sz="1600" dirty="0"/>
          </a:p>
        </p:txBody>
      </p:sp>
      <p:sp>
        <p:nvSpPr>
          <p:cNvPr id="6" name="直方体 5"/>
          <p:cNvSpPr/>
          <p:nvPr/>
        </p:nvSpPr>
        <p:spPr>
          <a:xfrm>
            <a:off x="179512" y="5517232"/>
            <a:ext cx="4032000"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long </a:t>
            </a:r>
            <a:r>
              <a:rPr lang="en-US" sz="3600" dirty="0" smtClean="0"/>
              <a:t>(8B)</a:t>
            </a:r>
            <a:endParaRPr lang="en-CA" sz="1600" dirty="0"/>
          </a:p>
        </p:txBody>
      </p:sp>
      <p:sp>
        <p:nvSpPr>
          <p:cNvPr id="7" name="直方体 6"/>
          <p:cNvSpPr/>
          <p:nvPr/>
        </p:nvSpPr>
        <p:spPr>
          <a:xfrm>
            <a:off x="857171" y="4522005"/>
            <a:ext cx="2016224"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int</a:t>
            </a:r>
            <a:r>
              <a:rPr lang="en-US" sz="4000" dirty="0" smtClean="0"/>
              <a:t> (4B)</a:t>
            </a:r>
            <a:endParaRPr lang="en-CA" sz="1600" dirty="0"/>
          </a:p>
        </p:txBody>
      </p:sp>
    </p:spTree>
    <p:extLst>
      <p:ext uri="{BB962C8B-B14F-4D97-AF65-F5344CB8AC3E}">
        <p14:creationId xmlns:p14="http://schemas.microsoft.com/office/powerpoint/2010/main" val="2657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Float -&gt; integer</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When explicitly cast to an integer, a floating point number gets </a:t>
            </a:r>
            <a:r>
              <a:rPr kumimoji="1" lang="en-US" altLang="ja-JP" b="1" dirty="0" smtClean="0"/>
              <a:t>truncated.</a:t>
            </a:r>
            <a:r>
              <a:rPr kumimoji="1" lang="en-US" altLang="ja-JP" dirty="0" smtClean="0"/>
              <a:t> The decimal portion is lost.</a:t>
            </a:r>
          </a:p>
          <a:p>
            <a:pPr marL="0" indent="0">
              <a:buNone/>
            </a:pPr>
            <a:r>
              <a:rPr lang="en-US" altLang="ja-JP" dirty="0" smtClean="0"/>
              <a:t>float f = 123.456;</a:t>
            </a:r>
          </a:p>
          <a:p>
            <a:pPr marL="0" indent="0">
              <a:buNone/>
            </a:pPr>
            <a:r>
              <a:rPr kumimoji="1" lang="en-US" altLang="ja-JP" dirty="0" err="1" smtClean="0"/>
              <a:t>int</a:t>
            </a:r>
            <a:r>
              <a:rPr kumimoji="1" lang="en-US" altLang="ja-JP" dirty="0" smtClean="0"/>
              <a:t> </a:t>
            </a:r>
            <a:r>
              <a:rPr kumimoji="1" lang="en-US" altLang="ja-JP" dirty="0" err="1" smtClean="0"/>
              <a:t>i</a:t>
            </a:r>
            <a:r>
              <a:rPr kumimoji="1" lang="en-US" altLang="ja-JP" dirty="0" smtClean="0"/>
              <a:t> = (</a:t>
            </a:r>
            <a:r>
              <a:rPr kumimoji="1" lang="en-US" altLang="ja-JP" dirty="0" err="1" smtClean="0"/>
              <a:t>int</a:t>
            </a:r>
            <a:r>
              <a:rPr kumimoji="1" lang="en-US" altLang="ja-JP" dirty="0" smtClean="0"/>
              <a:t>)f;</a:t>
            </a:r>
          </a:p>
          <a:p>
            <a:pPr marL="0" indent="0">
              <a:buNone/>
            </a:pPr>
            <a:r>
              <a:rPr lang="en-US" altLang="ja-JP" dirty="0" err="1" smtClean="0"/>
              <a:t>println</a:t>
            </a:r>
            <a:r>
              <a:rPr lang="en-US" altLang="ja-JP" dirty="0" smtClean="0"/>
              <a:t>(</a:t>
            </a:r>
            <a:r>
              <a:rPr lang="en-US" altLang="ja-JP" dirty="0" err="1" smtClean="0"/>
              <a:t>i</a:t>
            </a:r>
            <a:r>
              <a:rPr lang="en-US" altLang="ja-JP" dirty="0" smtClean="0"/>
              <a:t>);</a:t>
            </a:r>
            <a:endParaRPr kumimoji="1" lang="ja-JP" altLang="en-US" dirty="0"/>
          </a:p>
        </p:txBody>
      </p:sp>
    </p:spTree>
    <p:extLst>
      <p:ext uri="{BB962C8B-B14F-4D97-AF65-F5344CB8AC3E}">
        <p14:creationId xmlns:p14="http://schemas.microsoft.com/office/powerpoint/2010/main" val="259744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922114"/>
          </a:xfrm>
        </p:spPr>
        <p:txBody>
          <a:bodyPr>
            <a:normAutofit fontScale="90000"/>
          </a:bodyPr>
          <a:lstStyle/>
          <a:p>
            <a:r>
              <a:rPr lang="en-US" dirty="0" smtClean="0"/>
              <a:t>order of operations with the explicit cast!</a:t>
            </a:r>
            <a:endParaRPr lang="en-CA" dirty="0"/>
          </a:p>
        </p:txBody>
      </p:sp>
      <p:sp>
        <p:nvSpPr>
          <p:cNvPr id="3" name="コンテンツ プレースホルダー 2"/>
          <p:cNvSpPr>
            <a:spLocks noGrp="1"/>
          </p:cNvSpPr>
          <p:nvPr>
            <p:ph idx="1"/>
          </p:nvPr>
        </p:nvSpPr>
        <p:spPr>
          <a:xfrm>
            <a:off x="457200" y="1600200"/>
            <a:ext cx="8229600" cy="5141168"/>
          </a:xfrm>
        </p:spPr>
        <p:txBody>
          <a:bodyPr>
            <a:normAutofit/>
          </a:bodyPr>
          <a:lstStyle/>
          <a:p>
            <a:pPr marL="0" indent="0">
              <a:buNone/>
            </a:pPr>
            <a:r>
              <a:rPr lang="en-US" dirty="0" err="1" smtClean="0"/>
              <a:t>int</a:t>
            </a:r>
            <a:r>
              <a:rPr lang="en-US" dirty="0" smtClean="0"/>
              <a:t> </a:t>
            </a:r>
            <a:r>
              <a:rPr lang="en-US" dirty="0" err="1" smtClean="0"/>
              <a:t>integerVariable</a:t>
            </a:r>
            <a:r>
              <a:rPr lang="en-US" dirty="0" smtClean="0"/>
              <a:t> = (</a:t>
            </a:r>
            <a:r>
              <a:rPr lang="en-US" dirty="0" err="1" smtClean="0"/>
              <a:t>int</a:t>
            </a:r>
            <a:r>
              <a:rPr lang="en-US" dirty="0" smtClean="0"/>
              <a:t>)0.5*3.0;</a:t>
            </a:r>
          </a:p>
          <a:p>
            <a:pPr marL="0" indent="0">
              <a:buNone/>
            </a:pPr>
            <a:r>
              <a:rPr lang="en-US" dirty="0" smtClean="0"/>
              <a:t>Casts happen first!</a:t>
            </a:r>
          </a:p>
          <a:p>
            <a:pPr marL="0" indent="0">
              <a:buNone/>
            </a:pPr>
            <a:r>
              <a:rPr lang="en-US" dirty="0" smtClean="0"/>
              <a:t>the cast converts the 0.5 to an </a:t>
            </a:r>
            <a:r>
              <a:rPr lang="en-US" dirty="0" err="1" smtClean="0"/>
              <a:t>int</a:t>
            </a:r>
            <a:r>
              <a:rPr lang="en-US" dirty="0" smtClean="0"/>
              <a:t> first, = 0</a:t>
            </a:r>
          </a:p>
          <a:p>
            <a:pPr marL="0" indent="0">
              <a:buNone/>
            </a:pPr>
            <a:r>
              <a:rPr lang="en-US" dirty="0" smtClean="0"/>
              <a:t>second, the multiplication takes place: 0 * 3.0</a:t>
            </a:r>
          </a:p>
          <a:p>
            <a:pPr marL="0" indent="0">
              <a:buNone/>
            </a:pPr>
            <a:r>
              <a:rPr lang="en-US" dirty="0" smtClean="0"/>
              <a:t>the result is a floating point.</a:t>
            </a:r>
          </a:p>
          <a:p>
            <a:pPr marL="0" indent="0">
              <a:buNone/>
            </a:pPr>
            <a:r>
              <a:rPr lang="en-US" dirty="0" smtClean="0"/>
              <a:t>To fix this?</a:t>
            </a:r>
            <a:endParaRPr lang="en-US" dirty="0"/>
          </a:p>
          <a:p>
            <a:pPr marL="0" indent="0">
              <a:buNone/>
            </a:pPr>
            <a:endParaRPr lang="en-US" dirty="0" smtClean="0"/>
          </a:p>
          <a:p>
            <a:pPr marL="0" indent="0">
              <a:buNone/>
            </a:pPr>
            <a:r>
              <a:rPr lang="en-US" dirty="0" err="1" smtClean="0"/>
              <a:t>int</a:t>
            </a:r>
            <a:r>
              <a:rPr lang="en-US" dirty="0" smtClean="0"/>
              <a:t> </a:t>
            </a:r>
            <a:r>
              <a:rPr lang="en-US" dirty="0" err="1" smtClean="0"/>
              <a:t>integerVariable</a:t>
            </a:r>
            <a:r>
              <a:rPr lang="en-US" dirty="0" smtClean="0"/>
              <a:t> = (</a:t>
            </a:r>
            <a:r>
              <a:rPr lang="en-US" dirty="0" err="1" smtClean="0"/>
              <a:t>int</a:t>
            </a:r>
            <a:r>
              <a:rPr lang="en-US" dirty="0" smtClean="0"/>
              <a:t>)(0.5*3.0);</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622400" y="1510560"/>
              <a:ext cx="1367280" cy="729000"/>
            </p14:xfrm>
          </p:contentPart>
        </mc:Choice>
        <mc:Fallback xmlns="">
          <p:pic>
            <p:nvPicPr>
              <p:cNvPr id="4" name="Ink 3"/>
              <p:cNvPicPr/>
              <p:nvPr/>
            </p:nvPicPr>
            <p:blipFill>
              <a:blip r:embed="rId3"/>
              <a:stretch>
                <a:fillRect/>
              </a:stretch>
            </p:blipFill>
            <p:spPr>
              <a:xfrm>
                <a:off x="4614840" y="1506960"/>
                <a:ext cx="1380960" cy="735120"/>
              </a:xfrm>
              <a:prstGeom prst="rect">
                <a:avLst/>
              </a:prstGeom>
            </p:spPr>
          </p:pic>
        </mc:Fallback>
      </mc:AlternateContent>
    </p:spTree>
    <p:extLst>
      <p:ext uri="{BB962C8B-B14F-4D97-AF65-F5344CB8AC3E}">
        <p14:creationId xmlns:p14="http://schemas.microsoft.com/office/powerpoint/2010/main" val="37822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What we learnt…</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kumimoji="1" lang="en-US" altLang="ja-JP" dirty="0" smtClean="0"/>
              <a:t>Data types have a fixed amount of memory, which dictates how much information they can store</a:t>
            </a:r>
          </a:p>
          <a:p>
            <a:pPr marL="0" indent="0">
              <a:buNone/>
            </a:pPr>
            <a:endParaRPr lang="en-US" altLang="ja-JP" dirty="0"/>
          </a:p>
          <a:p>
            <a:pPr marL="0" indent="0">
              <a:buNone/>
            </a:pPr>
            <a:r>
              <a:rPr kumimoji="1" lang="en-US" altLang="ja-JP" dirty="0" smtClean="0"/>
              <a:t>Different </a:t>
            </a:r>
            <a:r>
              <a:rPr kumimoji="1" lang="en-US" altLang="ja-JP" dirty="0" err="1" smtClean="0"/>
              <a:t>datatypes</a:t>
            </a:r>
            <a:r>
              <a:rPr kumimoji="1" lang="en-US" altLang="ja-JP" dirty="0" smtClean="0"/>
              <a:t> store information differently, e.g., floating point versus integer</a:t>
            </a:r>
          </a:p>
          <a:p>
            <a:pPr marL="0" indent="0">
              <a:buNone/>
            </a:pPr>
            <a:endParaRPr lang="en-US" altLang="ja-JP" dirty="0" smtClean="0"/>
          </a:p>
          <a:p>
            <a:pPr marL="0" indent="0">
              <a:buNone/>
            </a:pPr>
            <a:r>
              <a:rPr lang="en-US" altLang="ja-JP" dirty="0" smtClean="0"/>
              <a:t>you can convert between data types (floating point or integer) and between memory sizes (e.g., long&lt;-&gt;</a:t>
            </a:r>
            <a:r>
              <a:rPr lang="en-US" altLang="ja-JP" dirty="0" err="1" smtClean="0"/>
              <a:t>int</a:t>
            </a:r>
            <a:r>
              <a:rPr lang="en-US" altLang="ja-JP" dirty="0" smtClean="0"/>
              <a:t>, float&lt;-&gt;double) using casts.</a:t>
            </a:r>
            <a:endParaRPr lang="en-US" altLang="ja-JP" dirty="0"/>
          </a:p>
        </p:txBody>
      </p:sp>
    </p:spTree>
    <p:extLst>
      <p:ext uri="{BB962C8B-B14F-4D97-AF65-F5344CB8AC3E}">
        <p14:creationId xmlns:p14="http://schemas.microsoft.com/office/powerpoint/2010/main" val="105544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Char and casting</a:t>
            </a:r>
            <a:endParaRPr kumimoji="1" lang="ja-JP" altLang="en-US" dirty="0"/>
          </a:p>
        </p:txBody>
      </p:sp>
      <p:sp>
        <p:nvSpPr>
          <p:cNvPr id="3" name="コンテンツ プレースホルダー 2"/>
          <p:cNvSpPr>
            <a:spLocks noGrp="1"/>
          </p:cNvSpPr>
          <p:nvPr>
            <p:ph idx="1"/>
          </p:nvPr>
        </p:nvSpPr>
        <p:spPr>
          <a:xfrm>
            <a:off x="457200" y="1340768"/>
            <a:ext cx="6923112" cy="5040560"/>
          </a:xfrm>
        </p:spPr>
        <p:txBody>
          <a:bodyPr/>
          <a:lstStyle/>
          <a:p>
            <a:pPr marL="0" indent="0">
              <a:buNone/>
            </a:pPr>
            <a:r>
              <a:rPr kumimoji="1" lang="en-US" altLang="ja-JP" dirty="0" smtClean="0"/>
              <a:t>Since the character is simply an integer number </a:t>
            </a:r>
            <a:r>
              <a:rPr lang="en-US" altLang="ja-JP" dirty="0" smtClean="0"/>
              <a:t>underneath, you can convert back and forth to an integer.</a:t>
            </a:r>
          </a:p>
          <a:p>
            <a:pPr marL="0" indent="0">
              <a:buNone/>
            </a:pPr>
            <a:r>
              <a:rPr kumimoji="1" lang="en-US" altLang="ja-JP" dirty="0" smtClean="0"/>
              <a:t>char -&gt; </a:t>
            </a:r>
            <a:r>
              <a:rPr kumimoji="1" lang="en-US" altLang="ja-JP" dirty="0" err="1" smtClean="0"/>
              <a:t>int</a:t>
            </a:r>
            <a:r>
              <a:rPr kumimoji="1" lang="en-US" altLang="ja-JP" dirty="0" smtClean="0"/>
              <a:t> is a widening cast because the </a:t>
            </a:r>
            <a:r>
              <a:rPr kumimoji="1" lang="en-US" altLang="ja-JP" dirty="0" err="1" smtClean="0"/>
              <a:t>int</a:t>
            </a:r>
            <a:r>
              <a:rPr kumimoji="1" lang="en-US" altLang="ja-JP" dirty="0" smtClean="0"/>
              <a:t> has more memory (</a:t>
            </a:r>
            <a:r>
              <a:rPr kumimoji="1" lang="en-US" altLang="ja-JP" dirty="0" err="1" smtClean="0"/>
              <a:t>impicit</a:t>
            </a:r>
            <a:r>
              <a:rPr kumimoji="1" lang="en-US" altLang="ja-JP" dirty="0" smtClean="0"/>
              <a:t> cast)</a:t>
            </a:r>
          </a:p>
          <a:p>
            <a:pPr marL="0" indent="0">
              <a:buNone/>
            </a:pPr>
            <a:r>
              <a:rPr lang="en-US" altLang="ja-JP" dirty="0" err="1" smtClean="0"/>
              <a:t>int</a:t>
            </a:r>
            <a:r>
              <a:rPr lang="en-US" altLang="ja-JP" dirty="0" smtClean="0"/>
              <a:t>-&gt;char is a narrowing cast because the char is less capable: requires an explicit cast</a:t>
            </a:r>
            <a:endParaRPr kumimoji="1" lang="ja-JP" altLang="en-US" dirty="0"/>
          </a:p>
        </p:txBody>
      </p:sp>
      <p:sp>
        <p:nvSpPr>
          <p:cNvPr id="4" name="直方体 3"/>
          <p:cNvSpPr/>
          <p:nvPr/>
        </p:nvSpPr>
        <p:spPr>
          <a:xfrm>
            <a:off x="7632340" y="2636912"/>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5" name="直方体 4"/>
          <p:cNvSpPr/>
          <p:nvPr/>
        </p:nvSpPr>
        <p:spPr>
          <a:xfrm>
            <a:off x="7092280" y="3990895"/>
            <a:ext cx="2016224"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int</a:t>
            </a:r>
            <a:r>
              <a:rPr lang="en-US" sz="4000" dirty="0" smtClean="0"/>
              <a:t> (4B)</a:t>
            </a:r>
            <a:endParaRPr lang="en-CA" sz="1600" dirty="0"/>
          </a:p>
        </p:txBody>
      </p:sp>
    </p:spTree>
    <p:extLst>
      <p:ext uri="{BB962C8B-B14F-4D97-AF65-F5344CB8AC3E}">
        <p14:creationId xmlns:p14="http://schemas.microsoft.com/office/powerpoint/2010/main" val="4589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Strings and casting</a:t>
            </a:r>
            <a:endParaRPr kumimoji="1" lang="ja-JP" altLang="en-US" dirty="0"/>
          </a:p>
        </p:txBody>
      </p:sp>
      <p:sp>
        <p:nvSpPr>
          <p:cNvPr id="3" name="Content Placeholder 2"/>
          <p:cNvSpPr>
            <a:spLocks noGrp="1"/>
          </p:cNvSpPr>
          <p:nvPr>
            <p:ph idx="1"/>
          </p:nvPr>
        </p:nvSpPr>
        <p:spPr/>
        <p:txBody>
          <a:bodyPr/>
          <a:lstStyle/>
          <a:p>
            <a:r>
              <a:rPr kumimoji="1" lang="en-US" altLang="ja-JP" dirty="0" smtClean="0"/>
              <a:t>&lt;to do&gt;</a:t>
            </a:r>
            <a:endParaRPr kumimoji="1" lang="ja-JP" altLang="en-US" dirty="0"/>
          </a:p>
        </p:txBody>
      </p:sp>
    </p:spTree>
    <p:extLst>
      <p:ext uri="{BB962C8B-B14F-4D97-AF65-F5344CB8AC3E}">
        <p14:creationId xmlns:p14="http://schemas.microsoft.com/office/powerpoint/2010/main" val="355931410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#10, </a:t>
            </a:r>
            <a:r>
              <a:rPr lang="en-US" altLang="ja-JP" dirty="0" err="1" smtClean="0"/>
              <a:t>booleans</a:t>
            </a:r>
            <a:r>
              <a:rPr lang="en-US" altLang="ja-JP" dirty="0" smtClean="0"/>
              <a:t> – true and false</a:t>
            </a:r>
            <a:endParaRPr kumimoji="1" lang="ja-JP" altLang="en-US" dirty="0"/>
          </a:p>
        </p:txBody>
      </p:sp>
      <p:sp>
        <p:nvSpPr>
          <p:cNvPr id="3" name="Text Placeholder 2"/>
          <p:cNvSpPr>
            <a:spLocks noGrp="1"/>
          </p:cNvSpPr>
          <p:nvPr>
            <p:ph type="body" sz="quarter" idx="11"/>
          </p:nvPr>
        </p:nvSpPr>
        <p:spPr/>
        <p:txBody>
          <a:bodyPr>
            <a:normAutofit fontScale="85000" lnSpcReduction="20000"/>
          </a:bodyPr>
          <a:lstStyle/>
          <a:p>
            <a:r>
              <a:rPr lang="en-US" altLang="ja-JP" dirty="0" smtClean="0"/>
              <a:t>The </a:t>
            </a:r>
            <a:r>
              <a:rPr lang="en-US" altLang="ja-JP" dirty="0" err="1" smtClean="0"/>
              <a:t>boolean</a:t>
            </a:r>
            <a:r>
              <a:rPr lang="en-US" altLang="ja-JP" dirty="0" smtClean="0"/>
              <a:t> type, basic conditionals, if-then-else statements, nested if statements, logical operators, if statements and scope</a:t>
            </a:r>
            <a:endParaRPr kumimoji="1" lang="ja-JP" altLang="en-US" dirty="0"/>
          </a:p>
        </p:txBody>
      </p:sp>
    </p:spTree>
    <p:extLst>
      <p:ext uri="{BB962C8B-B14F-4D97-AF65-F5344CB8AC3E}">
        <p14:creationId xmlns:p14="http://schemas.microsoft.com/office/powerpoint/2010/main" val="12432955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pPr algn="ctr"/>
            <a:r>
              <a:rPr lang="en-US" dirty="0" smtClean="0"/>
              <a:t>Boolean!!</a:t>
            </a:r>
            <a:endParaRPr lang="en-CA" dirty="0"/>
          </a:p>
        </p:txBody>
      </p:sp>
      <p:sp>
        <p:nvSpPr>
          <p:cNvPr id="5" name="サブタイトル 4"/>
          <p:cNvSpPr>
            <a:spLocks noGrp="1"/>
          </p:cNvSpPr>
          <p:nvPr>
            <p:ph type="subTitle" idx="1"/>
          </p:nvPr>
        </p:nvSpPr>
        <p:spPr/>
        <p:txBody>
          <a:bodyPr/>
          <a:lstStyle/>
          <a:p>
            <a:r>
              <a:rPr lang="en-US" dirty="0" smtClean="0"/>
              <a:t>(not bullion)</a:t>
            </a:r>
            <a:endParaRPr lang="en-CA" dirty="0"/>
          </a:p>
        </p:txBody>
      </p:sp>
      <p:pic>
        <p:nvPicPr>
          <p:cNvPr id="1026" name="Picture 2" descr="http://pfwpartners.com/files/iStock_000006355844_bull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 y="3573016"/>
            <a:ext cx="3485429" cy="32175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ockingfacts.com/images/gold-bull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9" y="0"/>
            <a:ext cx="3419871" cy="25649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ntelligentspeculator.net/wp-content/uploads/2010/09/goldBullionB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959738"/>
            <a:ext cx="3491880" cy="28982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aj.tv/gallery/142944_news_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8" y="-12912"/>
            <a:ext cx="3439580" cy="350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1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lang="en-US" dirty="0" smtClean="0"/>
              <a:t>the </a:t>
            </a:r>
            <a:r>
              <a:rPr lang="en-US" b="1" dirty="0" err="1" smtClean="0"/>
              <a:t>boolean</a:t>
            </a:r>
            <a:r>
              <a:rPr lang="en-US" b="1" dirty="0" smtClean="0"/>
              <a:t> </a:t>
            </a:r>
            <a:r>
              <a:rPr lang="en-US" dirty="0" smtClean="0"/>
              <a:t>data type</a:t>
            </a:r>
            <a:endParaRPr lang="en-CA" b="1" dirty="0"/>
          </a:p>
        </p:txBody>
      </p:sp>
      <p:sp>
        <p:nvSpPr>
          <p:cNvPr id="3" name="コンテンツ プレースホルダー 2"/>
          <p:cNvSpPr>
            <a:spLocks noGrp="1"/>
          </p:cNvSpPr>
          <p:nvPr>
            <p:ph idx="1"/>
          </p:nvPr>
        </p:nvSpPr>
        <p:spPr>
          <a:xfrm>
            <a:off x="457200" y="1124744"/>
            <a:ext cx="8229600" cy="5544616"/>
          </a:xfrm>
        </p:spPr>
        <p:txBody>
          <a:bodyPr>
            <a:normAutofit/>
          </a:bodyPr>
          <a:lstStyle/>
          <a:p>
            <a:pPr marL="0" indent="0">
              <a:buNone/>
            </a:pPr>
            <a:r>
              <a:rPr lang="en-US" b="1" dirty="0" smtClean="0"/>
              <a:t>note:</a:t>
            </a:r>
            <a:r>
              <a:rPr lang="en-US" dirty="0" smtClean="0"/>
              <a:t> the </a:t>
            </a:r>
            <a:r>
              <a:rPr lang="en-US" dirty="0" err="1" smtClean="0"/>
              <a:t>boolean</a:t>
            </a:r>
            <a:r>
              <a:rPr lang="en-US" dirty="0" smtClean="0"/>
              <a:t> data type stores only two different values: </a:t>
            </a:r>
            <a:r>
              <a:rPr lang="en-US" b="1" dirty="0" smtClean="0"/>
              <a:t>true</a:t>
            </a:r>
            <a:r>
              <a:rPr lang="en-US" dirty="0" smtClean="0"/>
              <a:t> and </a:t>
            </a:r>
            <a:r>
              <a:rPr lang="en-US" b="1" dirty="0" smtClean="0"/>
              <a:t>false</a:t>
            </a:r>
            <a:r>
              <a:rPr lang="en-US" dirty="0" smtClean="0"/>
              <a:t>.</a:t>
            </a:r>
          </a:p>
          <a:p>
            <a:pPr marL="0" indent="0">
              <a:buNone/>
            </a:pPr>
            <a:endParaRPr lang="en-US" b="1" dirty="0"/>
          </a:p>
          <a:p>
            <a:pPr marL="0" indent="0">
              <a:buNone/>
            </a:pPr>
            <a:r>
              <a:rPr lang="en-US" b="1" dirty="0" err="1" smtClean="0"/>
              <a:t>boolean</a:t>
            </a:r>
            <a:r>
              <a:rPr lang="en-US" dirty="0" smtClean="0"/>
              <a:t> </a:t>
            </a:r>
            <a:r>
              <a:rPr lang="en-US" dirty="0" err="1" smtClean="0"/>
              <a:t>isStudentSleeping</a:t>
            </a:r>
            <a:r>
              <a:rPr lang="en-US" dirty="0" smtClean="0"/>
              <a:t>;</a:t>
            </a:r>
          </a:p>
          <a:p>
            <a:pPr marL="0" indent="0">
              <a:buNone/>
            </a:pPr>
            <a:r>
              <a:rPr lang="en-US" dirty="0" err="1" smtClean="0"/>
              <a:t>isStudentSleeping</a:t>
            </a:r>
            <a:r>
              <a:rPr lang="en-US" dirty="0" smtClean="0"/>
              <a:t> = true;</a:t>
            </a:r>
          </a:p>
          <a:p>
            <a:pPr marL="0" indent="0">
              <a:buNone/>
            </a:pPr>
            <a:endParaRPr lang="en-US" dirty="0"/>
          </a:p>
          <a:p>
            <a:pPr marL="0" indent="0">
              <a:buNone/>
            </a:pPr>
            <a:r>
              <a:rPr lang="en-US" b="1" dirty="0" err="1" smtClean="0"/>
              <a:t>boolean</a:t>
            </a:r>
            <a:r>
              <a:rPr lang="en-US" dirty="0" smtClean="0"/>
              <a:t> </a:t>
            </a:r>
            <a:r>
              <a:rPr lang="en-US" dirty="0" err="1" smtClean="0"/>
              <a:t>jimIsRich</a:t>
            </a:r>
            <a:r>
              <a:rPr lang="en-US" dirty="0" smtClean="0"/>
              <a:t> = false; // :(</a:t>
            </a:r>
          </a:p>
          <a:p>
            <a:pPr marL="0" indent="0">
              <a:buNone/>
            </a:pPr>
            <a:endParaRPr lang="en-CA" b="1" dirty="0" smtClean="0"/>
          </a:p>
          <a:p>
            <a:pPr marL="0" indent="0">
              <a:buNone/>
            </a:pPr>
            <a:r>
              <a:rPr lang="en-CA" b="1" dirty="0" err="1" smtClean="0"/>
              <a:t>true,false</a:t>
            </a:r>
            <a:r>
              <a:rPr lang="en-CA" dirty="0" smtClean="0"/>
              <a:t> are not numbers.. they’re </a:t>
            </a:r>
            <a:r>
              <a:rPr lang="en-CA" dirty="0" err="1" smtClean="0"/>
              <a:t>booleans</a:t>
            </a:r>
            <a:r>
              <a:rPr lang="en-CA" dirty="0" smtClean="0"/>
              <a:t>.</a:t>
            </a:r>
            <a:endParaRPr lang="en-CA" b="1" dirty="0"/>
          </a:p>
        </p:txBody>
      </p:sp>
      <p:sp>
        <p:nvSpPr>
          <p:cNvPr id="4" name="直方体 6"/>
          <p:cNvSpPr/>
          <p:nvPr/>
        </p:nvSpPr>
        <p:spPr>
          <a:xfrm>
            <a:off x="6372200" y="3645024"/>
            <a:ext cx="2448272"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boolean</a:t>
            </a:r>
            <a:endParaRPr lang="en-CA" sz="1600" dirty="0"/>
          </a:p>
        </p:txBody>
      </p:sp>
      <p:sp>
        <p:nvSpPr>
          <p:cNvPr id="5" name="TextBox 4"/>
          <p:cNvSpPr txBox="1"/>
          <p:nvPr/>
        </p:nvSpPr>
        <p:spPr>
          <a:xfrm>
            <a:off x="6552287" y="2852936"/>
            <a:ext cx="2268185" cy="707886"/>
          </a:xfrm>
          <a:prstGeom prst="rect">
            <a:avLst/>
          </a:prstGeom>
          <a:noFill/>
        </p:spPr>
        <p:txBody>
          <a:bodyPr wrap="none" rtlCol="0">
            <a:spAutoFit/>
          </a:bodyPr>
          <a:lstStyle/>
          <a:p>
            <a:r>
              <a:rPr kumimoji="1" lang="en-US" altLang="ja-JP" sz="4000" dirty="0" smtClean="0"/>
              <a:t>true, false</a:t>
            </a:r>
            <a:endParaRPr kumimoji="1" lang="ja-JP" altLang="en-US" sz="4000" dirty="0"/>
          </a:p>
        </p:txBody>
      </p:sp>
    </p:spTree>
    <p:extLst>
      <p:ext uri="{BB962C8B-B14F-4D97-AF65-F5344CB8AC3E}">
        <p14:creationId xmlns:p14="http://schemas.microsoft.com/office/powerpoint/2010/main" val="3948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en-US" dirty="0" smtClean="0"/>
              <a:t>but what use is this?? just storing true and false??</a:t>
            </a:r>
            <a:endParaRPr lang="en-CA" dirty="0"/>
          </a:p>
        </p:txBody>
      </p:sp>
      <p:sp>
        <p:nvSpPr>
          <p:cNvPr id="3" name="コンテンツ プレースホルダー 2"/>
          <p:cNvSpPr>
            <a:spLocks noGrp="1"/>
          </p:cNvSpPr>
          <p:nvPr>
            <p:ph idx="1"/>
          </p:nvPr>
        </p:nvSpPr>
        <p:spPr>
          <a:xfrm>
            <a:off x="179512" y="1600200"/>
            <a:ext cx="8784976" cy="5141168"/>
          </a:xfrm>
        </p:spPr>
        <p:txBody>
          <a:bodyPr>
            <a:normAutofit/>
          </a:bodyPr>
          <a:lstStyle/>
          <a:p>
            <a:pPr marL="0" indent="0">
              <a:buNone/>
            </a:pPr>
            <a:r>
              <a:rPr lang="en-US" dirty="0" smtClean="0"/>
              <a:t>we need to learn two things to make </a:t>
            </a:r>
            <a:r>
              <a:rPr lang="en-US" dirty="0" err="1" smtClean="0"/>
              <a:t>booleans</a:t>
            </a:r>
            <a:r>
              <a:rPr lang="en-US" dirty="0" smtClean="0"/>
              <a:t> useful:</a:t>
            </a:r>
          </a:p>
          <a:p>
            <a:pPr marL="0" indent="0">
              <a:buNone/>
            </a:pPr>
            <a:r>
              <a:rPr lang="en-US" dirty="0"/>
              <a:t>	</a:t>
            </a:r>
            <a:r>
              <a:rPr lang="en-US" b="1" dirty="0"/>
              <a:t>conditionals</a:t>
            </a:r>
            <a:r>
              <a:rPr lang="en-US" dirty="0"/>
              <a:t>: code that only runs if a 				</a:t>
            </a:r>
            <a:r>
              <a:rPr lang="en-US" dirty="0" err="1"/>
              <a:t>boolean</a:t>
            </a:r>
            <a:r>
              <a:rPr lang="en-US" dirty="0"/>
              <a:t> is true or false, e.g</a:t>
            </a:r>
            <a:r>
              <a:rPr lang="en-US" dirty="0" smtClean="0"/>
              <a:t>.,</a:t>
            </a:r>
          </a:p>
          <a:p>
            <a:pPr marL="0" indent="0">
              <a:buNone/>
            </a:pPr>
            <a:endParaRPr lang="en-US" dirty="0" smtClean="0"/>
          </a:p>
          <a:p>
            <a:pPr marL="0" indent="0">
              <a:buNone/>
            </a:pPr>
            <a:r>
              <a:rPr lang="en-US" dirty="0"/>
              <a:t>	</a:t>
            </a:r>
            <a:r>
              <a:rPr lang="en-US" dirty="0" smtClean="0"/>
              <a:t>if </a:t>
            </a:r>
            <a:r>
              <a:rPr lang="en-US" dirty="0"/>
              <a:t>(</a:t>
            </a:r>
            <a:r>
              <a:rPr lang="en-US" dirty="0" err="1"/>
              <a:t>jimIsRich</a:t>
            </a:r>
            <a:r>
              <a:rPr lang="en-US" dirty="0"/>
              <a:t>) { </a:t>
            </a:r>
            <a:r>
              <a:rPr lang="en-US" dirty="0" err="1"/>
              <a:t>stealHisMoney</a:t>
            </a:r>
            <a:r>
              <a:rPr lang="en-US" dirty="0"/>
              <a:t>(); }</a:t>
            </a:r>
            <a:endParaRPr lang="en-CA" dirty="0"/>
          </a:p>
          <a:p>
            <a:pPr marL="0" indent="0">
              <a:buNone/>
            </a:pPr>
            <a:endParaRPr lang="en-US" dirty="0"/>
          </a:p>
          <a:p>
            <a:pPr marL="0" indent="0">
              <a:buNone/>
            </a:pPr>
            <a:r>
              <a:rPr lang="en-US" dirty="0"/>
              <a:t>	</a:t>
            </a:r>
            <a:r>
              <a:rPr lang="en-US" b="1" dirty="0" err="1" smtClean="0"/>
              <a:t>boolean</a:t>
            </a:r>
            <a:r>
              <a:rPr lang="en-US" b="1" dirty="0" smtClean="0"/>
              <a:t> operations </a:t>
            </a:r>
            <a:r>
              <a:rPr lang="en-US" dirty="0" smtClean="0"/>
              <a:t>: calculations that use 			and result in </a:t>
            </a:r>
            <a:r>
              <a:rPr lang="en-US" dirty="0" err="1" smtClean="0"/>
              <a:t>booleans</a:t>
            </a:r>
            <a:r>
              <a:rPr lang="en-US" dirty="0" smtClean="0"/>
              <a:t>!</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71966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introduction to processing</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download it!</a:t>
            </a:r>
          </a:p>
          <a:p>
            <a:pPr marL="0" indent="0">
              <a:buNone/>
            </a:pPr>
            <a:r>
              <a:rPr lang="en-US" altLang="ja-JP" dirty="0">
                <a:hlinkClick r:id="rId2"/>
              </a:rPr>
              <a:t>https://processing.org/download</a:t>
            </a:r>
            <a:r>
              <a:rPr lang="en-US" altLang="ja-JP" dirty="0" smtClean="0">
                <a:hlinkClick r:id="rId2"/>
              </a:rPr>
              <a:t>/</a:t>
            </a:r>
            <a:endParaRPr lang="en-US" altLang="ja-JP" dirty="0" smtClean="0"/>
          </a:p>
          <a:p>
            <a:pPr marL="0" indent="0">
              <a:buNone/>
            </a:pPr>
            <a:r>
              <a:rPr lang="en-US" altLang="ja-JP" dirty="0" smtClean="0"/>
              <a:t>run it during class!!</a:t>
            </a:r>
          </a:p>
        </p:txBody>
      </p:sp>
    </p:spTree>
    <p:extLst>
      <p:ext uri="{BB962C8B-B14F-4D97-AF65-F5344CB8AC3E}">
        <p14:creationId xmlns:p14="http://schemas.microsoft.com/office/powerpoint/2010/main" val="1436833499"/>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en-US" dirty="0" smtClean="0"/>
              <a:t>the </a:t>
            </a:r>
            <a:r>
              <a:rPr lang="en-US" dirty="0" err="1" smtClean="0"/>
              <a:t>boolean</a:t>
            </a:r>
            <a:r>
              <a:rPr lang="en-US" dirty="0" smtClean="0"/>
              <a:t> data type is used in computer logic – it gets confusing fast</a:t>
            </a:r>
            <a:endParaRPr lang="en-CA" dirty="0"/>
          </a:p>
        </p:txBody>
      </p:sp>
      <p:sp>
        <p:nvSpPr>
          <p:cNvPr id="3" name="コンテンツ プレースホルダー 2"/>
          <p:cNvSpPr>
            <a:spLocks noGrp="1"/>
          </p:cNvSpPr>
          <p:nvPr>
            <p:ph idx="1"/>
          </p:nvPr>
        </p:nvSpPr>
        <p:spPr/>
        <p:txBody>
          <a:bodyPr/>
          <a:lstStyle/>
          <a:p>
            <a:endParaRPr lang="en-CA"/>
          </a:p>
        </p:txBody>
      </p:sp>
      <p:pic>
        <p:nvPicPr>
          <p:cNvPr id="2050" name="Picture 2" descr="http://www.cs.manchester.ac.uk/~liz/images/cartoon_penguin_log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126" y="1412775"/>
            <a:ext cx="5370194" cy="541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3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en-US" dirty="0" smtClean="0"/>
              <a:t>conditionals!!</a:t>
            </a:r>
            <a:endParaRPr lang="en-CA" dirty="0"/>
          </a:p>
        </p:txBody>
      </p:sp>
      <p:sp>
        <p:nvSpPr>
          <p:cNvPr id="5" name="サブタイトル 4"/>
          <p:cNvSpPr>
            <a:spLocks noGrp="1"/>
          </p:cNvSpPr>
          <p:nvPr>
            <p:ph type="subTitle" idx="1"/>
          </p:nvPr>
        </p:nvSpPr>
        <p:spPr/>
        <p:txBody>
          <a:bodyPr/>
          <a:lstStyle/>
          <a:p>
            <a:r>
              <a:rPr lang="en-US" dirty="0" smtClean="0">
                <a:solidFill>
                  <a:schemeClr val="tx1"/>
                </a:solidFill>
              </a:rPr>
              <a:t>using </a:t>
            </a:r>
            <a:r>
              <a:rPr lang="en-US" dirty="0" err="1" smtClean="0">
                <a:solidFill>
                  <a:schemeClr val="tx1"/>
                </a:solidFill>
              </a:rPr>
              <a:t>booleans</a:t>
            </a:r>
            <a:r>
              <a:rPr lang="en-US" dirty="0" smtClean="0">
                <a:solidFill>
                  <a:schemeClr val="tx1"/>
                </a:solidFill>
              </a:rPr>
              <a:t> to have code run ONLY if certain conditions are met</a:t>
            </a:r>
            <a:endParaRPr lang="en-CA" dirty="0">
              <a:solidFill>
                <a:schemeClr val="tx1"/>
              </a:solidFill>
            </a:endParaRPr>
          </a:p>
        </p:txBody>
      </p:sp>
    </p:spTree>
    <p:extLst>
      <p:ext uri="{BB962C8B-B14F-4D97-AF65-F5344CB8AC3E}">
        <p14:creationId xmlns:p14="http://schemas.microsoft.com/office/powerpoint/2010/main" val="91774643"/>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922114"/>
          </a:xfrm>
        </p:spPr>
        <p:txBody>
          <a:bodyPr>
            <a:normAutofit fontScale="90000"/>
          </a:bodyPr>
          <a:lstStyle/>
          <a:p>
            <a:r>
              <a:rPr lang="en-US" dirty="0" smtClean="0"/>
              <a:t>so far, our programs run in a straight path:</a:t>
            </a:r>
            <a:endParaRPr lang="en-CA" dirty="0"/>
          </a:p>
        </p:txBody>
      </p:sp>
      <p:sp>
        <p:nvSpPr>
          <p:cNvPr id="3" name="コンテンツ プレースホルダー 2"/>
          <p:cNvSpPr>
            <a:spLocks noGrp="1"/>
          </p:cNvSpPr>
          <p:nvPr>
            <p:ph idx="1"/>
          </p:nvPr>
        </p:nvSpPr>
        <p:spPr>
          <a:xfrm>
            <a:off x="5076056" y="908721"/>
            <a:ext cx="3765104" cy="5798790"/>
          </a:xfrm>
        </p:spPr>
        <p:txBody>
          <a:bodyPr>
            <a:normAutofit fontScale="92500" lnSpcReduction="10000"/>
          </a:bodyPr>
          <a:lstStyle/>
          <a:p>
            <a:pPr marL="0" indent="0">
              <a:buNone/>
            </a:pPr>
            <a:r>
              <a:rPr lang="en-US" dirty="0" smtClean="0"/>
              <a:t>start at the top</a:t>
            </a:r>
          </a:p>
          <a:p>
            <a:pPr marL="0" indent="0">
              <a:buNone/>
            </a:pPr>
            <a:r>
              <a:rPr lang="en-US" dirty="0" smtClean="0"/>
              <a:t>work down.</a:t>
            </a:r>
          </a:p>
          <a:p>
            <a:pPr marL="0" indent="0">
              <a:buNone/>
            </a:pPr>
            <a:endParaRPr lang="en-US" dirty="0"/>
          </a:p>
          <a:p>
            <a:pPr marL="0" indent="0">
              <a:buNone/>
            </a:pPr>
            <a:r>
              <a:rPr lang="en-US" dirty="0" smtClean="0"/>
              <a:t>what if we only want to grow or shrink the ball, but not both? Depending on circumstances?</a:t>
            </a:r>
          </a:p>
          <a:p>
            <a:pPr marL="0" indent="0">
              <a:buNone/>
            </a:pPr>
            <a:endParaRPr lang="en-US" dirty="0"/>
          </a:p>
          <a:p>
            <a:pPr marL="0" indent="0">
              <a:buNone/>
            </a:pPr>
            <a:r>
              <a:rPr lang="en-US" dirty="0" smtClean="0"/>
              <a:t>what if we only want to draw the ball if it is not too small?</a:t>
            </a:r>
            <a:endParaRPr lang="en-CA" dirty="0"/>
          </a:p>
        </p:txBody>
      </p:sp>
      <p:sp>
        <p:nvSpPr>
          <p:cNvPr id="4" name="角丸四角形 3"/>
          <p:cNvSpPr/>
          <p:nvPr/>
        </p:nvSpPr>
        <p:spPr>
          <a:xfrm>
            <a:off x="1331640" y="1557736"/>
            <a:ext cx="2232248"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int</a:t>
            </a:r>
            <a:r>
              <a:rPr lang="en-US" dirty="0" smtClean="0"/>
              <a:t> </a:t>
            </a:r>
            <a:r>
              <a:rPr lang="en-US" dirty="0" err="1" smtClean="0"/>
              <a:t>ballSize</a:t>
            </a:r>
            <a:r>
              <a:rPr lang="en-US" dirty="0" smtClean="0"/>
              <a:t> = 5;</a:t>
            </a:r>
            <a:endParaRPr lang="en-CA" dirty="0"/>
          </a:p>
        </p:txBody>
      </p:sp>
      <p:sp>
        <p:nvSpPr>
          <p:cNvPr id="5" name="角丸四角形 4"/>
          <p:cNvSpPr/>
          <p:nvPr/>
        </p:nvSpPr>
        <p:spPr>
          <a:xfrm>
            <a:off x="863588" y="2565848"/>
            <a:ext cx="3168352"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ballSize</a:t>
            </a:r>
            <a:r>
              <a:rPr lang="en-US" dirty="0" smtClean="0"/>
              <a:t> += </a:t>
            </a:r>
            <a:r>
              <a:rPr lang="ja-JP" altLang="en-US" dirty="0" smtClean="0"/>
              <a:t>１０</a:t>
            </a:r>
            <a:r>
              <a:rPr lang="en-US" dirty="0" smtClean="0"/>
              <a:t>;</a:t>
            </a:r>
            <a:endParaRPr lang="en-CA" dirty="0"/>
          </a:p>
        </p:txBody>
      </p:sp>
      <p:sp>
        <p:nvSpPr>
          <p:cNvPr id="6" name="角丸四角形 5"/>
          <p:cNvSpPr/>
          <p:nvPr/>
        </p:nvSpPr>
        <p:spPr>
          <a:xfrm>
            <a:off x="863588" y="3501952"/>
            <a:ext cx="3168352"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ballSize</a:t>
            </a:r>
            <a:r>
              <a:rPr lang="en-US" dirty="0" smtClean="0"/>
              <a:t> -= 10;</a:t>
            </a:r>
            <a:endParaRPr lang="en-CA" dirty="0"/>
          </a:p>
        </p:txBody>
      </p:sp>
      <p:sp>
        <p:nvSpPr>
          <p:cNvPr id="7" name="角丸四角形 6"/>
          <p:cNvSpPr/>
          <p:nvPr/>
        </p:nvSpPr>
        <p:spPr>
          <a:xfrm>
            <a:off x="35496" y="4510064"/>
            <a:ext cx="4824536"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ellipse(</a:t>
            </a:r>
            <a:r>
              <a:rPr lang="en-US" dirty="0" err="1" smtClean="0"/>
              <a:t>posX,posY,ballSize,ballSize</a:t>
            </a:r>
            <a:r>
              <a:rPr lang="en-US" dirty="0" smtClean="0"/>
              <a:t>)</a:t>
            </a:r>
            <a:endParaRPr lang="en-CA" dirty="0"/>
          </a:p>
        </p:txBody>
      </p:sp>
      <p:sp>
        <p:nvSpPr>
          <p:cNvPr id="8" name="下矢印 7"/>
          <p:cNvSpPr/>
          <p:nvPr/>
        </p:nvSpPr>
        <p:spPr>
          <a:xfrm>
            <a:off x="2285746" y="2132856"/>
            <a:ext cx="324036"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9" name="下矢印 8"/>
          <p:cNvSpPr/>
          <p:nvPr/>
        </p:nvSpPr>
        <p:spPr>
          <a:xfrm>
            <a:off x="2285746" y="3132175"/>
            <a:ext cx="324036"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0" name="下矢印 9"/>
          <p:cNvSpPr/>
          <p:nvPr/>
        </p:nvSpPr>
        <p:spPr>
          <a:xfrm>
            <a:off x="2285746" y="4077072"/>
            <a:ext cx="324036"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78937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lang="en-US" dirty="0" smtClean="0"/>
              <a:t>a fork in the road!</a:t>
            </a:r>
            <a:endParaRPr lang="en-CA" dirty="0"/>
          </a:p>
        </p:txBody>
      </p:sp>
      <p:sp>
        <p:nvSpPr>
          <p:cNvPr id="3" name="コンテンツ プレースホルダー 2"/>
          <p:cNvSpPr>
            <a:spLocks noGrp="1"/>
          </p:cNvSpPr>
          <p:nvPr>
            <p:ph idx="1"/>
          </p:nvPr>
        </p:nvSpPr>
        <p:spPr>
          <a:xfrm>
            <a:off x="323528" y="1052736"/>
            <a:ext cx="5116345" cy="3096344"/>
          </a:xfrm>
        </p:spPr>
        <p:txBody>
          <a:bodyPr>
            <a:normAutofit fontScale="85000" lnSpcReduction="10000"/>
          </a:bodyPr>
          <a:lstStyle/>
          <a:p>
            <a:pPr marL="0" indent="0">
              <a:buNone/>
            </a:pPr>
            <a:r>
              <a:rPr lang="en-US" dirty="0" smtClean="0"/>
              <a:t>we need a way to choose which lines of code are run and which are not run, </a:t>
            </a:r>
          </a:p>
          <a:p>
            <a:pPr marL="0" indent="0">
              <a:buNone/>
            </a:pPr>
            <a:r>
              <a:rPr lang="en-US" dirty="0"/>
              <a:t>	</a:t>
            </a:r>
            <a:r>
              <a:rPr lang="en-US" dirty="0" smtClean="0"/>
              <a:t>and under what conditions 	they are run</a:t>
            </a:r>
          </a:p>
          <a:p>
            <a:pPr marL="0" indent="0">
              <a:buNone/>
            </a:pPr>
            <a:r>
              <a:rPr lang="en-US" dirty="0" smtClean="0"/>
              <a:t>this is</a:t>
            </a:r>
            <a:r>
              <a:rPr lang="en-US" b="1" dirty="0" smtClean="0"/>
              <a:t> conditional programming</a:t>
            </a:r>
            <a:r>
              <a:rPr lang="en-US" dirty="0" smtClean="0"/>
              <a:t>, and achieved using </a:t>
            </a:r>
            <a:r>
              <a:rPr lang="en-US" b="1" dirty="0" smtClean="0"/>
              <a:t>if</a:t>
            </a:r>
            <a:r>
              <a:rPr lang="en-US" dirty="0" smtClean="0"/>
              <a:t> statements</a:t>
            </a:r>
            <a:endParaRPr lang="en-CA" dirty="0"/>
          </a:p>
        </p:txBody>
      </p:sp>
      <p:sp>
        <p:nvSpPr>
          <p:cNvPr id="6" name="三方向矢印 5"/>
          <p:cNvSpPr/>
          <p:nvPr/>
        </p:nvSpPr>
        <p:spPr>
          <a:xfrm>
            <a:off x="3581890" y="4366048"/>
            <a:ext cx="1620180" cy="1188604"/>
          </a:xfrm>
          <a:prstGeom prst="leftRightUpArrow">
            <a:avLst>
              <a:gd name="adj1" fmla="val 13164"/>
              <a:gd name="adj2" fmla="val 25000"/>
              <a:gd name="adj3" fmla="val 168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4" name="角丸四角形 3"/>
          <p:cNvSpPr/>
          <p:nvPr/>
        </p:nvSpPr>
        <p:spPr>
          <a:xfrm>
            <a:off x="3419872" y="4222032"/>
            <a:ext cx="1944216"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 mouse pressed?</a:t>
            </a:r>
            <a:endParaRPr lang="en-CA" dirty="0"/>
          </a:p>
        </p:txBody>
      </p:sp>
      <p:sp>
        <p:nvSpPr>
          <p:cNvPr id="5" name="下矢印 4"/>
          <p:cNvSpPr/>
          <p:nvPr/>
        </p:nvSpPr>
        <p:spPr>
          <a:xfrm>
            <a:off x="2666750" y="5589240"/>
            <a:ext cx="324036"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7" name="角丸四角形 6"/>
          <p:cNvSpPr/>
          <p:nvPr/>
        </p:nvSpPr>
        <p:spPr>
          <a:xfrm>
            <a:off x="2165657" y="5014120"/>
            <a:ext cx="1326223"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if </a:t>
            </a:r>
            <a:r>
              <a:rPr lang="en-US" dirty="0" smtClean="0"/>
              <a:t>yes</a:t>
            </a:r>
            <a:endParaRPr lang="en-CA" b="1" dirty="0"/>
          </a:p>
        </p:txBody>
      </p:sp>
      <p:sp>
        <p:nvSpPr>
          <p:cNvPr id="8" name="角丸四角形 7"/>
          <p:cNvSpPr/>
          <p:nvPr/>
        </p:nvSpPr>
        <p:spPr>
          <a:xfrm>
            <a:off x="5292080" y="5014120"/>
            <a:ext cx="1326223"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if </a:t>
            </a:r>
            <a:r>
              <a:rPr lang="en-US" dirty="0" smtClean="0"/>
              <a:t>no</a:t>
            </a:r>
            <a:endParaRPr lang="en-CA" b="1" dirty="0"/>
          </a:p>
        </p:txBody>
      </p:sp>
      <p:sp>
        <p:nvSpPr>
          <p:cNvPr id="9" name="下矢印 8"/>
          <p:cNvSpPr/>
          <p:nvPr/>
        </p:nvSpPr>
        <p:spPr>
          <a:xfrm>
            <a:off x="5793173" y="5589240"/>
            <a:ext cx="324036"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1" name="角丸四角形 10"/>
          <p:cNvSpPr/>
          <p:nvPr/>
        </p:nvSpPr>
        <p:spPr>
          <a:xfrm>
            <a:off x="755576" y="6022232"/>
            <a:ext cx="3168352"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ballSize</a:t>
            </a:r>
            <a:r>
              <a:rPr lang="en-US" dirty="0"/>
              <a:t> += </a:t>
            </a:r>
            <a:r>
              <a:rPr lang="en-US" dirty="0" smtClean="0"/>
              <a:t>10;</a:t>
            </a:r>
            <a:endParaRPr lang="en-CA" dirty="0"/>
          </a:p>
        </p:txBody>
      </p:sp>
      <p:sp>
        <p:nvSpPr>
          <p:cNvPr id="12" name="角丸四角形 11"/>
          <p:cNvSpPr/>
          <p:nvPr/>
        </p:nvSpPr>
        <p:spPr>
          <a:xfrm>
            <a:off x="5076056" y="6022232"/>
            <a:ext cx="3168352"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ballSize</a:t>
            </a:r>
            <a:r>
              <a:rPr lang="en-US" dirty="0"/>
              <a:t> -= </a:t>
            </a:r>
            <a:r>
              <a:rPr lang="en-US" dirty="0" smtClean="0"/>
              <a:t>10;</a:t>
            </a:r>
            <a:endParaRPr lang="en-CA" dirty="0"/>
          </a:p>
        </p:txBody>
      </p:sp>
      <p:pic>
        <p:nvPicPr>
          <p:cNvPr id="1026" name="Picture 2" descr="http://images.wikia.com/muppet/images/2/27/ForkinRoad.JPG"/>
          <p:cNvPicPr>
            <a:picLocks noChangeAspect="1" noChangeArrowheads="1"/>
          </p:cNvPicPr>
          <p:nvPr/>
        </p:nvPicPr>
        <p:blipFill rotWithShape="1">
          <a:blip r:embed="rId2">
            <a:extLst>
              <a:ext uri="{28A0092B-C50C-407E-A947-70E740481C1C}">
                <a14:useLocalDpi xmlns:a14="http://schemas.microsoft.com/office/drawing/2010/main" val="0"/>
              </a:ext>
            </a:extLst>
          </a:blip>
          <a:srcRect l="9055" t="28890" r="36461" b="8047"/>
          <a:stretch/>
        </p:blipFill>
        <p:spPr bwMode="auto">
          <a:xfrm>
            <a:off x="5439873" y="0"/>
            <a:ext cx="3700183" cy="324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0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4" grpId="0" animBg="1"/>
      <p:bldP spid="5" grpId="0" animBg="1"/>
      <p:bldP spid="7" grpId="0" animBg="1"/>
      <p:bldP spid="8" grpId="0" animBg="1"/>
      <p:bldP spid="9" grpId="0" animBg="1"/>
      <p:bldP spid="11" grpId="0" animBg="1"/>
      <p:bldP spid="12"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lang="en-US" dirty="0" smtClean="0"/>
              <a:t>the </a:t>
            </a:r>
            <a:r>
              <a:rPr lang="en-US" b="1" dirty="0" smtClean="0"/>
              <a:t>if</a:t>
            </a:r>
            <a:r>
              <a:rPr lang="en-US" dirty="0" smtClean="0"/>
              <a:t> statement!</a:t>
            </a:r>
            <a:endParaRPr lang="en-CA" dirty="0"/>
          </a:p>
        </p:txBody>
      </p:sp>
      <p:sp>
        <p:nvSpPr>
          <p:cNvPr id="3" name="コンテンツ プレースホルダー 2"/>
          <p:cNvSpPr>
            <a:spLocks noGrp="1"/>
          </p:cNvSpPr>
          <p:nvPr>
            <p:ph idx="1"/>
          </p:nvPr>
        </p:nvSpPr>
        <p:spPr>
          <a:xfrm>
            <a:off x="457200" y="1052736"/>
            <a:ext cx="8229600" cy="5544616"/>
          </a:xfrm>
        </p:spPr>
        <p:txBody>
          <a:bodyPr>
            <a:normAutofit lnSpcReduction="10000"/>
          </a:bodyPr>
          <a:lstStyle/>
          <a:p>
            <a:pPr marL="0" indent="0">
              <a:buNone/>
            </a:pPr>
            <a:r>
              <a:rPr lang="en-US" dirty="0" smtClean="0"/>
              <a:t>Processing uses the </a:t>
            </a:r>
            <a:r>
              <a:rPr lang="en-US" b="1" dirty="0" smtClean="0"/>
              <a:t>if</a:t>
            </a:r>
            <a:r>
              <a:rPr lang="en-US" dirty="0" smtClean="0"/>
              <a:t> keyword, and a </a:t>
            </a:r>
            <a:r>
              <a:rPr lang="en-US" b="1" dirty="0" err="1" smtClean="0"/>
              <a:t>boolean</a:t>
            </a:r>
            <a:r>
              <a:rPr lang="en-US" dirty="0" smtClean="0"/>
              <a:t> test, and executes a block of code IF AND ONLY IF the </a:t>
            </a:r>
            <a:r>
              <a:rPr lang="en-US" dirty="0" err="1" smtClean="0"/>
              <a:t>boolean</a:t>
            </a:r>
            <a:r>
              <a:rPr lang="en-US" dirty="0" smtClean="0"/>
              <a:t> test is true.</a:t>
            </a:r>
          </a:p>
          <a:p>
            <a:pPr marL="0" indent="0">
              <a:buNone/>
            </a:pPr>
            <a:endParaRPr lang="en-US" dirty="0" smtClean="0"/>
          </a:p>
          <a:p>
            <a:pPr marL="0" indent="0">
              <a:buNone/>
            </a:pPr>
            <a:r>
              <a:rPr lang="en-US" dirty="0" smtClean="0"/>
              <a:t>// .. your program…</a:t>
            </a:r>
          </a:p>
          <a:p>
            <a:pPr marL="0" indent="0">
              <a:buNone/>
            </a:pPr>
            <a:r>
              <a:rPr lang="en-US" dirty="0" smtClean="0"/>
              <a:t>if (</a:t>
            </a:r>
            <a:r>
              <a:rPr lang="en-US" dirty="0" err="1" smtClean="0"/>
              <a:t>booleanValue</a:t>
            </a:r>
            <a:r>
              <a:rPr lang="en-US" dirty="0" smtClean="0"/>
              <a:t>) </a:t>
            </a:r>
          </a:p>
          <a:p>
            <a:pPr marL="0" indent="0">
              <a:buNone/>
            </a:pPr>
            <a:r>
              <a:rPr lang="en-US" dirty="0" smtClean="0"/>
              <a:t>{</a:t>
            </a:r>
          </a:p>
          <a:p>
            <a:pPr marL="0" indent="0">
              <a:buNone/>
            </a:pPr>
            <a:r>
              <a:rPr lang="en-US" dirty="0"/>
              <a:t> </a:t>
            </a:r>
            <a:r>
              <a:rPr lang="en-US" dirty="0" smtClean="0"/>
              <a:t>  // then do this code</a:t>
            </a:r>
          </a:p>
          <a:p>
            <a:pPr marL="0" indent="0">
              <a:buNone/>
            </a:pPr>
            <a:r>
              <a:rPr lang="en-US" dirty="0" smtClean="0"/>
              <a:t>}</a:t>
            </a:r>
          </a:p>
          <a:p>
            <a:pPr marL="0" indent="0">
              <a:buNone/>
            </a:pPr>
            <a:r>
              <a:rPr lang="en-US" dirty="0" smtClean="0"/>
              <a:t>// more program…</a:t>
            </a:r>
            <a:endParaRPr lang="en-CA" dirty="0"/>
          </a:p>
        </p:txBody>
      </p:sp>
      <p:sp>
        <p:nvSpPr>
          <p:cNvPr id="4" name="左中かっこ 3"/>
          <p:cNvSpPr/>
          <p:nvPr/>
        </p:nvSpPr>
        <p:spPr>
          <a:xfrm flipH="1">
            <a:off x="4249848" y="4437112"/>
            <a:ext cx="360040" cy="100811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CA" dirty="0"/>
          </a:p>
        </p:txBody>
      </p:sp>
      <p:sp>
        <p:nvSpPr>
          <p:cNvPr id="5" name="テキスト ボックス 4"/>
          <p:cNvSpPr txBox="1"/>
          <p:nvPr/>
        </p:nvSpPr>
        <p:spPr>
          <a:xfrm>
            <a:off x="4680558" y="4756502"/>
            <a:ext cx="4283930" cy="646331"/>
          </a:xfrm>
          <a:prstGeom prst="rect">
            <a:avLst/>
          </a:prstGeom>
          <a:noFill/>
        </p:spPr>
        <p:txBody>
          <a:bodyPr wrap="none" rtlCol="0">
            <a:spAutoFit/>
          </a:bodyPr>
          <a:lstStyle/>
          <a:p>
            <a:r>
              <a:rPr lang="en-US" dirty="0" smtClean="0"/>
              <a:t>this code is ONLY run if the </a:t>
            </a:r>
            <a:r>
              <a:rPr lang="en-US" dirty="0" err="1" smtClean="0"/>
              <a:t>booleanValue</a:t>
            </a:r>
            <a:endParaRPr lang="en-US" dirty="0" smtClean="0"/>
          </a:p>
          <a:p>
            <a:r>
              <a:rPr lang="en-US" dirty="0" smtClean="0"/>
              <a:t>is true. otherwise, it is skipped completely!!</a:t>
            </a:r>
            <a:endParaRPr lang="en-CA" dirty="0"/>
          </a:p>
        </p:txBody>
      </p:sp>
    </p:spTree>
    <p:extLst>
      <p:ext uri="{BB962C8B-B14F-4D97-AF65-F5344CB8AC3E}">
        <p14:creationId xmlns:p14="http://schemas.microsoft.com/office/powerpoint/2010/main" val="196055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Processing has some great pre-defined </a:t>
            </a:r>
            <a:r>
              <a:rPr lang="en-US" dirty="0" err="1" smtClean="0"/>
              <a:t>booleans</a:t>
            </a:r>
            <a:endParaRPr lang="en-US" dirty="0"/>
          </a:p>
        </p:txBody>
      </p:sp>
      <p:sp>
        <p:nvSpPr>
          <p:cNvPr id="3" name="Content Placeholder 2"/>
          <p:cNvSpPr>
            <a:spLocks noGrp="1"/>
          </p:cNvSpPr>
          <p:nvPr>
            <p:ph idx="1"/>
          </p:nvPr>
        </p:nvSpPr>
        <p:spPr>
          <a:xfrm>
            <a:off x="457200" y="1600200"/>
            <a:ext cx="8229600" cy="5069160"/>
          </a:xfrm>
        </p:spPr>
        <p:txBody>
          <a:bodyPr>
            <a:normAutofit/>
          </a:bodyPr>
          <a:lstStyle/>
          <a:p>
            <a:pPr marL="0" indent="0">
              <a:buNone/>
            </a:pPr>
            <a:r>
              <a:rPr lang="en-US" dirty="0" err="1" smtClean="0"/>
              <a:t>boolean</a:t>
            </a:r>
            <a:r>
              <a:rPr lang="en-US" dirty="0" smtClean="0"/>
              <a:t> </a:t>
            </a:r>
            <a:r>
              <a:rPr lang="en-US" dirty="0" err="1" smtClean="0"/>
              <a:t>mousePressed</a:t>
            </a:r>
            <a:r>
              <a:rPr lang="en-US" dirty="0" smtClean="0"/>
              <a:t>;</a:t>
            </a:r>
          </a:p>
          <a:p>
            <a:pPr marL="0" indent="0">
              <a:buNone/>
            </a:pPr>
            <a:r>
              <a:rPr lang="en-US" dirty="0" err="1" smtClean="0"/>
              <a:t>boolean</a:t>
            </a:r>
            <a:r>
              <a:rPr lang="en-US" dirty="0" smtClean="0"/>
              <a:t> </a:t>
            </a:r>
            <a:r>
              <a:rPr lang="en-US" dirty="0" err="1" smtClean="0"/>
              <a:t>keyPressed</a:t>
            </a:r>
            <a:r>
              <a:rPr lang="en-US" dirty="0" smtClean="0"/>
              <a:t>;</a:t>
            </a:r>
          </a:p>
          <a:p>
            <a:pPr marL="0" indent="0">
              <a:buNone/>
            </a:pPr>
            <a:endParaRPr lang="en-US" dirty="0"/>
          </a:p>
          <a:p>
            <a:pPr marL="0" indent="0">
              <a:buNone/>
            </a:pPr>
            <a:r>
              <a:rPr lang="en-US" dirty="0" smtClean="0"/>
              <a:t>e.g.,</a:t>
            </a:r>
          </a:p>
          <a:p>
            <a:pPr marL="0" indent="0">
              <a:buNone/>
            </a:pPr>
            <a:r>
              <a:rPr lang="en-US" dirty="0" smtClean="0"/>
              <a:t>if (</a:t>
            </a:r>
            <a:r>
              <a:rPr lang="en-US" dirty="0" err="1" smtClean="0"/>
              <a:t>mousePressed</a:t>
            </a:r>
            <a:r>
              <a:rPr lang="en-US" dirty="0" smtClean="0"/>
              <a:t>)</a:t>
            </a:r>
          </a:p>
          <a:p>
            <a:pPr marL="0" indent="0">
              <a:buNone/>
            </a:pPr>
            <a:r>
              <a:rPr lang="en-US" dirty="0" smtClean="0"/>
              <a:t>{ </a:t>
            </a:r>
          </a:p>
          <a:p>
            <a:pPr marL="0" indent="0">
              <a:buNone/>
            </a:pPr>
            <a:r>
              <a:rPr lang="en-US" dirty="0"/>
              <a:t> </a:t>
            </a:r>
            <a:r>
              <a:rPr lang="en-US" dirty="0" smtClean="0"/>
              <a:t> // do stuff</a:t>
            </a:r>
          </a:p>
          <a:p>
            <a:pPr marL="0" indent="0">
              <a:buNone/>
            </a:pPr>
            <a:r>
              <a:rPr lang="en-US" dirty="0"/>
              <a:t>}</a:t>
            </a:r>
          </a:p>
        </p:txBody>
      </p:sp>
    </p:spTree>
    <p:extLst>
      <p:ext uri="{BB962C8B-B14F-4D97-AF65-F5344CB8AC3E}">
        <p14:creationId xmlns:p14="http://schemas.microsoft.com/office/powerpoint/2010/main" val="16896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20080"/>
          </a:xfrm>
        </p:spPr>
        <p:txBody>
          <a:bodyPr>
            <a:normAutofit fontScale="90000"/>
          </a:bodyPr>
          <a:lstStyle/>
          <a:p>
            <a:r>
              <a:rPr lang="en-US" dirty="0" smtClean="0"/>
              <a:t>Update our drawing program</a:t>
            </a:r>
            <a:endParaRPr lang="en-CA" dirty="0"/>
          </a:p>
        </p:txBody>
      </p:sp>
      <p:sp>
        <p:nvSpPr>
          <p:cNvPr id="3" name="コンテンツ プレースホルダー 2"/>
          <p:cNvSpPr>
            <a:spLocks noGrp="1"/>
          </p:cNvSpPr>
          <p:nvPr>
            <p:ph idx="1"/>
          </p:nvPr>
        </p:nvSpPr>
        <p:spPr>
          <a:xfrm>
            <a:off x="457200" y="1600200"/>
            <a:ext cx="5523819" cy="4525963"/>
          </a:xfrm>
        </p:spPr>
        <p:txBody>
          <a:bodyPr/>
          <a:lstStyle/>
          <a:p>
            <a:pPr marL="0" indent="0">
              <a:buNone/>
            </a:pPr>
            <a:r>
              <a:rPr lang="en-CA" dirty="0" smtClean="0"/>
              <a:t>Only draw when the mouse is pressed</a:t>
            </a:r>
          </a:p>
          <a:p>
            <a:pPr marL="0" indent="0">
              <a:buNone/>
            </a:pPr>
            <a:endParaRPr lang="en-CA" dirty="0" smtClean="0"/>
          </a:p>
          <a:p>
            <a:pPr marL="0" indent="0">
              <a:buNone/>
            </a:pPr>
            <a:r>
              <a:rPr lang="en-CA" dirty="0" smtClean="0"/>
              <a:t>Erase the screen when the keyboard is pressed</a:t>
            </a:r>
          </a:p>
          <a:p>
            <a:pPr marL="0" indent="0">
              <a:buNone/>
            </a:pPr>
            <a:endParaRPr lang="en-CA"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981019" y="1052736"/>
            <a:ext cx="3184234" cy="3325671"/>
          </a:xfrm>
          <a:prstGeom prst="rect">
            <a:avLst/>
          </a:prstGeom>
        </p:spPr>
      </p:pic>
    </p:spTree>
    <p:extLst>
      <p:ext uri="{BB962C8B-B14F-4D97-AF65-F5344CB8AC3E}">
        <p14:creationId xmlns:p14="http://schemas.microsoft.com/office/powerpoint/2010/main" val="16525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Draw a dashed line!!</a:t>
            </a:r>
            <a:endParaRPr kumimoji="1" lang="ja-JP" altLang="en-US" dirty="0"/>
          </a:p>
        </p:txBody>
      </p:sp>
      <p:sp>
        <p:nvSpPr>
          <p:cNvPr id="3" name="Content Placeholder 2"/>
          <p:cNvSpPr>
            <a:spLocks noGrp="1"/>
          </p:cNvSpPr>
          <p:nvPr>
            <p:ph idx="1"/>
          </p:nvPr>
        </p:nvSpPr>
        <p:spPr/>
        <p:txBody>
          <a:bodyPr/>
          <a:lstStyle/>
          <a:p>
            <a:pPr>
              <a:buFontTx/>
              <a:buChar char="-"/>
            </a:pPr>
            <a:r>
              <a:rPr lang="en-US" altLang="ja-JP" dirty="0" smtClean="0"/>
              <a:t>Have two drawing colors – A and B.</a:t>
            </a:r>
          </a:p>
          <a:p>
            <a:pPr lvl="1">
              <a:buFontTx/>
              <a:buChar char="-"/>
            </a:pPr>
            <a:r>
              <a:rPr lang="en-US" altLang="ja-JP" dirty="0" smtClean="0"/>
              <a:t>One is black one is white</a:t>
            </a:r>
          </a:p>
          <a:p>
            <a:pPr lvl="1">
              <a:buFontTx/>
              <a:buChar char="-"/>
            </a:pPr>
            <a:r>
              <a:rPr lang="en-US" altLang="ja-JP" dirty="0" smtClean="0"/>
              <a:t>Each time we draw, we swap A and B</a:t>
            </a:r>
            <a:endParaRPr lang="en-US" altLang="ja-JP" dirty="0"/>
          </a:p>
          <a:p>
            <a:pPr marL="0" lvl="1" indent="0">
              <a:buNone/>
            </a:pPr>
            <a:endParaRPr lang="en-US" altLang="ja-JP" dirty="0" smtClean="0"/>
          </a:p>
          <a:p>
            <a:pPr marL="0" lvl="1" indent="0">
              <a:buNone/>
            </a:pPr>
            <a:r>
              <a:rPr lang="en-US" altLang="ja-JP" dirty="0" err="1" smtClean="0"/>
              <a:t>int</a:t>
            </a:r>
            <a:r>
              <a:rPr lang="en-US" altLang="ja-JP" dirty="0" smtClean="0"/>
              <a:t> </a:t>
            </a:r>
            <a:r>
              <a:rPr lang="en-US" altLang="ja-JP" dirty="0" err="1" smtClean="0"/>
              <a:t>colorA</a:t>
            </a:r>
            <a:r>
              <a:rPr lang="en-US" altLang="ja-JP" dirty="0" smtClean="0"/>
              <a:t> =255;</a:t>
            </a:r>
          </a:p>
          <a:p>
            <a:pPr marL="0" lvl="1" indent="0">
              <a:buNone/>
            </a:pPr>
            <a:r>
              <a:rPr lang="en-US" altLang="ja-JP" dirty="0" err="1" smtClean="0"/>
              <a:t>int</a:t>
            </a:r>
            <a:r>
              <a:rPr lang="en-US" altLang="ja-JP" dirty="0" smtClean="0"/>
              <a:t> </a:t>
            </a:r>
            <a:r>
              <a:rPr lang="en-US" altLang="ja-JP" dirty="0" err="1" smtClean="0"/>
              <a:t>colorB</a:t>
            </a:r>
            <a:r>
              <a:rPr lang="en-US" altLang="ja-JP" dirty="0" smtClean="0"/>
              <a:t> = 0;</a:t>
            </a:r>
          </a:p>
          <a:p>
            <a:pPr marL="0" lvl="1" indent="0">
              <a:buNone/>
            </a:pPr>
            <a:endParaRPr lang="en-US" altLang="ja-JP" dirty="0"/>
          </a:p>
          <a:p>
            <a:pPr marL="0" lvl="1" indent="0">
              <a:buNone/>
            </a:pPr>
            <a:r>
              <a:rPr lang="en-US" altLang="ja-JP" dirty="0" smtClean="0"/>
              <a:t>How do we swap the values in two variables???</a:t>
            </a:r>
          </a:p>
        </p:txBody>
      </p:sp>
    </p:spTree>
    <p:extLst>
      <p:ext uri="{BB962C8B-B14F-4D97-AF65-F5344CB8AC3E}">
        <p14:creationId xmlns:p14="http://schemas.microsoft.com/office/powerpoint/2010/main" val="94078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kumimoji="1" lang="en-US" altLang="ja-JP" dirty="0" smtClean="0"/>
              <a:t>Swap version1</a:t>
            </a:r>
            <a:endParaRPr kumimoji="1" lang="ja-JP" altLang="en-US" dirty="0"/>
          </a:p>
        </p:txBody>
      </p:sp>
      <p:sp>
        <p:nvSpPr>
          <p:cNvPr id="3" name="Content Placeholder 2"/>
          <p:cNvSpPr>
            <a:spLocks noGrp="1"/>
          </p:cNvSpPr>
          <p:nvPr>
            <p:ph idx="1"/>
          </p:nvPr>
        </p:nvSpPr>
        <p:spPr>
          <a:xfrm>
            <a:off x="457200" y="980728"/>
            <a:ext cx="3106688" cy="5472608"/>
          </a:xfrm>
        </p:spPr>
        <p:txBody>
          <a:bodyPr/>
          <a:lstStyle/>
          <a:p>
            <a:pPr marL="0" lvl="1" indent="0">
              <a:buNone/>
            </a:pPr>
            <a:r>
              <a:rPr lang="en-US" altLang="ja-JP" dirty="0" err="1"/>
              <a:t>int</a:t>
            </a:r>
            <a:r>
              <a:rPr lang="en-US" altLang="ja-JP" dirty="0"/>
              <a:t> </a:t>
            </a:r>
            <a:r>
              <a:rPr lang="en-US" altLang="ja-JP" dirty="0" err="1"/>
              <a:t>colorA</a:t>
            </a:r>
            <a:r>
              <a:rPr lang="en-US" altLang="ja-JP" dirty="0"/>
              <a:t> =255;</a:t>
            </a:r>
          </a:p>
          <a:p>
            <a:pPr marL="0" lvl="1" indent="0">
              <a:buNone/>
            </a:pPr>
            <a:r>
              <a:rPr lang="en-US" altLang="ja-JP" dirty="0" err="1"/>
              <a:t>int</a:t>
            </a:r>
            <a:r>
              <a:rPr lang="en-US" altLang="ja-JP" dirty="0"/>
              <a:t> </a:t>
            </a:r>
            <a:r>
              <a:rPr lang="en-US" altLang="ja-JP" dirty="0" err="1"/>
              <a:t>colorB</a:t>
            </a:r>
            <a:r>
              <a:rPr lang="en-US" altLang="ja-JP" dirty="0"/>
              <a:t> = 0</a:t>
            </a:r>
            <a:r>
              <a:rPr lang="en-US" altLang="ja-JP" dirty="0" smtClean="0"/>
              <a:t>;</a:t>
            </a:r>
          </a:p>
          <a:p>
            <a:pPr marL="0" lvl="1" indent="0">
              <a:buNone/>
            </a:pPr>
            <a:endParaRPr lang="en-US" altLang="ja-JP" dirty="0" smtClean="0"/>
          </a:p>
          <a:p>
            <a:pPr marL="0" lvl="1" indent="0">
              <a:buNone/>
            </a:pPr>
            <a:r>
              <a:rPr lang="en-US" altLang="ja-JP" dirty="0" smtClean="0"/>
              <a:t>// swap</a:t>
            </a:r>
            <a:endParaRPr lang="en-US" altLang="ja-JP" dirty="0"/>
          </a:p>
          <a:p>
            <a:pPr marL="0" indent="0">
              <a:buNone/>
            </a:pPr>
            <a:r>
              <a:rPr kumimoji="1" lang="en-US" altLang="ja-JP" dirty="0" err="1" smtClean="0"/>
              <a:t>colorA</a:t>
            </a:r>
            <a:r>
              <a:rPr kumimoji="1" lang="en-US" altLang="ja-JP" dirty="0" smtClean="0"/>
              <a:t> = </a:t>
            </a:r>
            <a:r>
              <a:rPr kumimoji="1" lang="en-US" altLang="ja-JP" dirty="0" err="1" smtClean="0"/>
              <a:t>colorB</a:t>
            </a:r>
            <a:r>
              <a:rPr kumimoji="1" lang="en-US" altLang="ja-JP" dirty="0" smtClean="0"/>
              <a:t>;</a:t>
            </a:r>
          </a:p>
          <a:p>
            <a:pPr marL="0" indent="0">
              <a:buNone/>
            </a:pPr>
            <a:r>
              <a:rPr lang="en-US" altLang="ja-JP" dirty="0" err="1" smtClean="0"/>
              <a:t>colorB</a:t>
            </a:r>
            <a:r>
              <a:rPr lang="en-US" altLang="ja-JP" dirty="0" smtClean="0"/>
              <a:t> = </a:t>
            </a:r>
            <a:r>
              <a:rPr lang="en-US" altLang="ja-JP" dirty="0" err="1" smtClean="0"/>
              <a:t>colorA</a:t>
            </a:r>
            <a:r>
              <a:rPr lang="en-US" altLang="ja-JP" dirty="0" smtClean="0"/>
              <a:t>;</a:t>
            </a:r>
          </a:p>
          <a:p>
            <a:pPr marL="0" indent="0">
              <a:buNone/>
            </a:pPr>
            <a:endParaRPr kumimoji="1" lang="en-US" altLang="ja-JP" dirty="0"/>
          </a:p>
          <a:p>
            <a:pPr marL="0" indent="0">
              <a:buNone/>
            </a:pPr>
            <a:r>
              <a:rPr kumimoji="1" lang="en-US" altLang="ja-JP" dirty="0" smtClean="0"/>
              <a:t>What happens?</a:t>
            </a:r>
          </a:p>
          <a:p>
            <a:pPr marL="0" indent="0">
              <a:buNone/>
            </a:pPr>
            <a:endParaRPr kumimoji="1" lang="ja-JP" altLang="en-US" dirty="0"/>
          </a:p>
        </p:txBody>
      </p:sp>
      <p:sp>
        <p:nvSpPr>
          <p:cNvPr id="5" name="Content Placeholder 2"/>
          <p:cNvSpPr txBox="1">
            <a:spLocks/>
          </p:cNvSpPr>
          <p:nvPr/>
        </p:nvSpPr>
        <p:spPr>
          <a:xfrm>
            <a:off x="3635896" y="2564904"/>
            <a:ext cx="3106688"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Font typeface="Arial" pitchFamily="34" charset="0"/>
              <a:buNone/>
            </a:pPr>
            <a:endParaRPr lang="en-US" altLang="ja-JP" dirty="0" smtClean="0"/>
          </a:p>
          <a:p>
            <a:pPr marL="0" lvl="1" indent="0">
              <a:buFont typeface="Arial" pitchFamily="34" charset="0"/>
              <a:buNone/>
            </a:pPr>
            <a:r>
              <a:rPr lang="en-US" altLang="ja-JP" dirty="0" err="1" smtClean="0"/>
              <a:t>colorA</a:t>
            </a:r>
            <a:r>
              <a:rPr lang="en-US" altLang="ja-JP" dirty="0" smtClean="0"/>
              <a:t> set to 0</a:t>
            </a:r>
          </a:p>
          <a:p>
            <a:pPr marL="0" lvl="1" indent="0">
              <a:buFont typeface="Arial" pitchFamily="34" charset="0"/>
              <a:buNone/>
            </a:pPr>
            <a:r>
              <a:rPr lang="en-US" altLang="ja-JP" dirty="0" smtClean="0"/>
              <a:t>color b set to 0</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80320" y="1038240"/>
              <a:ext cx="2160360" cy="2726280"/>
            </p14:xfrm>
          </p:contentPart>
        </mc:Choice>
        <mc:Fallback xmlns="">
          <p:pic>
            <p:nvPicPr>
              <p:cNvPr id="4" name="Ink 3"/>
              <p:cNvPicPr/>
              <p:nvPr/>
            </p:nvPicPr>
            <p:blipFill>
              <a:blip r:embed="rId3"/>
              <a:stretch>
                <a:fillRect/>
              </a:stretch>
            </p:blipFill>
            <p:spPr>
              <a:xfrm>
                <a:off x="1473120" y="1033560"/>
                <a:ext cx="2171520" cy="2736720"/>
              </a:xfrm>
              <a:prstGeom prst="rect">
                <a:avLst/>
              </a:prstGeom>
            </p:spPr>
          </p:pic>
        </mc:Fallback>
      </mc:AlternateContent>
    </p:spTree>
    <p:extLst>
      <p:ext uri="{BB962C8B-B14F-4D97-AF65-F5344CB8AC3E}">
        <p14:creationId xmlns:p14="http://schemas.microsoft.com/office/powerpoint/2010/main" val="26382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5" grpId="0" uiExpand="1" build="p" bldLvl="5"/>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To swa</a:t>
            </a:r>
            <a:r>
              <a:rPr lang="en-US" altLang="ja-JP" dirty="0" smtClean="0"/>
              <a:t>p a variable, you need a temporary holding variable</a:t>
            </a:r>
            <a:endParaRPr kumimoji="1" lang="ja-JP" altLang="en-US" dirty="0"/>
          </a:p>
        </p:txBody>
      </p:sp>
      <p:sp>
        <p:nvSpPr>
          <p:cNvPr id="5" name="Content Placeholder 2"/>
          <p:cNvSpPr>
            <a:spLocks noGrp="1"/>
          </p:cNvSpPr>
          <p:nvPr>
            <p:ph idx="1"/>
          </p:nvPr>
        </p:nvSpPr>
        <p:spPr>
          <a:xfrm>
            <a:off x="457200" y="1556792"/>
            <a:ext cx="3106688" cy="4896544"/>
          </a:xfrm>
        </p:spPr>
        <p:txBody>
          <a:bodyPr>
            <a:normAutofit/>
          </a:bodyPr>
          <a:lstStyle/>
          <a:p>
            <a:pPr marL="0" lvl="1" indent="0">
              <a:buNone/>
            </a:pPr>
            <a:r>
              <a:rPr lang="en-US" altLang="ja-JP" dirty="0" err="1"/>
              <a:t>int</a:t>
            </a:r>
            <a:r>
              <a:rPr lang="en-US" altLang="ja-JP" dirty="0"/>
              <a:t> </a:t>
            </a:r>
            <a:r>
              <a:rPr lang="en-US" altLang="ja-JP" dirty="0" err="1"/>
              <a:t>colorA</a:t>
            </a:r>
            <a:r>
              <a:rPr lang="en-US" altLang="ja-JP" dirty="0"/>
              <a:t> =255;</a:t>
            </a:r>
          </a:p>
          <a:p>
            <a:pPr marL="0" lvl="1" indent="0">
              <a:buNone/>
            </a:pPr>
            <a:r>
              <a:rPr lang="en-US" altLang="ja-JP" dirty="0" err="1"/>
              <a:t>int</a:t>
            </a:r>
            <a:r>
              <a:rPr lang="en-US" altLang="ja-JP" dirty="0"/>
              <a:t> </a:t>
            </a:r>
            <a:r>
              <a:rPr lang="en-US" altLang="ja-JP" dirty="0" err="1"/>
              <a:t>colorB</a:t>
            </a:r>
            <a:r>
              <a:rPr lang="en-US" altLang="ja-JP" dirty="0"/>
              <a:t> = 0</a:t>
            </a:r>
            <a:r>
              <a:rPr lang="en-US" altLang="ja-JP" dirty="0" smtClean="0"/>
              <a:t>;</a:t>
            </a:r>
          </a:p>
          <a:p>
            <a:pPr marL="0" lvl="1" indent="0">
              <a:buNone/>
            </a:pPr>
            <a:r>
              <a:rPr lang="en-US" altLang="ja-JP" dirty="0" err="1" smtClean="0"/>
              <a:t>int</a:t>
            </a:r>
            <a:r>
              <a:rPr lang="en-US" altLang="ja-JP" dirty="0" smtClean="0"/>
              <a:t> </a:t>
            </a:r>
            <a:r>
              <a:rPr lang="en-US" altLang="ja-JP" dirty="0" err="1" smtClean="0"/>
              <a:t>swapTmp</a:t>
            </a:r>
            <a:r>
              <a:rPr lang="en-US" altLang="ja-JP" dirty="0" smtClean="0"/>
              <a:t>;</a:t>
            </a:r>
          </a:p>
          <a:p>
            <a:pPr marL="0" lvl="1" indent="0">
              <a:buNone/>
            </a:pPr>
            <a:endParaRPr lang="en-US" altLang="ja-JP" dirty="0" smtClean="0"/>
          </a:p>
          <a:p>
            <a:pPr marL="0" lvl="1" indent="0">
              <a:buNone/>
            </a:pPr>
            <a:r>
              <a:rPr lang="en-US" altLang="ja-JP" dirty="0" smtClean="0"/>
              <a:t>// swap</a:t>
            </a:r>
          </a:p>
          <a:p>
            <a:pPr marL="0" lvl="1" indent="0">
              <a:buNone/>
            </a:pPr>
            <a:r>
              <a:rPr lang="en-US" altLang="ja-JP" dirty="0" err="1" smtClean="0"/>
              <a:t>swapTmp</a:t>
            </a:r>
            <a:r>
              <a:rPr lang="en-US" altLang="ja-JP" dirty="0" smtClean="0"/>
              <a:t> = </a:t>
            </a:r>
            <a:r>
              <a:rPr lang="en-US" altLang="ja-JP" dirty="0" err="1" smtClean="0"/>
              <a:t>colorA</a:t>
            </a:r>
            <a:r>
              <a:rPr lang="en-US" altLang="ja-JP" dirty="0" smtClean="0"/>
              <a:t>;</a:t>
            </a:r>
            <a:endParaRPr lang="en-US" altLang="ja-JP" dirty="0"/>
          </a:p>
          <a:p>
            <a:pPr marL="0" indent="0">
              <a:buNone/>
            </a:pPr>
            <a:r>
              <a:rPr kumimoji="1" lang="en-US" altLang="ja-JP" sz="2800" dirty="0" err="1" smtClean="0"/>
              <a:t>colorA</a:t>
            </a:r>
            <a:r>
              <a:rPr kumimoji="1" lang="en-US" altLang="ja-JP" sz="2800" dirty="0" smtClean="0"/>
              <a:t> = </a:t>
            </a:r>
            <a:r>
              <a:rPr kumimoji="1" lang="en-US" altLang="ja-JP" sz="2800" dirty="0" err="1" smtClean="0"/>
              <a:t>colorB</a:t>
            </a:r>
            <a:r>
              <a:rPr kumimoji="1" lang="en-US" altLang="ja-JP" sz="2800" dirty="0" smtClean="0"/>
              <a:t>;</a:t>
            </a:r>
          </a:p>
          <a:p>
            <a:pPr marL="0" indent="0">
              <a:buNone/>
            </a:pPr>
            <a:r>
              <a:rPr lang="en-US" altLang="ja-JP" sz="2800" dirty="0" err="1" smtClean="0"/>
              <a:t>colorB</a:t>
            </a:r>
            <a:r>
              <a:rPr lang="en-US" altLang="ja-JP" sz="2800" dirty="0" smtClean="0"/>
              <a:t> = </a:t>
            </a:r>
            <a:r>
              <a:rPr lang="en-US" altLang="ja-JP" sz="2800" dirty="0" err="1" smtClean="0"/>
              <a:t>swapTmp</a:t>
            </a:r>
            <a:r>
              <a:rPr lang="en-US" altLang="ja-JP" sz="2800" dirty="0" smtClean="0"/>
              <a:t>;</a:t>
            </a:r>
          </a:p>
        </p:txBody>
      </p:sp>
      <p:sp>
        <p:nvSpPr>
          <p:cNvPr id="6" name="Content Placeholder 2"/>
          <p:cNvSpPr txBox="1">
            <a:spLocks/>
          </p:cNvSpPr>
          <p:nvPr/>
        </p:nvSpPr>
        <p:spPr>
          <a:xfrm>
            <a:off x="3563888" y="4149080"/>
            <a:ext cx="4824536"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1" indent="0">
              <a:buFont typeface="Arial" pitchFamily="34" charset="0"/>
              <a:buNone/>
            </a:pPr>
            <a:r>
              <a:rPr lang="en-US" altLang="ja-JP" dirty="0" smtClean="0"/>
              <a:t>save </a:t>
            </a:r>
            <a:r>
              <a:rPr lang="en-US" altLang="ja-JP" dirty="0" err="1" smtClean="0"/>
              <a:t>colorA</a:t>
            </a:r>
            <a:r>
              <a:rPr lang="en-US" altLang="ja-JP" dirty="0" smtClean="0"/>
              <a:t> copy (255)</a:t>
            </a:r>
          </a:p>
          <a:p>
            <a:pPr marL="0" lvl="1" indent="0">
              <a:buFont typeface="Arial" pitchFamily="34" charset="0"/>
              <a:buNone/>
            </a:pPr>
            <a:r>
              <a:rPr lang="en-US" altLang="ja-JP" dirty="0" err="1" smtClean="0"/>
              <a:t>colorA</a:t>
            </a:r>
            <a:r>
              <a:rPr lang="en-US" altLang="ja-JP" dirty="0" smtClean="0"/>
              <a:t> is now 0</a:t>
            </a:r>
          </a:p>
          <a:p>
            <a:pPr marL="0" lvl="1" indent="0">
              <a:buFont typeface="Arial" pitchFamily="34" charset="0"/>
              <a:buNone/>
            </a:pPr>
            <a:r>
              <a:rPr lang="en-US" altLang="ja-JP" dirty="0" err="1" smtClean="0"/>
              <a:t>colorB</a:t>
            </a:r>
            <a:r>
              <a:rPr lang="en-US" altLang="ja-JP" dirty="0" smtClean="0"/>
              <a:t> set to </a:t>
            </a:r>
            <a:r>
              <a:rPr lang="en-US" altLang="ja-JP" dirty="0" err="1" smtClean="0"/>
              <a:t>colorA</a:t>
            </a:r>
            <a:r>
              <a:rPr lang="en-US" altLang="ja-JP" dirty="0" smtClean="0"/>
              <a:t> copy(255)</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305080" y="1666800"/>
              <a:ext cx="1596600" cy="1649160"/>
            </p14:xfrm>
          </p:contentPart>
        </mc:Choice>
        <mc:Fallback xmlns="">
          <p:pic>
            <p:nvPicPr>
              <p:cNvPr id="3" name="Ink 2"/>
              <p:cNvPicPr/>
              <p:nvPr/>
            </p:nvPicPr>
            <p:blipFill>
              <a:blip r:embed="rId3"/>
              <a:stretch>
                <a:fillRect/>
              </a:stretch>
            </p:blipFill>
            <p:spPr>
              <a:xfrm>
                <a:off x="2297520" y="1663560"/>
                <a:ext cx="1608480" cy="1661400"/>
              </a:xfrm>
              <a:prstGeom prst="rect">
                <a:avLst/>
              </a:prstGeom>
            </p:spPr>
          </p:pic>
        </mc:Fallback>
      </mc:AlternateContent>
    </p:spTree>
    <p:extLst>
      <p:ext uri="{BB962C8B-B14F-4D97-AF65-F5344CB8AC3E}">
        <p14:creationId xmlns:p14="http://schemas.microsoft.com/office/powerpoint/2010/main" val="9337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P spid="6"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Processing Development Environment</a:t>
            </a:r>
            <a:endParaRPr kumimoji="1" lang="ja-JP" altLang="en-US" dirty="0"/>
          </a:p>
        </p:txBody>
      </p:sp>
      <p:sp>
        <p:nvSpPr>
          <p:cNvPr id="3" name="Content Placeholder 2"/>
          <p:cNvSpPr>
            <a:spLocks noGrp="1"/>
          </p:cNvSpPr>
          <p:nvPr>
            <p:ph idx="1"/>
          </p:nvPr>
        </p:nvSpPr>
        <p:spPr/>
        <p:txBody>
          <a:bodyPr>
            <a:normAutofit lnSpcReduction="10000"/>
          </a:bodyPr>
          <a:lstStyle/>
          <a:p>
            <a:pPr>
              <a:buFontTx/>
              <a:buChar char="-"/>
            </a:pPr>
            <a:r>
              <a:rPr kumimoji="1" lang="en-US" altLang="ja-JP" dirty="0" smtClean="0"/>
              <a:t>Project name</a:t>
            </a:r>
          </a:p>
          <a:p>
            <a:pPr>
              <a:buFontTx/>
              <a:buChar char="-"/>
            </a:pPr>
            <a:r>
              <a:rPr lang="en-US" altLang="ja-JP" dirty="0" smtClean="0"/>
              <a:t>Version</a:t>
            </a:r>
          </a:p>
          <a:p>
            <a:pPr>
              <a:buFontTx/>
              <a:buChar char="-"/>
            </a:pPr>
            <a:r>
              <a:rPr kumimoji="1" lang="en-US" altLang="ja-JP" dirty="0" smtClean="0"/>
              <a:t>JAVA processor</a:t>
            </a:r>
          </a:p>
          <a:p>
            <a:pPr>
              <a:buFontTx/>
              <a:buChar char="-"/>
            </a:pPr>
            <a:r>
              <a:rPr lang="en-US" altLang="ja-JP" dirty="0" smtClean="0"/>
              <a:t>Run and stop buttons. Shortcuts.</a:t>
            </a:r>
          </a:p>
          <a:p>
            <a:pPr>
              <a:buFontTx/>
              <a:buChar char="-"/>
            </a:pPr>
            <a:r>
              <a:rPr kumimoji="1" lang="en-US" altLang="ja-JP" dirty="0" smtClean="0"/>
              <a:t>Tabs (not used for us)</a:t>
            </a:r>
          </a:p>
          <a:p>
            <a:pPr>
              <a:buFontTx/>
              <a:buChar char="-"/>
            </a:pPr>
            <a:r>
              <a:rPr lang="en-US" altLang="ja-JP" dirty="0" smtClean="0"/>
              <a:t>Text editor.</a:t>
            </a:r>
          </a:p>
          <a:p>
            <a:pPr>
              <a:buFontTx/>
              <a:buChar char="-"/>
            </a:pPr>
            <a:r>
              <a:rPr kumimoji="1" lang="en-US" altLang="ja-JP" dirty="0" smtClean="0"/>
              <a:t>Message bar</a:t>
            </a:r>
          </a:p>
          <a:p>
            <a:pPr>
              <a:buFontTx/>
              <a:buChar char="-"/>
            </a:pPr>
            <a:r>
              <a:rPr lang="en-US" altLang="ja-JP" dirty="0" smtClean="0"/>
              <a:t>console</a:t>
            </a:r>
            <a:endParaRPr kumimoji="1" lang="ja-JP" altLang="en-US" dirty="0"/>
          </a:p>
        </p:txBody>
      </p:sp>
    </p:spTree>
    <p:extLst>
      <p:ext uri="{BB962C8B-B14F-4D97-AF65-F5344CB8AC3E}">
        <p14:creationId xmlns:p14="http://schemas.microsoft.com/office/powerpoint/2010/main" val="4282752809"/>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Note: the ^ sign does not do power</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err="1" smtClean="0"/>
              <a:t>int</a:t>
            </a:r>
            <a:r>
              <a:rPr kumimoji="1" lang="en-US" altLang="ja-JP" dirty="0" smtClean="0"/>
              <a:t> a = 2^2;</a:t>
            </a:r>
          </a:p>
          <a:p>
            <a:pPr marL="0" indent="0">
              <a:buNone/>
            </a:pPr>
            <a:endParaRPr lang="en-US" altLang="ja-JP" dirty="0"/>
          </a:p>
          <a:p>
            <a:pPr marL="0" indent="0">
              <a:buNone/>
            </a:pPr>
            <a:r>
              <a:rPr kumimoji="1" lang="en-US" altLang="ja-JP" dirty="0" smtClean="0"/>
              <a:t>This does a </a:t>
            </a:r>
            <a:r>
              <a:rPr kumimoji="1" lang="en-US" altLang="ja-JP" b="1" i="1" u="sng" dirty="0" smtClean="0"/>
              <a:t>bitwise exclusive or</a:t>
            </a:r>
            <a:r>
              <a:rPr lang="en-US" altLang="ja-JP" b="1" dirty="0"/>
              <a:t> </a:t>
            </a:r>
            <a:r>
              <a:rPr lang="en-US" altLang="ja-JP" dirty="0" smtClean="0"/>
              <a:t>(advanced topic beyond this course)</a:t>
            </a:r>
            <a:endParaRPr kumimoji="1" lang="ja-JP" altLang="en-US" dirty="0"/>
          </a:p>
        </p:txBody>
      </p:sp>
    </p:spTree>
    <p:extLst>
      <p:ext uri="{BB962C8B-B14F-4D97-AF65-F5344CB8AC3E}">
        <p14:creationId xmlns:p14="http://schemas.microsoft.com/office/powerpoint/2010/main" val="2813968534"/>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Opposite test</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We can do code IF something is TRUE</a:t>
            </a:r>
          </a:p>
          <a:p>
            <a:pPr marL="0" indent="0">
              <a:buNone/>
            </a:pPr>
            <a:r>
              <a:rPr lang="en-US" altLang="ja-JP" dirty="0" smtClean="0"/>
              <a:t>What about if something is not true?</a:t>
            </a:r>
          </a:p>
          <a:p>
            <a:pPr marL="0" indent="0">
              <a:buNone/>
            </a:pPr>
            <a:endParaRPr kumimoji="1" lang="en-US" altLang="ja-JP" dirty="0" smtClean="0"/>
          </a:p>
          <a:p>
            <a:pPr marL="0" indent="0">
              <a:buNone/>
            </a:pPr>
            <a:r>
              <a:rPr kumimoji="1" lang="en-US" altLang="ja-JP" dirty="0" smtClean="0"/>
              <a:t>Goal – if the mouse button is NOT pressed, then draw a black circle underneath it to simulate an eraser</a:t>
            </a:r>
            <a:endParaRPr kumimoji="1" lang="ja-JP" altLang="en-US" dirty="0"/>
          </a:p>
        </p:txBody>
      </p:sp>
    </p:spTree>
    <p:extLst>
      <p:ext uri="{BB962C8B-B14F-4D97-AF65-F5344CB8AC3E}">
        <p14:creationId xmlns:p14="http://schemas.microsoft.com/office/powerpoint/2010/main" val="16976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922114"/>
          </a:xfrm>
        </p:spPr>
        <p:txBody>
          <a:bodyPr/>
          <a:lstStyle/>
          <a:p>
            <a:r>
              <a:rPr lang="en-US" dirty="0" err="1" smtClean="0"/>
              <a:t>boolean</a:t>
            </a:r>
            <a:r>
              <a:rPr lang="en-US" dirty="0" smtClean="0"/>
              <a:t> operations!: negation</a:t>
            </a:r>
            <a:endParaRPr lang="en-CA" dirty="0"/>
          </a:p>
        </p:txBody>
      </p:sp>
      <p:sp>
        <p:nvSpPr>
          <p:cNvPr id="3" name="コンテンツ プレースホルダー 2"/>
          <p:cNvSpPr>
            <a:spLocks noGrp="1"/>
          </p:cNvSpPr>
          <p:nvPr>
            <p:ph idx="1"/>
          </p:nvPr>
        </p:nvSpPr>
        <p:spPr>
          <a:xfrm>
            <a:off x="251520" y="1124744"/>
            <a:ext cx="8795320" cy="5544616"/>
          </a:xfrm>
        </p:spPr>
        <p:txBody>
          <a:bodyPr/>
          <a:lstStyle/>
          <a:p>
            <a:pPr marL="0" indent="0">
              <a:buNone/>
            </a:pPr>
            <a:r>
              <a:rPr lang="en-US" dirty="0" smtClean="0"/>
              <a:t>negation!! how can we get the opposite?</a:t>
            </a:r>
          </a:p>
          <a:p>
            <a:pPr marL="0" indent="0">
              <a:buNone/>
            </a:pPr>
            <a:r>
              <a:rPr lang="en-US" dirty="0"/>
              <a:t>	</a:t>
            </a:r>
            <a:r>
              <a:rPr lang="en-US" dirty="0" smtClean="0"/>
              <a:t>true -&gt;false,  false -&gt; true</a:t>
            </a:r>
          </a:p>
          <a:p>
            <a:pPr marL="0" indent="0">
              <a:buNone/>
            </a:pPr>
            <a:r>
              <a:rPr lang="en-US" dirty="0"/>
              <a:t>	</a:t>
            </a:r>
            <a:r>
              <a:rPr lang="en-US" dirty="0" smtClean="0"/>
              <a:t>!</a:t>
            </a:r>
            <a:r>
              <a:rPr lang="en-US" dirty="0" err="1" smtClean="0"/>
              <a:t>boolean</a:t>
            </a:r>
            <a:r>
              <a:rPr lang="en-US" dirty="0" smtClean="0"/>
              <a:t>, the exclamation part negates</a:t>
            </a:r>
          </a:p>
          <a:p>
            <a:pPr marL="0" indent="0">
              <a:buNone/>
            </a:pPr>
            <a:endParaRPr lang="en-US" dirty="0"/>
          </a:p>
          <a:p>
            <a:pPr marL="0" indent="0">
              <a:buNone/>
            </a:pPr>
            <a:r>
              <a:rPr lang="en-US" dirty="0" err="1" smtClean="0"/>
              <a:t>boolean</a:t>
            </a:r>
            <a:r>
              <a:rPr lang="en-US" dirty="0" smtClean="0"/>
              <a:t> </a:t>
            </a:r>
            <a:r>
              <a:rPr lang="en-US" dirty="0" err="1" smtClean="0"/>
              <a:t>isJimRich</a:t>
            </a:r>
            <a:r>
              <a:rPr lang="en-US" dirty="0" smtClean="0"/>
              <a:t> = false;</a:t>
            </a:r>
          </a:p>
          <a:p>
            <a:pPr marL="0" indent="0">
              <a:buNone/>
            </a:pPr>
            <a:r>
              <a:rPr lang="en-US" dirty="0" err="1" smtClean="0"/>
              <a:t>boolean</a:t>
            </a:r>
            <a:r>
              <a:rPr lang="en-US" dirty="0" smtClean="0"/>
              <a:t> </a:t>
            </a:r>
            <a:r>
              <a:rPr lang="en-US" dirty="0" err="1" smtClean="0"/>
              <a:t>isJimPoor</a:t>
            </a:r>
            <a:r>
              <a:rPr lang="en-US" dirty="0" smtClean="0"/>
              <a:t> = !</a:t>
            </a:r>
            <a:r>
              <a:rPr lang="en-US" dirty="0" err="1" smtClean="0"/>
              <a:t>isJimRich</a:t>
            </a:r>
            <a:r>
              <a:rPr lang="en-US" dirty="0" smtClean="0"/>
              <a:t>;</a:t>
            </a:r>
          </a:p>
          <a:p>
            <a:pPr marL="0" indent="0">
              <a:buNone/>
            </a:pPr>
            <a:endParaRPr lang="en-US" dirty="0"/>
          </a:p>
          <a:p>
            <a:pPr marL="0" indent="0">
              <a:buNone/>
            </a:pPr>
            <a:r>
              <a:rPr lang="en-US" dirty="0" smtClean="0"/>
              <a:t>also known as “not”.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856520" y="3312720"/>
              <a:ext cx="6445800" cy="2013120"/>
            </p14:xfrm>
          </p:contentPart>
        </mc:Choice>
        <mc:Fallback xmlns="">
          <p:pic>
            <p:nvPicPr>
              <p:cNvPr id="4" name="Ink 3"/>
              <p:cNvPicPr/>
              <p:nvPr/>
            </p:nvPicPr>
            <p:blipFill>
              <a:blip r:embed="rId3"/>
              <a:stretch>
                <a:fillRect/>
              </a:stretch>
            </p:blipFill>
            <p:spPr>
              <a:xfrm>
                <a:off x="1853640" y="3306240"/>
                <a:ext cx="6455160" cy="2023560"/>
              </a:xfrm>
              <a:prstGeom prst="rect">
                <a:avLst/>
              </a:prstGeom>
            </p:spPr>
          </p:pic>
        </mc:Fallback>
      </mc:AlternateContent>
    </p:spTree>
    <p:extLst>
      <p:ext uri="{BB962C8B-B14F-4D97-AF65-F5344CB8AC3E}">
        <p14:creationId xmlns:p14="http://schemas.microsoft.com/office/powerpoint/2010/main" val="178743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Somewhat confusing…</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if (!</a:t>
            </a:r>
            <a:r>
              <a:rPr kumimoji="1" lang="en-US" altLang="ja-JP" dirty="0" err="1" smtClean="0"/>
              <a:t>mousePressed</a:t>
            </a:r>
            <a:r>
              <a:rPr kumimoji="1" lang="en-US" altLang="ja-JP" dirty="0" smtClean="0"/>
              <a:t>)…</a:t>
            </a:r>
          </a:p>
          <a:p>
            <a:pPr marL="0" indent="0">
              <a:buNone/>
            </a:pPr>
            <a:r>
              <a:rPr lang="en-US" altLang="ja-JP" dirty="0" smtClean="0"/>
              <a:t>if the opposite of </a:t>
            </a:r>
            <a:r>
              <a:rPr lang="en-US" altLang="ja-JP" dirty="0" err="1" smtClean="0"/>
              <a:t>MousePressed</a:t>
            </a:r>
            <a:r>
              <a:rPr lang="ja-JP" altLang="en-US" dirty="0"/>
              <a:t> </a:t>
            </a:r>
            <a:r>
              <a:rPr lang="en-US" altLang="ja-JP" dirty="0" smtClean="0"/>
              <a:t>is true</a:t>
            </a:r>
          </a:p>
          <a:p>
            <a:pPr marL="0" indent="0">
              <a:buNone/>
            </a:pPr>
            <a:r>
              <a:rPr kumimoji="1" lang="en-US" altLang="ja-JP" dirty="0" smtClean="0"/>
              <a:t>if </a:t>
            </a:r>
            <a:r>
              <a:rPr kumimoji="1" lang="en-US" altLang="ja-JP" dirty="0" err="1" smtClean="0"/>
              <a:t>mousePressed</a:t>
            </a:r>
            <a:r>
              <a:rPr kumimoji="1" lang="en-US" altLang="ja-JP" dirty="0" smtClean="0"/>
              <a:t> is false</a:t>
            </a:r>
          </a:p>
          <a:p>
            <a:pPr marL="0" indent="0">
              <a:buNone/>
            </a:pPr>
            <a:endParaRPr lang="en-US" altLang="ja-JP" dirty="0"/>
          </a:p>
          <a:p>
            <a:pPr marL="0" indent="0">
              <a:buNone/>
            </a:pPr>
            <a:r>
              <a:rPr kumimoji="1" lang="en-US" altLang="ja-JP" dirty="0" smtClean="0"/>
              <a:t>Then draw a black circle!</a:t>
            </a:r>
            <a:endParaRPr kumimoji="1" lang="ja-JP" alt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28520" y="1472400"/>
              <a:ext cx="6525000" cy="1866600"/>
            </p14:xfrm>
          </p:contentPart>
        </mc:Choice>
        <mc:Fallback xmlns="">
          <p:pic>
            <p:nvPicPr>
              <p:cNvPr id="4" name="Ink 3"/>
              <p:cNvPicPr/>
              <p:nvPr/>
            </p:nvPicPr>
            <p:blipFill>
              <a:blip r:embed="rId3"/>
              <a:stretch>
                <a:fillRect/>
              </a:stretch>
            </p:blipFill>
            <p:spPr>
              <a:xfrm>
                <a:off x="1026000" y="1464840"/>
                <a:ext cx="6537960" cy="1876680"/>
              </a:xfrm>
              <a:prstGeom prst="rect">
                <a:avLst/>
              </a:prstGeom>
            </p:spPr>
          </p:pic>
        </mc:Fallback>
      </mc:AlternateContent>
    </p:spTree>
    <p:extLst>
      <p:ext uri="{BB962C8B-B14F-4D97-AF65-F5344CB8AC3E}">
        <p14:creationId xmlns:p14="http://schemas.microsoft.com/office/powerpoint/2010/main" val="395926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Growing / shrinking ball</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First make a program where a ball grows or shrinks</a:t>
            </a:r>
          </a:p>
          <a:p>
            <a:pPr marL="0" indent="0">
              <a:buNone/>
            </a:pPr>
            <a:endParaRPr lang="en-US" altLang="ja-JP" dirty="0"/>
          </a:p>
          <a:p>
            <a:pPr marL="0" indent="0">
              <a:buNone/>
            </a:pPr>
            <a:r>
              <a:rPr kumimoji="1" lang="en-US" altLang="ja-JP" dirty="0" smtClean="0"/>
              <a:t>use the if statement to detect if the mouse is pressed, and act on that </a:t>
            </a:r>
            <a:endParaRPr kumimoji="1" lang="ja-JP" altLang="en-US" dirty="0"/>
          </a:p>
        </p:txBody>
      </p:sp>
      <p:grpSp>
        <p:nvGrpSpPr>
          <p:cNvPr id="12" name="Group 11"/>
          <p:cNvGrpSpPr/>
          <p:nvPr/>
        </p:nvGrpSpPr>
        <p:grpSpPr>
          <a:xfrm>
            <a:off x="2483768" y="4365104"/>
            <a:ext cx="6552728" cy="2232248"/>
            <a:chOff x="755576" y="4222032"/>
            <a:chExt cx="7488832" cy="2303312"/>
          </a:xfrm>
        </p:grpSpPr>
        <p:sp>
          <p:nvSpPr>
            <p:cNvPr id="4" name="三方向矢印 5"/>
            <p:cNvSpPr/>
            <p:nvPr/>
          </p:nvSpPr>
          <p:spPr>
            <a:xfrm>
              <a:off x="3581890" y="4366048"/>
              <a:ext cx="1620180" cy="1188604"/>
            </a:xfrm>
            <a:prstGeom prst="leftRightUpArrow">
              <a:avLst>
                <a:gd name="adj1" fmla="val 13164"/>
                <a:gd name="adj2" fmla="val 25000"/>
                <a:gd name="adj3" fmla="val 168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5" name="角丸四角形 3"/>
            <p:cNvSpPr/>
            <p:nvPr/>
          </p:nvSpPr>
          <p:spPr>
            <a:xfrm>
              <a:off x="3419872" y="4222032"/>
              <a:ext cx="1944216"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 mouse pressed?</a:t>
              </a:r>
              <a:endParaRPr lang="en-CA" dirty="0"/>
            </a:p>
          </p:txBody>
        </p:sp>
        <p:sp>
          <p:nvSpPr>
            <p:cNvPr id="6" name="下矢印 4"/>
            <p:cNvSpPr/>
            <p:nvPr/>
          </p:nvSpPr>
          <p:spPr>
            <a:xfrm>
              <a:off x="2666750" y="5589240"/>
              <a:ext cx="324036"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7" name="角丸四角形 6"/>
            <p:cNvSpPr/>
            <p:nvPr/>
          </p:nvSpPr>
          <p:spPr>
            <a:xfrm>
              <a:off x="2165657" y="5014120"/>
              <a:ext cx="1326223"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if </a:t>
              </a:r>
              <a:r>
                <a:rPr lang="en-US" dirty="0" smtClean="0"/>
                <a:t>yes</a:t>
              </a:r>
              <a:endParaRPr lang="en-CA" b="1" dirty="0"/>
            </a:p>
          </p:txBody>
        </p:sp>
        <p:sp>
          <p:nvSpPr>
            <p:cNvPr id="8" name="角丸四角形 7"/>
            <p:cNvSpPr/>
            <p:nvPr/>
          </p:nvSpPr>
          <p:spPr>
            <a:xfrm>
              <a:off x="5292080" y="5014120"/>
              <a:ext cx="1326223"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if </a:t>
              </a:r>
              <a:r>
                <a:rPr lang="en-US" dirty="0" smtClean="0"/>
                <a:t>no</a:t>
              </a:r>
              <a:endParaRPr lang="en-CA" b="1" dirty="0"/>
            </a:p>
          </p:txBody>
        </p:sp>
        <p:sp>
          <p:nvSpPr>
            <p:cNvPr id="9" name="下矢印 8"/>
            <p:cNvSpPr/>
            <p:nvPr/>
          </p:nvSpPr>
          <p:spPr>
            <a:xfrm>
              <a:off x="5793173" y="5589240"/>
              <a:ext cx="324036"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0" name="角丸四角形 10"/>
            <p:cNvSpPr/>
            <p:nvPr/>
          </p:nvSpPr>
          <p:spPr>
            <a:xfrm>
              <a:off x="755576" y="6022232"/>
              <a:ext cx="3168352"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ballSize</a:t>
              </a:r>
              <a:r>
                <a:rPr lang="en-US" dirty="0"/>
                <a:t> += growth;</a:t>
              </a:r>
              <a:endParaRPr lang="en-CA" dirty="0"/>
            </a:p>
          </p:txBody>
        </p:sp>
        <p:sp>
          <p:nvSpPr>
            <p:cNvPr id="11" name="角丸四角形 11"/>
            <p:cNvSpPr/>
            <p:nvPr/>
          </p:nvSpPr>
          <p:spPr>
            <a:xfrm>
              <a:off x="5076056" y="6022232"/>
              <a:ext cx="3168352" cy="50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ballSize</a:t>
              </a:r>
              <a:r>
                <a:rPr lang="en-US" dirty="0"/>
                <a:t> -= shrink;</a:t>
              </a:r>
              <a:endParaRPr lang="en-CA" dirty="0"/>
            </a:p>
          </p:txBody>
        </p:sp>
      </p:grpSp>
    </p:spTree>
    <p:extLst>
      <p:ext uri="{BB962C8B-B14F-4D97-AF65-F5344CB8AC3E}">
        <p14:creationId xmlns:p14="http://schemas.microsoft.com/office/powerpoint/2010/main" val="10471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we often do two opposite tests:</a:t>
            </a:r>
            <a:endParaRPr kumimoji="1" lang="ja-JP" altLang="en-US" dirty="0"/>
          </a:p>
        </p:txBody>
      </p:sp>
      <p:sp>
        <p:nvSpPr>
          <p:cNvPr id="3" name="Content Placeholder 2"/>
          <p:cNvSpPr>
            <a:spLocks noGrp="1"/>
          </p:cNvSpPr>
          <p:nvPr>
            <p:ph idx="1"/>
          </p:nvPr>
        </p:nvSpPr>
        <p:spPr>
          <a:xfrm>
            <a:off x="470770" y="1628800"/>
            <a:ext cx="8229600" cy="4525963"/>
          </a:xfrm>
        </p:spPr>
        <p:txBody>
          <a:bodyPr>
            <a:normAutofit lnSpcReduction="10000"/>
          </a:bodyPr>
          <a:lstStyle/>
          <a:p>
            <a:pPr marL="0" indent="0">
              <a:buNone/>
            </a:pPr>
            <a:r>
              <a:rPr kumimoji="1" lang="en-US" altLang="ja-JP" dirty="0" smtClean="0"/>
              <a:t>if (</a:t>
            </a:r>
            <a:r>
              <a:rPr kumimoji="1" lang="en-US" altLang="ja-JP" dirty="0" err="1" smtClean="0"/>
              <a:t>mousePressed</a:t>
            </a:r>
            <a:r>
              <a:rPr kumimoji="1" lang="en-US" altLang="ja-JP" dirty="0" smtClean="0"/>
              <a:t>)</a:t>
            </a:r>
          </a:p>
          <a:p>
            <a:pPr marL="0" indent="0">
              <a:buNone/>
            </a:pPr>
            <a:r>
              <a:rPr lang="en-US" altLang="ja-JP" dirty="0" smtClean="0"/>
              <a:t>{</a:t>
            </a:r>
          </a:p>
          <a:p>
            <a:pPr marL="0" indent="0">
              <a:buNone/>
            </a:pPr>
            <a:r>
              <a:rPr lang="en-US" altLang="ja-JP" dirty="0"/>
              <a:t> </a:t>
            </a:r>
            <a:r>
              <a:rPr lang="en-US" altLang="ja-JP" dirty="0" smtClean="0"/>
              <a:t> // do stuff</a:t>
            </a:r>
          </a:p>
          <a:p>
            <a:pPr marL="0" indent="0">
              <a:buNone/>
            </a:pPr>
            <a:r>
              <a:rPr kumimoji="1" lang="en-US" altLang="ja-JP" dirty="0" smtClean="0"/>
              <a:t>}</a:t>
            </a:r>
          </a:p>
          <a:p>
            <a:pPr marL="0" indent="0">
              <a:buNone/>
            </a:pPr>
            <a:r>
              <a:rPr lang="en-US" altLang="ja-JP" dirty="0" smtClean="0"/>
              <a:t>if (!</a:t>
            </a:r>
            <a:r>
              <a:rPr lang="en-US" altLang="ja-JP" dirty="0" err="1" smtClean="0"/>
              <a:t>mousePressed</a:t>
            </a:r>
            <a:r>
              <a:rPr lang="en-US" altLang="ja-JP" dirty="0" smtClean="0"/>
              <a:t>) </a:t>
            </a:r>
          </a:p>
          <a:p>
            <a:pPr marL="0" indent="0">
              <a:buNone/>
            </a:pPr>
            <a:r>
              <a:rPr kumimoji="1" lang="en-US" altLang="ja-JP" dirty="0" smtClean="0"/>
              <a:t>{</a:t>
            </a:r>
          </a:p>
          <a:p>
            <a:pPr marL="0" indent="0">
              <a:buNone/>
            </a:pPr>
            <a:r>
              <a:rPr lang="en-US" altLang="ja-JP" dirty="0" smtClean="0"/>
              <a:t>  // do stuff</a:t>
            </a:r>
            <a:endParaRPr lang="en-US" altLang="ja-JP" dirty="0"/>
          </a:p>
          <a:p>
            <a:pPr marL="0" indent="0">
              <a:buNone/>
            </a:pPr>
            <a:r>
              <a:rPr kumimoji="1" lang="en-US" altLang="ja-JP" dirty="0" smtClean="0"/>
              <a:t>}</a:t>
            </a:r>
          </a:p>
        </p:txBody>
      </p:sp>
    </p:spTree>
    <p:extLst>
      <p:ext uri="{BB962C8B-B14F-4D97-AF65-F5344CB8AC3E}">
        <p14:creationId xmlns:p14="http://schemas.microsoft.com/office/powerpoint/2010/main" val="840633973"/>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22114"/>
          </a:xfrm>
        </p:spPr>
        <p:txBody>
          <a:bodyPr/>
          <a:lstStyle/>
          <a:p>
            <a:r>
              <a:rPr lang="en-US" dirty="0" smtClean="0"/>
              <a:t>Two opposite tests!</a:t>
            </a:r>
            <a:endParaRPr lang="en-CA" dirty="0"/>
          </a:p>
        </p:txBody>
      </p:sp>
      <p:sp>
        <p:nvSpPr>
          <p:cNvPr id="3" name="コンテンツ プレースホルダー 2"/>
          <p:cNvSpPr>
            <a:spLocks noGrp="1"/>
          </p:cNvSpPr>
          <p:nvPr>
            <p:ph idx="1"/>
          </p:nvPr>
        </p:nvSpPr>
        <p:spPr>
          <a:xfrm>
            <a:off x="457200" y="1124744"/>
            <a:ext cx="8229600" cy="5616624"/>
          </a:xfrm>
        </p:spPr>
        <p:txBody>
          <a:bodyPr>
            <a:normAutofit/>
          </a:bodyPr>
          <a:lstStyle/>
          <a:p>
            <a:pPr marL="0" indent="0">
              <a:buNone/>
            </a:pPr>
            <a:r>
              <a:rPr lang="en-US" dirty="0" smtClean="0"/>
              <a:t>it would be useful if we could say: </a:t>
            </a:r>
            <a:r>
              <a:rPr lang="en-US" b="1" dirty="0" smtClean="0"/>
              <a:t>otherwise</a:t>
            </a:r>
            <a:r>
              <a:rPr lang="en-US" dirty="0" smtClean="0"/>
              <a:t> </a:t>
            </a:r>
          </a:p>
          <a:p>
            <a:pPr marL="0" indent="0">
              <a:buNone/>
            </a:pPr>
            <a:r>
              <a:rPr lang="en-US" dirty="0" smtClean="0"/>
              <a:t>e.g., if the mouse is pressed, do something, otherwise, do something else</a:t>
            </a:r>
          </a:p>
          <a:p>
            <a:pPr marL="0" indent="0">
              <a:buNone/>
            </a:pPr>
            <a:r>
              <a:rPr lang="en-US" dirty="0" smtClean="0"/>
              <a:t>Processing has the </a:t>
            </a:r>
            <a:r>
              <a:rPr lang="en-US" b="1" dirty="0" smtClean="0"/>
              <a:t>else</a:t>
            </a:r>
            <a:r>
              <a:rPr lang="en-US" dirty="0" smtClean="0"/>
              <a:t> keyword to do this!</a:t>
            </a:r>
          </a:p>
          <a:p>
            <a:pPr marL="0" indent="0">
              <a:buNone/>
            </a:pPr>
            <a:endParaRPr lang="en-US" dirty="0" smtClean="0"/>
          </a:p>
          <a:p>
            <a:pPr marL="0" indent="0">
              <a:buNone/>
            </a:pPr>
            <a:r>
              <a:rPr lang="en-US" dirty="0" smtClean="0"/>
              <a:t>if (</a:t>
            </a:r>
            <a:r>
              <a:rPr lang="en-US" dirty="0" err="1" smtClean="0"/>
              <a:t>mousePressed</a:t>
            </a:r>
            <a:r>
              <a:rPr lang="en-US" dirty="0" smtClean="0"/>
              <a:t>) </a:t>
            </a:r>
          </a:p>
          <a:p>
            <a:pPr marL="0" indent="0">
              <a:buNone/>
            </a:pPr>
            <a:r>
              <a:rPr lang="en-US" dirty="0" smtClean="0"/>
              <a:t>{ //… }</a:t>
            </a:r>
          </a:p>
          <a:p>
            <a:pPr marL="0" indent="0">
              <a:buNone/>
            </a:pPr>
            <a:r>
              <a:rPr lang="en-US" dirty="0" smtClean="0"/>
              <a:t>else </a:t>
            </a:r>
          </a:p>
          <a:p>
            <a:pPr marL="0" indent="0">
              <a:buNone/>
            </a:pPr>
            <a:r>
              <a:rPr lang="en-US" dirty="0" smtClean="0"/>
              <a:t>{ //… }</a:t>
            </a:r>
          </a:p>
          <a:p>
            <a:pPr marL="0" indent="0">
              <a:buNone/>
            </a:pPr>
            <a:endParaRPr lang="en-US" dirty="0" smtClean="0"/>
          </a:p>
        </p:txBody>
      </p:sp>
      <p:sp>
        <p:nvSpPr>
          <p:cNvPr id="4" name="左中かっこ 3"/>
          <p:cNvSpPr/>
          <p:nvPr/>
        </p:nvSpPr>
        <p:spPr>
          <a:xfrm flipH="1">
            <a:off x="1907704" y="5445224"/>
            <a:ext cx="360040" cy="100811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CA" dirty="0"/>
          </a:p>
        </p:txBody>
      </p:sp>
      <p:sp>
        <p:nvSpPr>
          <p:cNvPr id="5" name="テキスト ボックス 4"/>
          <p:cNvSpPr txBox="1"/>
          <p:nvPr/>
        </p:nvSpPr>
        <p:spPr>
          <a:xfrm>
            <a:off x="2195736" y="5445224"/>
            <a:ext cx="6067623" cy="954107"/>
          </a:xfrm>
          <a:prstGeom prst="rect">
            <a:avLst/>
          </a:prstGeom>
          <a:noFill/>
        </p:spPr>
        <p:txBody>
          <a:bodyPr wrap="none" rtlCol="0">
            <a:spAutoFit/>
          </a:bodyPr>
          <a:lstStyle/>
          <a:p>
            <a:r>
              <a:rPr lang="en-US" sz="2800" dirty="0" smtClean="0"/>
              <a:t>this code is ONLY run if the </a:t>
            </a:r>
            <a:r>
              <a:rPr lang="en-US" sz="2800" dirty="0" err="1" smtClean="0"/>
              <a:t>boolean</a:t>
            </a:r>
            <a:r>
              <a:rPr lang="en-US" sz="2800" dirty="0" smtClean="0"/>
              <a:t> test </a:t>
            </a:r>
          </a:p>
          <a:p>
            <a:r>
              <a:rPr lang="en-US" sz="2800" dirty="0" smtClean="0"/>
              <a:t>above is FALSE. </a:t>
            </a:r>
            <a:endParaRPr lang="en-CA" sz="2800"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26600" y="3790800"/>
              <a:ext cx="2021760" cy="2394000"/>
            </p14:xfrm>
          </p:contentPart>
        </mc:Choice>
        <mc:Fallback xmlns="">
          <p:pic>
            <p:nvPicPr>
              <p:cNvPr id="6" name="Ink 5"/>
              <p:cNvPicPr/>
              <p:nvPr/>
            </p:nvPicPr>
            <p:blipFill>
              <a:blip r:embed="rId3"/>
              <a:stretch>
                <a:fillRect/>
              </a:stretch>
            </p:blipFill>
            <p:spPr>
              <a:xfrm>
                <a:off x="417960" y="3786120"/>
                <a:ext cx="2039400" cy="2408400"/>
              </a:xfrm>
              <a:prstGeom prst="rect">
                <a:avLst/>
              </a:prstGeom>
            </p:spPr>
          </p:pic>
        </mc:Fallback>
      </mc:AlternateContent>
    </p:spTree>
    <p:extLst>
      <p:ext uri="{BB962C8B-B14F-4D97-AF65-F5344CB8AC3E}">
        <p14:creationId xmlns:p14="http://schemas.microsoft.com/office/powerpoint/2010/main" val="18992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b="1" dirty="0" smtClean="0"/>
              <a:t>if-then-else</a:t>
            </a:r>
            <a:endParaRPr lang="en-CA" b="1" dirty="0"/>
          </a:p>
        </p:txBody>
      </p:sp>
      <p:sp>
        <p:nvSpPr>
          <p:cNvPr id="3" name="コンテンツ プレースホルダー 2"/>
          <p:cNvSpPr>
            <a:spLocks noGrp="1"/>
          </p:cNvSpPr>
          <p:nvPr>
            <p:ph idx="1"/>
          </p:nvPr>
        </p:nvSpPr>
        <p:spPr>
          <a:xfrm>
            <a:off x="457200" y="1600200"/>
            <a:ext cx="8229600" cy="5069160"/>
          </a:xfrm>
        </p:spPr>
        <p:txBody>
          <a:bodyPr>
            <a:normAutofit/>
          </a:bodyPr>
          <a:lstStyle/>
          <a:p>
            <a:pPr marL="0" indent="0">
              <a:buNone/>
            </a:pPr>
            <a:r>
              <a:rPr lang="en-US" dirty="0" smtClean="0"/>
              <a:t>if (</a:t>
            </a:r>
            <a:r>
              <a:rPr lang="en-US" dirty="0" err="1" smtClean="0"/>
              <a:t>boolean</a:t>
            </a:r>
            <a:r>
              <a:rPr lang="en-US" dirty="0" smtClean="0"/>
              <a:t> test) { </a:t>
            </a:r>
          </a:p>
          <a:p>
            <a:pPr marL="0" indent="0">
              <a:buNone/>
            </a:pPr>
            <a:r>
              <a:rPr lang="en-US" dirty="0" smtClean="0"/>
              <a:t>// then do all this stuff..</a:t>
            </a:r>
          </a:p>
          <a:p>
            <a:pPr marL="0" indent="0">
              <a:buNone/>
            </a:pPr>
            <a:r>
              <a:rPr lang="en-US" dirty="0" smtClean="0"/>
              <a:t>…</a:t>
            </a:r>
          </a:p>
          <a:p>
            <a:pPr marL="0" indent="0">
              <a:buNone/>
            </a:pPr>
            <a:r>
              <a:rPr lang="en-US" dirty="0" smtClean="0"/>
              <a:t>} else {</a:t>
            </a:r>
          </a:p>
          <a:p>
            <a:pPr marL="0" indent="0">
              <a:buNone/>
            </a:pPr>
            <a:r>
              <a:rPr lang="en-US" dirty="0" smtClean="0"/>
              <a:t>// otherwise do all this stuff.</a:t>
            </a:r>
          </a:p>
          <a:p>
            <a:pPr marL="0" indent="0">
              <a:buNone/>
            </a:pPr>
            <a:r>
              <a:rPr lang="en-US" dirty="0" smtClean="0"/>
              <a:t>}</a:t>
            </a:r>
          </a:p>
          <a:p>
            <a:pPr marL="0" indent="0">
              <a:buNone/>
            </a:pPr>
            <a:endParaRPr lang="en-US" dirty="0"/>
          </a:p>
          <a:p>
            <a:pPr marL="0" indent="0">
              <a:buNone/>
            </a:pPr>
            <a:r>
              <a:rPr lang="en-US" dirty="0" smtClean="0"/>
              <a:t>Update the program</a:t>
            </a:r>
          </a:p>
        </p:txBody>
      </p:sp>
    </p:spTree>
    <p:extLst>
      <p:ext uri="{BB962C8B-B14F-4D97-AF65-F5344CB8AC3E}">
        <p14:creationId xmlns:p14="http://schemas.microsoft.com/office/powerpoint/2010/main" val="2111367868"/>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kumimoji="1" lang="en-US" altLang="ja-JP" dirty="0" smtClean="0"/>
              <a:t>Make a ball move left if the mouse is pressed,</a:t>
            </a:r>
            <a:br>
              <a:rPr kumimoji="1" lang="en-US" altLang="ja-JP" dirty="0" smtClean="0"/>
            </a:br>
            <a:r>
              <a:rPr lang="en-US" altLang="ja-JP" dirty="0" smtClean="0"/>
              <a:t>right otherwise</a:t>
            </a:r>
            <a:endParaRPr kumimoji="1" lang="ja-JP" altLang="en-US" dirty="0"/>
          </a:p>
        </p:txBody>
      </p:sp>
      <p:sp>
        <p:nvSpPr>
          <p:cNvPr id="3" name="Content Placeholder 2"/>
          <p:cNvSpPr>
            <a:spLocks noGrp="1"/>
          </p:cNvSpPr>
          <p:nvPr>
            <p:ph idx="1"/>
          </p:nvPr>
        </p:nvSpPr>
        <p:spPr>
          <a:xfrm>
            <a:off x="457200" y="2420888"/>
            <a:ext cx="8229600" cy="3705275"/>
          </a:xfrm>
        </p:spPr>
        <p:txBody>
          <a:bodyPr/>
          <a:lstStyle/>
          <a:p>
            <a:pPr marL="0" indent="0">
              <a:buNone/>
            </a:pPr>
            <a:r>
              <a:rPr kumimoji="1" lang="en-US" altLang="ja-JP" dirty="0" smtClean="0"/>
              <a:t>Up if </a:t>
            </a:r>
            <a:r>
              <a:rPr kumimoji="1" lang="en-US" altLang="ja-JP" dirty="0" err="1" smtClean="0"/>
              <a:t>keypressed</a:t>
            </a:r>
            <a:r>
              <a:rPr kumimoji="1" lang="en-US" altLang="ja-JP" dirty="0" smtClean="0"/>
              <a:t>, down otherwise</a:t>
            </a:r>
          </a:p>
          <a:p>
            <a:pPr marL="0" indent="0">
              <a:buNone/>
            </a:pPr>
            <a:endParaRPr lang="en-US" altLang="ja-JP" dirty="0"/>
          </a:p>
          <a:p>
            <a:pPr marL="0" indent="0">
              <a:buNone/>
            </a:pPr>
            <a:r>
              <a:rPr kumimoji="1" lang="en-US" altLang="ja-JP" dirty="0" smtClean="0"/>
              <a:t>Don’t clear the BG, and set a stroke color to leave a trail</a:t>
            </a:r>
            <a:endParaRPr kumimoji="1" lang="ja-JP" altLang="en-US" dirty="0"/>
          </a:p>
        </p:txBody>
      </p:sp>
    </p:spTree>
    <p:extLst>
      <p:ext uri="{BB962C8B-B14F-4D97-AF65-F5344CB8AC3E}">
        <p14:creationId xmlns:p14="http://schemas.microsoft.com/office/powerpoint/2010/main" val="42003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nesting ifs…</a:t>
            </a:r>
            <a:endParaRPr kumimoji="1" lang="ja-JP" altLang="en-US" dirty="0"/>
          </a:p>
        </p:txBody>
      </p:sp>
      <p:sp>
        <p:nvSpPr>
          <p:cNvPr id="3" name="Content Placeholder 2"/>
          <p:cNvSpPr>
            <a:spLocks noGrp="1"/>
          </p:cNvSpPr>
          <p:nvPr>
            <p:ph idx="1"/>
          </p:nvPr>
        </p:nvSpPr>
        <p:spPr>
          <a:xfrm>
            <a:off x="251520" y="1196752"/>
            <a:ext cx="8784976" cy="4929411"/>
          </a:xfrm>
        </p:spPr>
        <p:txBody>
          <a:bodyPr>
            <a:normAutofit/>
          </a:bodyPr>
          <a:lstStyle/>
          <a:p>
            <a:pPr marL="0" indent="0">
              <a:buNone/>
            </a:pPr>
            <a:r>
              <a:rPr kumimoji="1" lang="en-US" altLang="ja-JP" dirty="0" smtClean="0"/>
              <a:t>in computer programming, </a:t>
            </a:r>
            <a:r>
              <a:rPr kumimoji="1" lang="en-US" altLang="ja-JP" b="1" dirty="0" smtClean="0"/>
              <a:t>nesting</a:t>
            </a:r>
            <a:r>
              <a:rPr kumimoji="1" lang="en-US" altLang="ja-JP" dirty="0" smtClean="0"/>
              <a:t> is when you put one thing inside of another</a:t>
            </a:r>
          </a:p>
          <a:p>
            <a:pPr marL="0" indent="0">
              <a:buNone/>
            </a:pPr>
            <a:endParaRPr lang="en-US" altLang="ja-JP" dirty="0"/>
          </a:p>
          <a:p>
            <a:pPr marL="0" indent="0">
              <a:buNone/>
            </a:pPr>
            <a:r>
              <a:rPr kumimoji="1" lang="en-US" altLang="ja-JP" dirty="0" smtClean="0"/>
              <a:t>Let’s update our drawing program.</a:t>
            </a:r>
          </a:p>
          <a:p>
            <a:pPr marL="0" indent="0">
              <a:buNone/>
            </a:pPr>
            <a:endParaRPr kumimoji="1" lang="en-US" altLang="ja-JP" dirty="0" smtClean="0"/>
          </a:p>
          <a:p>
            <a:pPr marL="0" indent="0">
              <a:buNone/>
            </a:pPr>
            <a:r>
              <a:rPr lang="en-US" altLang="ja-JP" dirty="0" smtClean="0"/>
              <a:t>Previously: press a key clears the canvas to black</a:t>
            </a:r>
          </a:p>
          <a:p>
            <a:pPr marL="0" indent="0">
              <a:buNone/>
            </a:pPr>
            <a:r>
              <a:rPr kumimoji="1" lang="en-US" altLang="ja-JP" dirty="0" smtClean="0"/>
              <a:t>Let’s make it so that if you press a key while the mouse is down, clear to white</a:t>
            </a:r>
          </a:p>
        </p:txBody>
      </p:sp>
    </p:spTree>
    <p:extLst>
      <p:ext uri="{BB962C8B-B14F-4D97-AF65-F5344CB8AC3E}">
        <p14:creationId xmlns:p14="http://schemas.microsoft.com/office/powerpoint/2010/main" val="7146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who can take this course?</a:t>
            </a:r>
            <a:endParaRPr lang="en-CA" dirty="0"/>
          </a:p>
        </p:txBody>
      </p:sp>
      <p:sp>
        <p:nvSpPr>
          <p:cNvPr id="3" name="コンテンツ プレースホルダー 2"/>
          <p:cNvSpPr>
            <a:spLocks noGrp="1"/>
          </p:cNvSpPr>
          <p:nvPr>
            <p:ph idx="1"/>
          </p:nvPr>
        </p:nvSpPr>
        <p:spPr>
          <a:xfrm>
            <a:off x="457200" y="1484784"/>
            <a:ext cx="8686800" cy="4497363"/>
          </a:xfrm>
        </p:spPr>
        <p:txBody>
          <a:bodyPr>
            <a:normAutofit fontScale="92500"/>
          </a:bodyPr>
          <a:lstStyle/>
          <a:p>
            <a:pPr marL="0" indent="0">
              <a:buNone/>
            </a:pPr>
            <a:r>
              <a:rPr lang="en-US" dirty="0" smtClean="0"/>
              <a:t>no computer programming background required!</a:t>
            </a:r>
          </a:p>
          <a:p>
            <a:pPr marL="0" indent="0">
              <a:buNone/>
            </a:pPr>
            <a:endParaRPr lang="en-US" dirty="0" smtClean="0"/>
          </a:p>
          <a:p>
            <a:pPr marL="0" indent="0">
              <a:buNone/>
            </a:pPr>
            <a:r>
              <a:rPr lang="en-US" dirty="0" smtClean="0"/>
              <a:t>basic computer usage skills: typing, using new software, using the web..</a:t>
            </a:r>
          </a:p>
          <a:p>
            <a:pPr marL="0" indent="0">
              <a:buNone/>
            </a:pPr>
            <a:endParaRPr lang="en-US" dirty="0"/>
          </a:p>
          <a:p>
            <a:pPr marL="0" indent="0">
              <a:buNone/>
            </a:pPr>
            <a:r>
              <a:rPr lang="en-US" dirty="0" smtClean="0"/>
              <a:t>if you have extensive programming background</a:t>
            </a:r>
            <a:r>
              <a:rPr lang="en-CA" dirty="0" smtClean="0"/>
              <a:t>:</a:t>
            </a:r>
          </a:p>
          <a:p>
            <a:pPr marL="0" indent="0">
              <a:buNone/>
            </a:pPr>
            <a:r>
              <a:rPr lang="en-US" dirty="0"/>
              <a:t>	</a:t>
            </a:r>
            <a:r>
              <a:rPr lang="en-US" dirty="0" smtClean="0"/>
              <a:t>a) you may be surprised at what you still learn</a:t>
            </a:r>
          </a:p>
          <a:p>
            <a:pPr marL="0" indent="0">
              <a:buNone/>
            </a:pPr>
            <a:r>
              <a:rPr lang="en-US" dirty="0"/>
              <a:t>	</a:t>
            </a:r>
            <a:r>
              <a:rPr lang="en-US" dirty="0" smtClean="0"/>
              <a:t>b) there are ways of challenging the course</a:t>
            </a:r>
          </a:p>
        </p:txBody>
      </p:sp>
    </p:spTree>
    <p:extLst>
      <p:ext uri="{BB962C8B-B14F-4D97-AF65-F5344CB8AC3E}">
        <p14:creationId xmlns:p14="http://schemas.microsoft.com/office/powerpoint/2010/main" val="29894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processing sketch</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Programs are called Sketches!</a:t>
            </a:r>
          </a:p>
          <a:p>
            <a:pPr>
              <a:buFontTx/>
              <a:buChar char="-"/>
            </a:pPr>
            <a:r>
              <a:rPr kumimoji="1" lang="en-US" altLang="ja-JP" dirty="0" smtClean="0"/>
              <a:t>Sketchbook</a:t>
            </a:r>
          </a:p>
          <a:p>
            <a:pPr>
              <a:buFontTx/>
              <a:buChar char="-"/>
            </a:pPr>
            <a:r>
              <a:rPr lang="en-US" altLang="ja-JP" dirty="0" smtClean="0"/>
              <a:t>Change sketchbook location</a:t>
            </a:r>
          </a:p>
          <a:p>
            <a:pPr lvl="1">
              <a:buFontTx/>
              <a:buChar char="-"/>
            </a:pPr>
            <a:r>
              <a:rPr kumimoji="1" lang="en-US" altLang="ja-JP" dirty="0" smtClean="0"/>
              <a:t>(BACKUP!!)</a:t>
            </a:r>
            <a:endParaRPr kumimoji="1" lang="ja-JP" altLang="en-US" dirty="0"/>
          </a:p>
        </p:txBody>
      </p:sp>
    </p:spTree>
    <p:extLst>
      <p:ext uri="{BB962C8B-B14F-4D97-AF65-F5344CB8AC3E}">
        <p14:creationId xmlns:p14="http://schemas.microsoft.com/office/powerpoint/2010/main" val="314157837"/>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Previous code</a:t>
            </a:r>
            <a:endParaRPr kumimoji="1" lang="ja-JP" alt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altLang="ja-JP" dirty="0"/>
              <a:t> if (</a:t>
            </a:r>
            <a:r>
              <a:rPr lang="en-US" altLang="ja-JP" dirty="0" err="1"/>
              <a:t>mousePressed</a:t>
            </a:r>
            <a:r>
              <a:rPr lang="en-US" altLang="ja-JP" dirty="0"/>
              <a:t>)</a:t>
            </a:r>
          </a:p>
          <a:p>
            <a:pPr marL="0" indent="0">
              <a:buNone/>
            </a:pPr>
            <a:r>
              <a:rPr lang="en-US" altLang="ja-JP" dirty="0"/>
              <a:t>  {</a:t>
            </a:r>
          </a:p>
          <a:p>
            <a:pPr marL="0" indent="0">
              <a:buNone/>
            </a:pPr>
            <a:r>
              <a:rPr lang="en-US" altLang="ja-JP" dirty="0"/>
              <a:t>    stroke(255);</a:t>
            </a:r>
          </a:p>
          <a:p>
            <a:pPr marL="0" indent="0">
              <a:buNone/>
            </a:pPr>
            <a:r>
              <a:rPr lang="en-US" altLang="ja-JP" dirty="0"/>
              <a:t>    line(</a:t>
            </a:r>
            <a:r>
              <a:rPr lang="en-US" altLang="ja-JP" dirty="0" err="1"/>
              <a:t>pmouseX</a:t>
            </a:r>
            <a:r>
              <a:rPr lang="en-US" altLang="ja-JP" dirty="0"/>
              <a:t>, </a:t>
            </a:r>
            <a:r>
              <a:rPr lang="en-US" altLang="ja-JP" dirty="0" err="1"/>
              <a:t>pmouseY</a:t>
            </a:r>
            <a:r>
              <a:rPr lang="en-US" altLang="ja-JP" dirty="0"/>
              <a:t>, </a:t>
            </a:r>
            <a:r>
              <a:rPr lang="en-US" altLang="ja-JP" dirty="0" err="1"/>
              <a:t>mouseX</a:t>
            </a:r>
            <a:r>
              <a:rPr lang="en-US" altLang="ja-JP" dirty="0"/>
              <a:t>, </a:t>
            </a:r>
            <a:r>
              <a:rPr lang="en-US" altLang="ja-JP" dirty="0" err="1"/>
              <a:t>mouseY</a:t>
            </a:r>
            <a:r>
              <a:rPr lang="en-US" altLang="ja-JP" dirty="0"/>
              <a:t>);</a:t>
            </a:r>
          </a:p>
          <a:p>
            <a:pPr marL="0" indent="0">
              <a:buNone/>
            </a:pPr>
            <a:r>
              <a:rPr lang="en-US" altLang="ja-JP" dirty="0"/>
              <a:t>  } else {</a:t>
            </a:r>
          </a:p>
          <a:p>
            <a:pPr marL="0" indent="0">
              <a:buNone/>
            </a:pPr>
            <a:r>
              <a:rPr lang="en-US" altLang="ja-JP" dirty="0"/>
              <a:t>    stroke(0);</a:t>
            </a:r>
          </a:p>
          <a:p>
            <a:pPr marL="0" indent="0">
              <a:buNone/>
            </a:pPr>
            <a:r>
              <a:rPr lang="en-US" altLang="ja-JP" dirty="0"/>
              <a:t>    fill(0);</a:t>
            </a:r>
          </a:p>
          <a:p>
            <a:pPr marL="0" indent="0">
              <a:buNone/>
            </a:pPr>
            <a:r>
              <a:rPr lang="en-US" altLang="ja-JP" dirty="0"/>
              <a:t>    ellipse(</a:t>
            </a:r>
            <a:r>
              <a:rPr lang="en-US" altLang="ja-JP" dirty="0" err="1"/>
              <a:t>mouseX</a:t>
            </a:r>
            <a:r>
              <a:rPr lang="en-US" altLang="ja-JP" dirty="0"/>
              <a:t>, </a:t>
            </a:r>
            <a:r>
              <a:rPr lang="en-US" altLang="ja-JP" dirty="0" err="1"/>
              <a:t>mouseY</a:t>
            </a:r>
            <a:r>
              <a:rPr lang="en-US" altLang="ja-JP" dirty="0"/>
              <a:t>, 25, 25);</a:t>
            </a:r>
          </a:p>
          <a:p>
            <a:pPr marL="0" indent="0">
              <a:buNone/>
            </a:pPr>
            <a:r>
              <a:rPr lang="en-US" altLang="ja-JP" dirty="0"/>
              <a:t>  }</a:t>
            </a:r>
          </a:p>
          <a:p>
            <a:pPr marL="0" indent="0">
              <a:buNone/>
            </a:pPr>
            <a:endParaRPr lang="en-US" altLang="ja-JP" dirty="0"/>
          </a:p>
          <a:p>
            <a:pPr marL="0" indent="0">
              <a:buNone/>
            </a:pPr>
            <a:r>
              <a:rPr lang="en-US" altLang="ja-JP" dirty="0"/>
              <a:t>  if (</a:t>
            </a:r>
            <a:r>
              <a:rPr lang="en-US" altLang="ja-JP" dirty="0" err="1"/>
              <a:t>keyPressed</a:t>
            </a:r>
            <a:r>
              <a:rPr lang="en-US" altLang="ja-JP" dirty="0"/>
              <a:t>)</a:t>
            </a:r>
          </a:p>
          <a:p>
            <a:pPr marL="0" indent="0">
              <a:buNone/>
            </a:pPr>
            <a:r>
              <a:rPr lang="en-US" altLang="ja-JP" dirty="0"/>
              <a:t>  {</a:t>
            </a:r>
          </a:p>
          <a:p>
            <a:pPr marL="0" indent="0">
              <a:buNone/>
            </a:pPr>
            <a:r>
              <a:rPr lang="en-US" altLang="ja-JP" dirty="0"/>
              <a:t> </a:t>
            </a:r>
            <a:r>
              <a:rPr lang="en-US" altLang="ja-JP" dirty="0" smtClean="0"/>
              <a:t>   background(0</a:t>
            </a:r>
            <a:r>
              <a:rPr lang="en-US" altLang="ja-JP" dirty="0"/>
              <a:t>);</a:t>
            </a:r>
          </a:p>
          <a:p>
            <a:pPr marL="0" indent="0">
              <a:buNone/>
            </a:pPr>
            <a:r>
              <a:rPr lang="en-US" altLang="ja-JP" dirty="0"/>
              <a:t> </a:t>
            </a:r>
            <a:r>
              <a:rPr lang="en-US" altLang="ja-JP" dirty="0" smtClean="0"/>
              <a:t> }</a:t>
            </a:r>
            <a:endParaRPr lang="en-US" altLang="ja-JP" dirty="0"/>
          </a:p>
          <a:p>
            <a:pPr marL="0" indent="0">
              <a:buNone/>
            </a:pPr>
            <a:r>
              <a:rPr lang="en-US" altLang="ja-JP" dirty="0" smtClean="0"/>
              <a:t> </a:t>
            </a:r>
            <a:endParaRPr kumimoji="1" lang="ja-JP" alt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11560" y="4382280"/>
              <a:ext cx="6022800" cy="810000"/>
            </p14:xfrm>
          </p:contentPart>
        </mc:Choice>
        <mc:Fallback xmlns="">
          <p:pic>
            <p:nvPicPr>
              <p:cNvPr id="4" name="Ink 3"/>
              <p:cNvPicPr/>
              <p:nvPr/>
            </p:nvPicPr>
            <p:blipFill>
              <a:blip r:embed="rId3"/>
              <a:stretch>
                <a:fillRect/>
              </a:stretch>
            </p:blipFill>
            <p:spPr>
              <a:xfrm>
                <a:off x="504360" y="4377240"/>
                <a:ext cx="6037560" cy="825120"/>
              </a:xfrm>
              <a:prstGeom prst="rect">
                <a:avLst/>
              </a:prstGeom>
            </p:spPr>
          </p:pic>
        </mc:Fallback>
      </mc:AlternateContent>
    </p:spTree>
    <p:extLst>
      <p:ext uri="{BB962C8B-B14F-4D97-AF65-F5344CB8AC3E}">
        <p14:creationId xmlns:p14="http://schemas.microsoft.com/office/powerpoint/2010/main" val="2176125242"/>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How:</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Once we check if a key is pressed, make the clear color depend on whether or not the mouse is down.</a:t>
            </a:r>
          </a:p>
          <a:p>
            <a:pPr marL="0" indent="0">
              <a:buNone/>
            </a:pPr>
            <a:endParaRPr lang="en-US" altLang="ja-JP" dirty="0" smtClean="0"/>
          </a:p>
          <a:p>
            <a:pPr marL="0" indent="0">
              <a:buNone/>
            </a:pPr>
            <a:r>
              <a:rPr kumimoji="1" lang="en-US" altLang="ja-JP" dirty="0" smtClean="0"/>
              <a:t>Use another if statement INSIDE th</a:t>
            </a:r>
            <a:r>
              <a:rPr lang="en-US" altLang="ja-JP" dirty="0" smtClean="0"/>
              <a:t>e first one</a:t>
            </a:r>
            <a:endParaRPr kumimoji="1" lang="en-US" altLang="ja-JP" dirty="0" smtClean="0"/>
          </a:p>
        </p:txBody>
      </p:sp>
    </p:spTree>
    <p:extLst>
      <p:ext uri="{BB962C8B-B14F-4D97-AF65-F5344CB8AC3E}">
        <p14:creationId xmlns:p14="http://schemas.microsoft.com/office/powerpoint/2010/main" val="40246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a:xfrm>
            <a:off x="457200" y="1600200"/>
            <a:ext cx="3610744" cy="4525963"/>
          </a:xfrm>
        </p:spPr>
        <p:txBody>
          <a:bodyPr>
            <a:normAutofit fontScale="92500" lnSpcReduction="20000"/>
          </a:bodyPr>
          <a:lstStyle/>
          <a:p>
            <a:pPr marL="0" indent="0">
              <a:buNone/>
            </a:pPr>
            <a:r>
              <a:rPr lang="en-US" altLang="ja-JP" dirty="0"/>
              <a:t> if (</a:t>
            </a:r>
            <a:r>
              <a:rPr lang="en-US" altLang="ja-JP" dirty="0" err="1"/>
              <a:t>keyPressed</a:t>
            </a:r>
            <a:r>
              <a:rPr lang="en-US" altLang="ja-JP" dirty="0"/>
              <a:t>)</a:t>
            </a:r>
          </a:p>
          <a:p>
            <a:pPr marL="0" indent="0">
              <a:buNone/>
            </a:pPr>
            <a:r>
              <a:rPr lang="en-US" altLang="ja-JP" dirty="0"/>
              <a:t>  {</a:t>
            </a:r>
          </a:p>
          <a:p>
            <a:pPr marL="0" indent="0">
              <a:buNone/>
            </a:pPr>
            <a:r>
              <a:rPr lang="en-US" altLang="ja-JP" dirty="0"/>
              <a:t>    if (</a:t>
            </a:r>
            <a:r>
              <a:rPr lang="en-US" altLang="ja-JP" dirty="0" err="1"/>
              <a:t>mousePressed</a:t>
            </a:r>
            <a:r>
              <a:rPr lang="en-US" altLang="ja-JP" dirty="0"/>
              <a:t>)</a:t>
            </a:r>
          </a:p>
          <a:p>
            <a:pPr marL="0" indent="0">
              <a:buNone/>
            </a:pPr>
            <a:r>
              <a:rPr lang="en-US" altLang="ja-JP" dirty="0"/>
              <a:t>    {</a:t>
            </a:r>
          </a:p>
          <a:p>
            <a:pPr marL="0" indent="0">
              <a:buNone/>
            </a:pPr>
            <a:r>
              <a:rPr lang="en-US" altLang="ja-JP" dirty="0"/>
              <a:t>      background(255);</a:t>
            </a:r>
          </a:p>
          <a:p>
            <a:pPr marL="0" indent="0">
              <a:buNone/>
            </a:pPr>
            <a:r>
              <a:rPr lang="en-US" altLang="ja-JP" dirty="0"/>
              <a:t>    } else {</a:t>
            </a:r>
          </a:p>
          <a:p>
            <a:pPr marL="0" indent="0">
              <a:buNone/>
            </a:pPr>
            <a:r>
              <a:rPr lang="en-US" altLang="ja-JP" dirty="0"/>
              <a:t>      background(0);</a:t>
            </a:r>
          </a:p>
          <a:p>
            <a:pPr marL="0" indent="0">
              <a:buNone/>
            </a:pPr>
            <a:r>
              <a:rPr lang="en-US" altLang="ja-JP" dirty="0"/>
              <a:t>    }</a:t>
            </a:r>
          </a:p>
          <a:p>
            <a:pPr marL="0" indent="0">
              <a:buNone/>
            </a:pPr>
            <a:r>
              <a:rPr lang="en-US" altLang="ja-JP" dirty="0"/>
              <a:t>  }</a:t>
            </a:r>
            <a:endParaRPr kumimoji="1" lang="ja-JP" altLang="en-US" dirty="0"/>
          </a:p>
        </p:txBody>
      </p:sp>
      <p:sp>
        <p:nvSpPr>
          <p:cNvPr id="4" name="Right Brace 3"/>
          <p:cNvSpPr/>
          <p:nvPr/>
        </p:nvSpPr>
        <p:spPr>
          <a:xfrm>
            <a:off x="3095836" y="2495029"/>
            <a:ext cx="1944216" cy="2736304"/>
          </a:xfrm>
          <a:prstGeom prst="rightBrace">
            <a:avLst>
              <a:gd name="adj1" fmla="val 8333"/>
              <a:gd name="adj2" fmla="val 51892"/>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5" name="Content Placeholder 2"/>
          <p:cNvSpPr txBox="1">
            <a:spLocks/>
          </p:cNvSpPr>
          <p:nvPr/>
        </p:nvSpPr>
        <p:spPr>
          <a:xfrm>
            <a:off x="4572000" y="1600200"/>
            <a:ext cx="4572000" cy="4914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dirty="0" smtClean="0"/>
              <a:t>Inside the if </a:t>
            </a:r>
            <a:r>
              <a:rPr lang="en-US" altLang="ja-JP" dirty="0" err="1" smtClean="0"/>
              <a:t>keypressed</a:t>
            </a:r>
            <a:r>
              <a:rPr lang="en-US" altLang="ja-JP" dirty="0" smtClean="0"/>
              <a:t> block, so this code is </a:t>
            </a:r>
            <a:r>
              <a:rPr lang="en-US" altLang="ja-JP" b="1" u="sng" dirty="0" smtClean="0"/>
              <a:t>ONLY RUN</a:t>
            </a:r>
            <a:r>
              <a:rPr lang="en-US" altLang="ja-JP" dirty="0" smtClean="0"/>
              <a:t> if the </a:t>
            </a:r>
            <a:r>
              <a:rPr lang="en-US" altLang="ja-JP" dirty="0" err="1" smtClean="0"/>
              <a:t>keyPressed</a:t>
            </a:r>
            <a:r>
              <a:rPr lang="en-US" altLang="ja-JP" dirty="0" smtClean="0"/>
              <a:t> test is true.</a:t>
            </a:r>
          </a:p>
          <a:p>
            <a:pPr marL="0" indent="0">
              <a:buFont typeface="Arial" pitchFamily="34" charset="0"/>
              <a:buNone/>
            </a:pPr>
            <a:endParaRPr lang="en-US" altLang="ja-JP" dirty="0"/>
          </a:p>
          <a:p>
            <a:pPr marL="0" indent="0">
              <a:buFont typeface="Arial" pitchFamily="34" charset="0"/>
              <a:buNone/>
            </a:pPr>
            <a:r>
              <a:rPr lang="en-US" altLang="ja-JP" dirty="0" smtClean="0"/>
              <a:t>Narrow tunnel vision! Step by step!</a:t>
            </a:r>
            <a:endParaRPr lang="ja-JP" altLang="en-US" dirty="0"/>
          </a:p>
        </p:txBody>
      </p:sp>
    </p:spTree>
    <p:extLst>
      <p:ext uri="{BB962C8B-B14F-4D97-AF65-F5344CB8AC3E}">
        <p14:creationId xmlns:p14="http://schemas.microsoft.com/office/powerpoint/2010/main" val="338450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bldLvl="5"/>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Boolean operations</a:t>
            </a:r>
            <a:endParaRPr lang="en-US" dirty="0"/>
          </a:p>
        </p:txBody>
      </p:sp>
      <p:sp>
        <p:nvSpPr>
          <p:cNvPr id="3" name="Content Placeholder 2"/>
          <p:cNvSpPr>
            <a:spLocks noGrp="1"/>
          </p:cNvSpPr>
          <p:nvPr>
            <p:ph idx="1"/>
          </p:nvPr>
        </p:nvSpPr>
        <p:spPr>
          <a:xfrm>
            <a:off x="457200" y="1268760"/>
            <a:ext cx="8229600" cy="4857403"/>
          </a:xfrm>
        </p:spPr>
        <p:txBody>
          <a:bodyPr/>
          <a:lstStyle/>
          <a:p>
            <a:pPr marL="0" indent="0">
              <a:buNone/>
            </a:pPr>
            <a:r>
              <a:rPr lang="en-US" dirty="0" smtClean="0"/>
              <a:t>How to do complex </a:t>
            </a:r>
            <a:r>
              <a:rPr lang="en-US" dirty="0" err="1" smtClean="0"/>
              <a:t>boolean</a:t>
            </a:r>
            <a:r>
              <a:rPr lang="en-US" dirty="0" smtClean="0"/>
              <a:t> tests..</a:t>
            </a:r>
          </a:p>
          <a:p>
            <a:pPr marL="0" indent="0">
              <a:buNone/>
            </a:pPr>
            <a:r>
              <a:rPr lang="en-US" dirty="0" smtClean="0"/>
              <a:t>If both x AND y are true then..</a:t>
            </a:r>
          </a:p>
          <a:p>
            <a:pPr marL="0" indent="0">
              <a:buNone/>
            </a:pPr>
            <a:r>
              <a:rPr lang="en-US" dirty="0" smtClean="0"/>
              <a:t>If either x OR y are true then..</a:t>
            </a:r>
          </a:p>
        </p:txBody>
      </p:sp>
    </p:spTree>
    <p:extLst>
      <p:ext uri="{BB962C8B-B14F-4D97-AF65-F5344CB8AC3E}">
        <p14:creationId xmlns:p14="http://schemas.microsoft.com/office/powerpoint/2010/main" val="255250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394"/>
            <a:ext cx="8229600" cy="778098"/>
          </a:xfrm>
        </p:spPr>
        <p:txBody>
          <a:bodyPr/>
          <a:lstStyle/>
          <a:p>
            <a:r>
              <a:rPr lang="en-US" dirty="0" err="1" smtClean="0"/>
              <a:t>boolean</a:t>
            </a:r>
            <a:r>
              <a:rPr lang="en-US" dirty="0" smtClean="0"/>
              <a:t> operations!: and</a:t>
            </a:r>
            <a:endParaRPr lang="en-CA" dirty="0"/>
          </a:p>
        </p:txBody>
      </p:sp>
      <p:sp>
        <p:nvSpPr>
          <p:cNvPr id="3" name="コンテンツ プレースホルダー 2"/>
          <p:cNvSpPr>
            <a:spLocks noGrp="1"/>
          </p:cNvSpPr>
          <p:nvPr>
            <p:ph idx="1"/>
          </p:nvPr>
        </p:nvSpPr>
        <p:spPr>
          <a:xfrm>
            <a:off x="107504" y="692696"/>
            <a:ext cx="9036496" cy="5760640"/>
          </a:xfrm>
        </p:spPr>
        <p:txBody>
          <a:bodyPr>
            <a:normAutofit/>
          </a:bodyPr>
          <a:lstStyle/>
          <a:p>
            <a:pPr marL="0" indent="0">
              <a:buNone/>
            </a:pPr>
            <a:r>
              <a:rPr lang="en-US" b="1" dirty="0" smtClean="0"/>
              <a:t>note:</a:t>
            </a:r>
            <a:r>
              <a:rPr lang="en-US" dirty="0" smtClean="0"/>
              <a:t> the AND operation uses the symbols &amp;&amp; to determine if both of two </a:t>
            </a:r>
            <a:r>
              <a:rPr lang="en-US" dirty="0" err="1" smtClean="0"/>
              <a:t>booleans</a:t>
            </a:r>
            <a:r>
              <a:rPr lang="en-US" dirty="0" smtClean="0"/>
              <a:t> are true:</a:t>
            </a:r>
          </a:p>
          <a:p>
            <a:pPr marL="0" indent="0">
              <a:buNone/>
            </a:pPr>
            <a:r>
              <a:rPr lang="en-US" dirty="0" err="1" smtClean="0"/>
              <a:t>boolValueA</a:t>
            </a:r>
            <a:r>
              <a:rPr lang="en-US" dirty="0" smtClean="0"/>
              <a:t> &amp;&amp; </a:t>
            </a:r>
            <a:r>
              <a:rPr lang="en-US" dirty="0" err="1" smtClean="0"/>
              <a:t>boolValueB</a:t>
            </a:r>
            <a:r>
              <a:rPr lang="en-US" dirty="0" smtClean="0"/>
              <a:t> </a:t>
            </a:r>
            <a:r>
              <a:rPr lang="en-US" sz="2800" dirty="0" smtClean="0"/>
              <a:t>// true ONLY if both are true</a:t>
            </a:r>
            <a:endParaRPr lang="en-US" sz="2800"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err="1" smtClean="0"/>
              <a:t>boolean</a:t>
            </a:r>
            <a:r>
              <a:rPr lang="en-US" dirty="0" smtClean="0"/>
              <a:t> </a:t>
            </a:r>
            <a:r>
              <a:rPr lang="en-US" dirty="0" err="1" smtClean="0"/>
              <a:t>jimIsRich</a:t>
            </a:r>
            <a:r>
              <a:rPr lang="en-US" dirty="0" smtClean="0"/>
              <a:t> = false;</a:t>
            </a:r>
          </a:p>
          <a:p>
            <a:pPr marL="0" indent="0">
              <a:buNone/>
            </a:pPr>
            <a:r>
              <a:rPr lang="en-US" dirty="0" err="1" smtClean="0"/>
              <a:t>boolean</a:t>
            </a:r>
            <a:r>
              <a:rPr lang="en-US" dirty="0" smtClean="0"/>
              <a:t> </a:t>
            </a:r>
            <a:r>
              <a:rPr lang="en-US" dirty="0" err="1" smtClean="0"/>
              <a:t>iNeedMoney</a:t>
            </a:r>
            <a:r>
              <a:rPr lang="en-US" dirty="0" smtClean="0"/>
              <a:t> = true;</a:t>
            </a:r>
          </a:p>
          <a:p>
            <a:pPr marL="0" indent="0">
              <a:buNone/>
            </a:pPr>
            <a:r>
              <a:rPr lang="en-US" dirty="0" err="1" smtClean="0"/>
              <a:t>boolean</a:t>
            </a:r>
            <a:r>
              <a:rPr lang="en-US" dirty="0" smtClean="0"/>
              <a:t> </a:t>
            </a:r>
            <a:r>
              <a:rPr lang="en-US" dirty="0" err="1" smtClean="0"/>
              <a:t>shouldMugJim</a:t>
            </a:r>
            <a:r>
              <a:rPr lang="en-US" dirty="0" smtClean="0"/>
              <a:t> = </a:t>
            </a:r>
            <a:r>
              <a:rPr lang="en-US" dirty="0" err="1" smtClean="0"/>
              <a:t>jimIsRich</a:t>
            </a:r>
            <a:r>
              <a:rPr lang="en-US" dirty="0" smtClean="0"/>
              <a:t> &amp;&amp; </a:t>
            </a:r>
            <a:r>
              <a:rPr lang="en-US" dirty="0" err="1" smtClean="0"/>
              <a:t>iNeedMoney</a:t>
            </a:r>
            <a:r>
              <a:rPr lang="en-US" dirty="0" smtClean="0"/>
              <a:t>;</a:t>
            </a:r>
            <a:endParaRPr lang="en-CA" dirty="0"/>
          </a:p>
        </p:txBody>
      </p:sp>
      <p:graphicFrame>
        <p:nvGraphicFramePr>
          <p:cNvPr id="10" name="表 9"/>
          <p:cNvGraphicFramePr>
            <a:graphicFrameLocks noGrp="1"/>
          </p:cNvGraphicFramePr>
          <p:nvPr>
            <p:extLst/>
          </p:nvPr>
        </p:nvGraphicFramePr>
        <p:xfrm>
          <a:off x="1331640" y="422108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true</a:t>
                      </a:r>
                      <a:endParaRPr lang="en-CA" dirty="0"/>
                    </a:p>
                  </a:txBody>
                  <a:tcPr/>
                </a:tc>
                <a:tc>
                  <a:txBody>
                    <a:bodyPr/>
                    <a:lstStyle/>
                    <a:p>
                      <a:r>
                        <a:rPr lang="en-US" dirty="0" smtClean="0"/>
                        <a:t>true</a:t>
                      </a:r>
                      <a:endParaRPr lang="en-CA" dirty="0"/>
                    </a:p>
                  </a:txBody>
                  <a:tcPr/>
                </a:tc>
                <a:tc>
                  <a:txBody>
                    <a:bodyPr/>
                    <a:lstStyle/>
                    <a:p>
                      <a:r>
                        <a:rPr lang="en-US" dirty="0" smtClean="0"/>
                        <a:t>A &amp;&amp; B</a:t>
                      </a:r>
                      <a:endParaRPr lang="en-CA" dirty="0"/>
                    </a:p>
                  </a:txBody>
                  <a:tcPr/>
                </a:tc>
                <a:tc>
                  <a:txBody>
                    <a:bodyPr/>
                    <a:lstStyle/>
                    <a:p>
                      <a:r>
                        <a:rPr lang="en-US" dirty="0" smtClean="0"/>
                        <a:t>true!</a:t>
                      </a:r>
                      <a:endParaRPr lang="en-CA" dirty="0"/>
                    </a:p>
                  </a:txBody>
                  <a:tcPr/>
                </a:tc>
              </a:tr>
            </a:tbl>
          </a:graphicData>
        </a:graphic>
      </p:graphicFrame>
      <p:graphicFrame>
        <p:nvGraphicFramePr>
          <p:cNvPr id="5" name="表 4"/>
          <p:cNvGraphicFramePr>
            <a:graphicFrameLocks noGrp="1"/>
          </p:cNvGraphicFramePr>
          <p:nvPr>
            <p:extLst/>
          </p:nvPr>
        </p:nvGraphicFramePr>
        <p:xfrm>
          <a:off x="1331640" y="2420888"/>
          <a:ext cx="6096000" cy="365760"/>
        </p:xfrm>
        <a:graphic>
          <a:graphicData uri="http://schemas.openxmlformats.org/drawingml/2006/table">
            <a:tbl>
              <a:tblPr firstRow="1" bandRow="1">
                <a:tableStyleId>{5C22544A-7EE6-4342-B048-85BDC9FD1C3A}</a:tableStyleId>
              </a:tblPr>
              <a:tblGrid>
                <a:gridCol w="6096000"/>
              </a:tblGrid>
              <a:tr h="0">
                <a:tc>
                  <a:txBody>
                    <a:bodyPr/>
                    <a:lstStyle/>
                    <a:p>
                      <a:r>
                        <a:rPr lang="en-US" dirty="0" smtClean="0"/>
                        <a:t>AND (&amp;&amp;)</a:t>
                      </a:r>
                      <a:r>
                        <a:rPr lang="en-US" baseline="0" dirty="0" smtClean="0"/>
                        <a:t> Truth Table</a:t>
                      </a:r>
                      <a:endParaRPr lang="en-CA" dirty="0"/>
                    </a:p>
                  </a:txBody>
                  <a:tcPr/>
                </a:tc>
              </a:tr>
            </a:tbl>
          </a:graphicData>
        </a:graphic>
      </p:graphicFrame>
      <p:graphicFrame>
        <p:nvGraphicFramePr>
          <p:cNvPr id="6" name="表 5"/>
          <p:cNvGraphicFramePr>
            <a:graphicFrameLocks noGrp="1"/>
          </p:cNvGraphicFramePr>
          <p:nvPr>
            <p:extLst/>
          </p:nvPr>
        </p:nvGraphicFramePr>
        <p:xfrm>
          <a:off x="1331640" y="278092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A</a:t>
                      </a:r>
                      <a:endParaRPr lang="en-CA" dirty="0"/>
                    </a:p>
                  </a:txBody>
                  <a:tcPr/>
                </a:tc>
                <a:tc>
                  <a:txBody>
                    <a:bodyPr/>
                    <a:lstStyle/>
                    <a:p>
                      <a:r>
                        <a:rPr lang="en-US" dirty="0" smtClean="0"/>
                        <a:t>B</a:t>
                      </a:r>
                      <a:endParaRPr lang="en-CA" dirty="0"/>
                    </a:p>
                  </a:txBody>
                  <a:tcPr/>
                </a:tc>
                <a:tc>
                  <a:txBody>
                    <a:bodyPr/>
                    <a:lstStyle/>
                    <a:p>
                      <a:r>
                        <a:rPr lang="en-US" dirty="0" smtClean="0"/>
                        <a:t>Operation</a:t>
                      </a:r>
                      <a:endParaRPr lang="en-CA" dirty="0"/>
                    </a:p>
                  </a:txBody>
                  <a:tcPr/>
                </a:tc>
                <a:tc>
                  <a:txBody>
                    <a:bodyPr/>
                    <a:lstStyle/>
                    <a:p>
                      <a:r>
                        <a:rPr lang="en-US" dirty="0" smtClean="0"/>
                        <a:t>Result</a:t>
                      </a:r>
                      <a:endParaRPr lang="en-CA" dirty="0"/>
                    </a:p>
                  </a:txBody>
                  <a:tcPr/>
                </a:tc>
              </a:tr>
            </a:tbl>
          </a:graphicData>
        </a:graphic>
      </p:graphicFrame>
      <p:graphicFrame>
        <p:nvGraphicFramePr>
          <p:cNvPr id="7" name="表 6"/>
          <p:cNvGraphicFramePr>
            <a:graphicFrameLocks noGrp="1"/>
          </p:cNvGraphicFramePr>
          <p:nvPr>
            <p:extLst/>
          </p:nvPr>
        </p:nvGraphicFramePr>
        <p:xfrm>
          <a:off x="1331640" y="314096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false</a:t>
                      </a:r>
                      <a:endParaRPr lang="en-CA" dirty="0"/>
                    </a:p>
                  </a:txBody>
                  <a:tcPr/>
                </a:tc>
                <a:tc>
                  <a:txBody>
                    <a:bodyPr/>
                    <a:lstStyle/>
                    <a:p>
                      <a:r>
                        <a:rPr lang="en-US" dirty="0" smtClean="0"/>
                        <a:t>false</a:t>
                      </a:r>
                      <a:endParaRPr lang="en-CA" dirty="0"/>
                    </a:p>
                  </a:txBody>
                  <a:tcPr/>
                </a:tc>
                <a:tc>
                  <a:txBody>
                    <a:bodyPr/>
                    <a:lstStyle/>
                    <a:p>
                      <a:r>
                        <a:rPr lang="en-US" dirty="0" smtClean="0"/>
                        <a:t>A &amp;&amp; B</a:t>
                      </a:r>
                      <a:endParaRPr lang="en-CA" dirty="0"/>
                    </a:p>
                  </a:txBody>
                  <a:tcPr/>
                </a:tc>
                <a:tc>
                  <a:txBody>
                    <a:bodyPr/>
                    <a:lstStyle/>
                    <a:p>
                      <a:r>
                        <a:rPr lang="en-US" dirty="0" smtClean="0"/>
                        <a:t>false</a:t>
                      </a:r>
                      <a:endParaRPr lang="en-CA" dirty="0"/>
                    </a:p>
                  </a:txBody>
                  <a:tcPr/>
                </a:tc>
              </a:tr>
            </a:tbl>
          </a:graphicData>
        </a:graphic>
      </p:graphicFrame>
      <p:graphicFrame>
        <p:nvGraphicFramePr>
          <p:cNvPr id="8" name="表 7"/>
          <p:cNvGraphicFramePr>
            <a:graphicFrameLocks noGrp="1"/>
          </p:cNvGraphicFramePr>
          <p:nvPr>
            <p:extLst/>
          </p:nvPr>
        </p:nvGraphicFramePr>
        <p:xfrm>
          <a:off x="1331640" y="350100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false</a:t>
                      </a:r>
                      <a:endParaRPr lang="en-CA" dirty="0"/>
                    </a:p>
                  </a:txBody>
                  <a:tcPr/>
                </a:tc>
                <a:tc>
                  <a:txBody>
                    <a:bodyPr/>
                    <a:lstStyle/>
                    <a:p>
                      <a:r>
                        <a:rPr lang="en-US" dirty="0" smtClean="0"/>
                        <a:t>true</a:t>
                      </a:r>
                      <a:endParaRPr lang="en-CA" dirty="0"/>
                    </a:p>
                  </a:txBody>
                  <a:tcPr/>
                </a:tc>
                <a:tc>
                  <a:txBody>
                    <a:bodyPr/>
                    <a:lstStyle/>
                    <a:p>
                      <a:r>
                        <a:rPr lang="en-US" dirty="0" smtClean="0"/>
                        <a:t>A &amp;&amp; B</a:t>
                      </a:r>
                      <a:endParaRPr lang="en-CA" dirty="0"/>
                    </a:p>
                  </a:txBody>
                  <a:tcPr/>
                </a:tc>
                <a:tc>
                  <a:txBody>
                    <a:bodyPr/>
                    <a:lstStyle/>
                    <a:p>
                      <a:r>
                        <a:rPr lang="en-US" dirty="0" smtClean="0"/>
                        <a:t>false</a:t>
                      </a:r>
                      <a:endParaRPr lang="en-CA" dirty="0"/>
                    </a:p>
                  </a:txBody>
                  <a:tcPr/>
                </a:tc>
              </a:tr>
            </a:tbl>
          </a:graphicData>
        </a:graphic>
      </p:graphicFrame>
      <p:graphicFrame>
        <p:nvGraphicFramePr>
          <p:cNvPr id="9" name="表 8"/>
          <p:cNvGraphicFramePr>
            <a:graphicFrameLocks noGrp="1"/>
          </p:cNvGraphicFramePr>
          <p:nvPr>
            <p:extLst/>
          </p:nvPr>
        </p:nvGraphicFramePr>
        <p:xfrm>
          <a:off x="1331640" y="386104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true</a:t>
                      </a:r>
                      <a:endParaRPr lang="en-CA" dirty="0"/>
                    </a:p>
                  </a:txBody>
                  <a:tcPr/>
                </a:tc>
                <a:tc>
                  <a:txBody>
                    <a:bodyPr/>
                    <a:lstStyle/>
                    <a:p>
                      <a:r>
                        <a:rPr lang="en-US" dirty="0" smtClean="0"/>
                        <a:t>false</a:t>
                      </a:r>
                      <a:endParaRPr lang="en-CA" dirty="0"/>
                    </a:p>
                  </a:txBody>
                  <a:tcPr/>
                </a:tc>
                <a:tc>
                  <a:txBody>
                    <a:bodyPr/>
                    <a:lstStyle/>
                    <a:p>
                      <a:r>
                        <a:rPr lang="en-US" dirty="0" smtClean="0"/>
                        <a:t>A &amp;&amp; B</a:t>
                      </a:r>
                      <a:endParaRPr lang="en-CA" dirty="0"/>
                    </a:p>
                  </a:txBody>
                  <a:tcPr/>
                </a:tc>
                <a:tc>
                  <a:txBody>
                    <a:bodyPr/>
                    <a:lstStyle/>
                    <a:p>
                      <a:r>
                        <a:rPr lang="en-US" dirty="0" smtClean="0"/>
                        <a:t>false</a:t>
                      </a:r>
                      <a:endParaRPr lang="en-CA" dirty="0"/>
                    </a:p>
                  </a:txBody>
                  <a:tcPr/>
                </a:tc>
              </a:tr>
            </a:tbl>
          </a:graphicData>
        </a:graphic>
      </p:graphicFrame>
    </p:spTree>
    <p:extLst>
      <p:ext uri="{BB962C8B-B14F-4D97-AF65-F5344CB8AC3E}">
        <p14:creationId xmlns:p14="http://schemas.microsoft.com/office/powerpoint/2010/main" val="19343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Make a program to draw a circle at the mouse only if it is in the top left quadrant</a:t>
            </a:r>
            <a:endParaRPr kumimoji="1" lang="ja-JP" altLang="en-US" dirty="0"/>
          </a:p>
        </p:txBody>
      </p:sp>
      <p:sp>
        <p:nvSpPr>
          <p:cNvPr id="3" name="Content Placeholder 2"/>
          <p:cNvSpPr>
            <a:spLocks noGrp="1"/>
          </p:cNvSpPr>
          <p:nvPr>
            <p:ph idx="1"/>
          </p:nvPr>
        </p:nvSpPr>
        <p:spPr>
          <a:xfrm>
            <a:off x="457200" y="1988840"/>
            <a:ext cx="8229600" cy="4137323"/>
          </a:xfrm>
        </p:spPr>
        <p:txBody>
          <a:bodyPr/>
          <a:lstStyle/>
          <a:p>
            <a:pPr marL="0" indent="0">
              <a:buNone/>
            </a:pPr>
            <a:r>
              <a:rPr kumimoji="1" lang="en-US" altLang="ja-JP" dirty="0" smtClean="0"/>
              <a:t>If </a:t>
            </a:r>
            <a:r>
              <a:rPr kumimoji="1" lang="en-US" altLang="ja-JP" dirty="0" err="1" smtClean="0"/>
              <a:t>mouseX</a:t>
            </a:r>
            <a:r>
              <a:rPr kumimoji="1" lang="en-US" altLang="ja-JP" dirty="0" smtClean="0"/>
              <a:t> &lt; width/2</a:t>
            </a:r>
          </a:p>
          <a:p>
            <a:pPr marL="0" indent="0">
              <a:buNone/>
            </a:pPr>
            <a:r>
              <a:rPr lang="en-US" altLang="ja-JP" dirty="0" smtClean="0"/>
              <a:t>AND</a:t>
            </a:r>
          </a:p>
          <a:p>
            <a:pPr marL="0" indent="0">
              <a:buNone/>
            </a:pPr>
            <a:r>
              <a:rPr kumimoji="1" lang="en-US" altLang="ja-JP" dirty="0" smtClean="0"/>
              <a:t>If </a:t>
            </a:r>
            <a:r>
              <a:rPr kumimoji="1" lang="en-US" altLang="ja-JP" dirty="0" err="1" smtClean="0"/>
              <a:t>mouseY</a:t>
            </a:r>
            <a:r>
              <a:rPr kumimoji="1" lang="en-US" altLang="ja-JP" dirty="0" smtClean="0"/>
              <a:t> &lt; height/2</a:t>
            </a:r>
            <a:endParaRPr kumimoji="1" lang="ja-JP" altLang="en-US" dirty="0"/>
          </a:p>
        </p:txBody>
      </p:sp>
    </p:spTree>
    <p:extLst>
      <p:ext uri="{BB962C8B-B14F-4D97-AF65-F5344CB8AC3E}">
        <p14:creationId xmlns:p14="http://schemas.microsoft.com/office/powerpoint/2010/main" val="25682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394"/>
            <a:ext cx="8229600" cy="778098"/>
          </a:xfrm>
        </p:spPr>
        <p:txBody>
          <a:bodyPr/>
          <a:lstStyle/>
          <a:p>
            <a:r>
              <a:rPr lang="en-US" dirty="0" err="1" smtClean="0"/>
              <a:t>boolean</a:t>
            </a:r>
            <a:r>
              <a:rPr lang="en-US" dirty="0" smtClean="0"/>
              <a:t> operations!: or</a:t>
            </a:r>
            <a:endParaRPr lang="en-CA" dirty="0"/>
          </a:p>
        </p:txBody>
      </p:sp>
      <p:sp>
        <p:nvSpPr>
          <p:cNvPr id="3" name="コンテンツ プレースホルダー 2"/>
          <p:cNvSpPr>
            <a:spLocks noGrp="1"/>
          </p:cNvSpPr>
          <p:nvPr>
            <p:ph idx="1"/>
          </p:nvPr>
        </p:nvSpPr>
        <p:spPr>
          <a:xfrm>
            <a:off x="107504" y="692696"/>
            <a:ext cx="9036496" cy="5760640"/>
          </a:xfrm>
        </p:spPr>
        <p:txBody>
          <a:bodyPr>
            <a:normAutofit/>
          </a:bodyPr>
          <a:lstStyle/>
          <a:p>
            <a:pPr marL="0" indent="0">
              <a:buNone/>
            </a:pPr>
            <a:r>
              <a:rPr lang="en-US" b="1" dirty="0" smtClean="0"/>
              <a:t>note:</a:t>
            </a:r>
            <a:r>
              <a:rPr lang="en-US" dirty="0" smtClean="0"/>
              <a:t> the OR operation uses the symbols || to determine of either of two </a:t>
            </a:r>
            <a:r>
              <a:rPr lang="en-US" dirty="0" err="1" smtClean="0"/>
              <a:t>booleans</a:t>
            </a:r>
            <a:r>
              <a:rPr lang="en-US" dirty="0" smtClean="0"/>
              <a:t> are true:</a:t>
            </a:r>
          </a:p>
          <a:p>
            <a:pPr marL="0" indent="0">
              <a:buNone/>
            </a:pPr>
            <a:r>
              <a:rPr lang="en-US" dirty="0" err="1" smtClean="0"/>
              <a:t>boolValueA</a:t>
            </a:r>
            <a:r>
              <a:rPr lang="en-US" dirty="0" smtClean="0"/>
              <a:t> || </a:t>
            </a:r>
            <a:r>
              <a:rPr lang="en-US" dirty="0" err="1" smtClean="0"/>
              <a:t>boolValueB</a:t>
            </a:r>
            <a:r>
              <a:rPr lang="en-US" dirty="0" smtClean="0"/>
              <a:t>; </a:t>
            </a:r>
            <a:r>
              <a:rPr lang="en-US" sz="2800" dirty="0" smtClean="0"/>
              <a:t>// true if A OR B is true</a:t>
            </a:r>
            <a:endParaRPr lang="en-US" sz="2800"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err="1" smtClean="0"/>
              <a:t>boolean</a:t>
            </a:r>
            <a:r>
              <a:rPr lang="en-US" dirty="0" smtClean="0"/>
              <a:t> </a:t>
            </a:r>
            <a:r>
              <a:rPr lang="en-US" dirty="0" err="1" smtClean="0"/>
              <a:t>jimIsRich</a:t>
            </a:r>
            <a:r>
              <a:rPr lang="en-US" dirty="0" smtClean="0"/>
              <a:t> = false;</a:t>
            </a:r>
          </a:p>
          <a:p>
            <a:pPr marL="0" indent="0">
              <a:buNone/>
            </a:pPr>
            <a:r>
              <a:rPr lang="en-US" dirty="0" err="1" smtClean="0"/>
              <a:t>boolean</a:t>
            </a:r>
            <a:r>
              <a:rPr lang="en-US" dirty="0" smtClean="0"/>
              <a:t> </a:t>
            </a:r>
            <a:r>
              <a:rPr lang="en-US" dirty="0" err="1" smtClean="0"/>
              <a:t>iNeedMoney</a:t>
            </a:r>
            <a:r>
              <a:rPr lang="en-US" dirty="0" smtClean="0"/>
              <a:t> = true;</a:t>
            </a:r>
          </a:p>
          <a:p>
            <a:pPr marL="0" indent="0">
              <a:buNone/>
            </a:pPr>
            <a:r>
              <a:rPr lang="en-US" dirty="0" err="1" smtClean="0"/>
              <a:t>boolean</a:t>
            </a:r>
            <a:r>
              <a:rPr lang="en-US" dirty="0" smtClean="0"/>
              <a:t> </a:t>
            </a:r>
            <a:r>
              <a:rPr lang="en-US" dirty="0" err="1" smtClean="0"/>
              <a:t>shouldMugJim</a:t>
            </a:r>
            <a:r>
              <a:rPr lang="en-US" dirty="0" smtClean="0"/>
              <a:t> = </a:t>
            </a:r>
            <a:r>
              <a:rPr lang="en-US" dirty="0" err="1" smtClean="0"/>
              <a:t>jimIsRich</a:t>
            </a:r>
            <a:r>
              <a:rPr lang="en-US" dirty="0" smtClean="0"/>
              <a:t> || </a:t>
            </a:r>
            <a:r>
              <a:rPr lang="en-US" dirty="0" err="1" smtClean="0"/>
              <a:t>iNeedMoney</a:t>
            </a:r>
            <a:r>
              <a:rPr lang="en-US" dirty="0" smtClean="0"/>
              <a:t>;</a:t>
            </a:r>
            <a:endParaRPr lang="en-CA" dirty="0"/>
          </a:p>
        </p:txBody>
      </p:sp>
      <p:graphicFrame>
        <p:nvGraphicFramePr>
          <p:cNvPr id="10" name="表 9"/>
          <p:cNvGraphicFramePr>
            <a:graphicFrameLocks noGrp="1"/>
          </p:cNvGraphicFramePr>
          <p:nvPr>
            <p:extLst/>
          </p:nvPr>
        </p:nvGraphicFramePr>
        <p:xfrm>
          <a:off x="1331640" y="422108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true</a:t>
                      </a:r>
                      <a:endParaRPr lang="en-CA" dirty="0"/>
                    </a:p>
                  </a:txBody>
                  <a:tcPr/>
                </a:tc>
                <a:tc>
                  <a:txBody>
                    <a:bodyPr/>
                    <a:lstStyle/>
                    <a:p>
                      <a:r>
                        <a:rPr lang="en-US" dirty="0" smtClean="0"/>
                        <a:t>true</a:t>
                      </a:r>
                      <a:endParaRPr lang="en-CA" dirty="0"/>
                    </a:p>
                  </a:txBody>
                  <a:tcPr/>
                </a:tc>
                <a:tc>
                  <a:txBody>
                    <a:bodyPr/>
                    <a:lstStyle/>
                    <a:p>
                      <a:r>
                        <a:rPr lang="en-US" dirty="0" smtClean="0"/>
                        <a:t>A || B</a:t>
                      </a:r>
                      <a:endParaRPr lang="en-CA" dirty="0"/>
                    </a:p>
                  </a:txBody>
                  <a:tcPr/>
                </a:tc>
                <a:tc>
                  <a:txBody>
                    <a:bodyPr/>
                    <a:lstStyle/>
                    <a:p>
                      <a:r>
                        <a:rPr lang="en-US" dirty="0" smtClean="0"/>
                        <a:t>true</a:t>
                      </a:r>
                      <a:endParaRPr lang="en-CA" dirty="0"/>
                    </a:p>
                  </a:txBody>
                  <a:tcPr/>
                </a:tc>
              </a:tr>
            </a:tbl>
          </a:graphicData>
        </a:graphic>
      </p:graphicFrame>
      <p:graphicFrame>
        <p:nvGraphicFramePr>
          <p:cNvPr id="5" name="表 4"/>
          <p:cNvGraphicFramePr>
            <a:graphicFrameLocks noGrp="1"/>
          </p:cNvGraphicFramePr>
          <p:nvPr>
            <p:extLst/>
          </p:nvPr>
        </p:nvGraphicFramePr>
        <p:xfrm>
          <a:off x="1331640" y="2420888"/>
          <a:ext cx="6096000" cy="365760"/>
        </p:xfrm>
        <a:graphic>
          <a:graphicData uri="http://schemas.openxmlformats.org/drawingml/2006/table">
            <a:tbl>
              <a:tblPr firstRow="1" bandRow="1">
                <a:tableStyleId>{5C22544A-7EE6-4342-B048-85BDC9FD1C3A}</a:tableStyleId>
              </a:tblPr>
              <a:tblGrid>
                <a:gridCol w="6096000"/>
              </a:tblGrid>
              <a:tr h="0">
                <a:tc>
                  <a:txBody>
                    <a:bodyPr/>
                    <a:lstStyle/>
                    <a:p>
                      <a:r>
                        <a:rPr lang="en-US" dirty="0" smtClean="0"/>
                        <a:t>OR (||)</a:t>
                      </a:r>
                      <a:r>
                        <a:rPr lang="en-US" baseline="0" dirty="0" smtClean="0"/>
                        <a:t> Truth Table</a:t>
                      </a:r>
                      <a:endParaRPr lang="en-CA" dirty="0"/>
                    </a:p>
                  </a:txBody>
                  <a:tcPr/>
                </a:tc>
              </a:tr>
            </a:tbl>
          </a:graphicData>
        </a:graphic>
      </p:graphicFrame>
      <p:graphicFrame>
        <p:nvGraphicFramePr>
          <p:cNvPr id="6" name="表 5"/>
          <p:cNvGraphicFramePr>
            <a:graphicFrameLocks noGrp="1"/>
          </p:cNvGraphicFramePr>
          <p:nvPr>
            <p:extLst/>
          </p:nvPr>
        </p:nvGraphicFramePr>
        <p:xfrm>
          <a:off x="1331640" y="278092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A</a:t>
                      </a:r>
                      <a:endParaRPr lang="en-CA" dirty="0"/>
                    </a:p>
                  </a:txBody>
                  <a:tcPr/>
                </a:tc>
                <a:tc>
                  <a:txBody>
                    <a:bodyPr/>
                    <a:lstStyle/>
                    <a:p>
                      <a:r>
                        <a:rPr lang="en-US" dirty="0" smtClean="0"/>
                        <a:t>B</a:t>
                      </a:r>
                      <a:endParaRPr lang="en-CA" dirty="0"/>
                    </a:p>
                  </a:txBody>
                  <a:tcPr/>
                </a:tc>
                <a:tc>
                  <a:txBody>
                    <a:bodyPr/>
                    <a:lstStyle/>
                    <a:p>
                      <a:r>
                        <a:rPr lang="en-US" dirty="0" smtClean="0"/>
                        <a:t>Operation</a:t>
                      </a:r>
                      <a:endParaRPr lang="en-CA" dirty="0"/>
                    </a:p>
                  </a:txBody>
                  <a:tcPr/>
                </a:tc>
                <a:tc>
                  <a:txBody>
                    <a:bodyPr/>
                    <a:lstStyle/>
                    <a:p>
                      <a:r>
                        <a:rPr lang="en-US" dirty="0" smtClean="0"/>
                        <a:t>Result</a:t>
                      </a:r>
                      <a:endParaRPr lang="en-CA" dirty="0"/>
                    </a:p>
                  </a:txBody>
                  <a:tcPr/>
                </a:tc>
              </a:tr>
            </a:tbl>
          </a:graphicData>
        </a:graphic>
      </p:graphicFrame>
      <p:graphicFrame>
        <p:nvGraphicFramePr>
          <p:cNvPr id="7" name="表 6"/>
          <p:cNvGraphicFramePr>
            <a:graphicFrameLocks noGrp="1"/>
          </p:cNvGraphicFramePr>
          <p:nvPr>
            <p:extLst/>
          </p:nvPr>
        </p:nvGraphicFramePr>
        <p:xfrm>
          <a:off x="1331640" y="314096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false</a:t>
                      </a:r>
                      <a:endParaRPr lang="en-CA" dirty="0"/>
                    </a:p>
                  </a:txBody>
                  <a:tcPr/>
                </a:tc>
                <a:tc>
                  <a:txBody>
                    <a:bodyPr/>
                    <a:lstStyle/>
                    <a:p>
                      <a:r>
                        <a:rPr lang="en-US" dirty="0" smtClean="0"/>
                        <a:t>false</a:t>
                      </a:r>
                      <a:endParaRPr lang="en-CA" dirty="0"/>
                    </a:p>
                  </a:txBody>
                  <a:tcPr/>
                </a:tc>
                <a:tc>
                  <a:txBody>
                    <a:bodyPr/>
                    <a:lstStyle/>
                    <a:p>
                      <a:r>
                        <a:rPr lang="en-US" dirty="0" smtClean="0"/>
                        <a:t>A || B</a:t>
                      </a:r>
                      <a:endParaRPr lang="en-CA" dirty="0"/>
                    </a:p>
                  </a:txBody>
                  <a:tcPr/>
                </a:tc>
                <a:tc>
                  <a:txBody>
                    <a:bodyPr/>
                    <a:lstStyle/>
                    <a:p>
                      <a:r>
                        <a:rPr lang="en-US" dirty="0" smtClean="0"/>
                        <a:t>false</a:t>
                      </a:r>
                      <a:endParaRPr lang="en-CA" dirty="0"/>
                    </a:p>
                  </a:txBody>
                  <a:tcPr/>
                </a:tc>
              </a:tr>
            </a:tbl>
          </a:graphicData>
        </a:graphic>
      </p:graphicFrame>
      <p:graphicFrame>
        <p:nvGraphicFramePr>
          <p:cNvPr id="8" name="表 7"/>
          <p:cNvGraphicFramePr>
            <a:graphicFrameLocks noGrp="1"/>
          </p:cNvGraphicFramePr>
          <p:nvPr>
            <p:extLst/>
          </p:nvPr>
        </p:nvGraphicFramePr>
        <p:xfrm>
          <a:off x="1331640" y="350100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false</a:t>
                      </a:r>
                      <a:endParaRPr lang="en-CA" dirty="0"/>
                    </a:p>
                  </a:txBody>
                  <a:tcPr/>
                </a:tc>
                <a:tc>
                  <a:txBody>
                    <a:bodyPr/>
                    <a:lstStyle/>
                    <a:p>
                      <a:r>
                        <a:rPr lang="en-US" dirty="0" smtClean="0"/>
                        <a:t>true</a:t>
                      </a:r>
                      <a:endParaRPr lang="en-CA" dirty="0"/>
                    </a:p>
                  </a:txBody>
                  <a:tcPr/>
                </a:tc>
                <a:tc>
                  <a:txBody>
                    <a:bodyPr/>
                    <a:lstStyle/>
                    <a:p>
                      <a:r>
                        <a:rPr lang="en-US" dirty="0" smtClean="0"/>
                        <a:t>A || B</a:t>
                      </a:r>
                      <a:endParaRPr lang="en-CA" dirty="0"/>
                    </a:p>
                  </a:txBody>
                  <a:tcPr/>
                </a:tc>
                <a:tc>
                  <a:txBody>
                    <a:bodyPr/>
                    <a:lstStyle/>
                    <a:p>
                      <a:r>
                        <a:rPr lang="en-US" dirty="0" smtClean="0"/>
                        <a:t>true</a:t>
                      </a:r>
                      <a:endParaRPr lang="en-CA" dirty="0"/>
                    </a:p>
                  </a:txBody>
                  <a:tcPr/>
                </a:tc>
              </a:tr>
            </a:tbl>
          </a:graphicData>
        </a:graphic>
      </p:graphicFrame>
      <p:graphicFrame>
        <p:nvGraphicFramePr>
          <p:cNvPr id="9" name="表 8"/>
          <p:cNvGraphicFramePr>
            <a:graphicFrameLocks noGrp="1"/>
          </p:cNvGraphicFramePr>
          <p:nvPr>
            <p:extLst/>
          </p:nvPr>
        </p:nvGraphicFramePr>
        <p:xfrm>
          <a:off x="1331640" y="3861048"/>
          <a:ext cx="6096000" cy="37084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n-US" dirty="0" smtClean="0"/>
                        <a:t>true</a:t>
                      </a:r>
                      <a:endParaRPr lang="en-CA" dirty="0"/>
                    </a:p>
                  </a:txBody>
                  <a:tcPr/>
                </a:tc>
                <a:tc>
                  <a:txBody>
                    <a:bodyPr/>
                    <a:lstStyle/>
                    <a:p>
                      <a:r>
                        <a:rPr lang="en-US" dirty="0" smtClean="0"/>
                        <a:t>false</a:t>
                      </a:r>
                      <a:endParaRPr lang="en-CA" dirty="0"/>
                    </a:p>
                  </a:txBody>
                  <a:tcPr/>
                </a:tc>
                <a:tc>
                  <a:txBody>
                    <a:bodyPr/>
                    <a:lstStyle/>
                    <a:p>
                      <a:r>
                        <a:rPr lang="en-US" dirty="0" smtClean="0"/>
                        <a:t>A || B</a:t>
                      </a:r>
                      <a:endParaRPr lang="en-CA" dirty="0"/>
                    </a:p>
                  </a:txBody>
                  <a:tcPr/>
                </a:tc>
                <a:tc>
                  <a:txBody>
                    <a:bodyPr/>
                    <a:lstStyle/>
                    <a:p>
                      <a:r>
                        <a:rPr lang="en-US" dirty="0" smtClean="0"/>
                        <a:t>true</a:t>
                      </a:r>
                      <a:endParaRPr lang="en-CA" dirty="0"/>
                    </a:p>
                  </a:txBody>
                  <a:tcPr/>
                </a:tc>
              </a:tr>
            </a:tbl>
          </a:graphicData>
        </a:graphic>
      </p:graphicFrame>
    </p:spTree>
    <p:extLst>
      <p:ext uri="{BB962C8B-B14F-4D97-AF65-F5344CB8AC3E}">
        <p14:creationId xmlns:p14="http://schemas.microsoft.com/office/powerpoint/2010/main" val="151190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507288" cy="864096"/>
          </a:xfrm>
        </p:spPr>
        <p:txBody>
          <a:bodyPr>
            <a:normAutofit/>
          </a:bodyPr>
          <a:lstStyle/>
          <a:p>
            <a:pPr algn="l"/>
            <a:r>
              <a:rPr lang="en-US" dirty="0" smtClean="0"/>
              <a:t>blocks impose </a:t>
            </a:r>
            <a:r>
              <a:rPr lang="en-US" b="1" dirty="0" smtClean="0"/>
              <a:t>SCOPE</a:t>
            </a:r>
            <a:r>
              <a:rPr lang="en-US" dirty="0" smtClean="0"/>
              <a:t> rules</a:t>
            </a:r>
            <a:endParaRPr lang="en-CA" dirty="0"/>
          </a:p>
        </p:txBody>
      </p:sp>
      <p:sp>
        <p:nvSpPr>
          <p:cNvPr id="3" name="コンテンツ プレースホルダー 2"/>
          <p:cNvSpPr>
            <a:spLocks noGrp="1"/>
          </p:cNvSpPr>
          <p:nvPr>
            <p:ph idx="1"/>
          </p:nvPr>
        </p:nvSpPr>
        <p:spPr>
          <a:xfrm>
            <a:off x="457200" y="1052736"/>
            <a:ext cx="7643192" cy="5688632"/>
          </a:xfrm>
        </p:spPr>
        <p:txBody>
          <a:bodyPr/>
          <a:lstStyle/>
          <a:p>
            <a:pPr marL="0" indent="0">
              <a:buNone/>
            </a:pPr>
            <a:r>
              <a:rPr lang="en-US" b="1" dirty="0" smtClean="0"/>
              <a:t>scope</a:t>
            </a:r>
            <a:r>
              <a:rPr lang="en-US" dirty="0" smtClean="0"/>
              <a:t> </a:t>
            </a:r>
            <a:r>
              <a:rPr lang="en-US" dirty="0"/>
              <a:t>is the range within which a variable exists. Outside of that scope, you cannot access or work with that variable</a:t>
            </a:r>
            <a:r>
              <a:rPr lang="en-US" dirty="0" smtClean="0"/>
              <a:t>.</a:t>
            </a:r>
          </a:p>
          <a:p>
            <a:pPr marL="0" indent="0">
              <a:buNone/>
            </a:pPr>
            <a:endParaRPr lang="en-US" dirty="0"/>
          </a:p>
          <a:p>
            <a:pPr marL="0" indent="0">
              <a:buNone/>
            </a:pPr>
            <a:endParaRPr lang="en-CA" dirty="0"/>
          </a:p>
        </p:txBody>
      </p:sp>
      <p:pic>
        <p:nvPicPr>
          <p:cNvPr id="4" name="Picture 2" descr="http://ries.typepad.com/.a/6a00d8345194a469e2010535c8c719970c-320wi"/>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777" r="21004"/>
          <a:stretch/>
        </p:blipFill>
        <p:spPr bwMode="auto">
          <a:xfrm>
            <a:off x="7718611" y="44624"/>
            <a:ext cx="142538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6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つの角を丸めた四角形 4"/>
          <p:cNvSpPr/>
          <p:nvPr/>
        </p:nvSpPr>
        <p:spPr>
          <a:xfrm>
            <a:off x="539552" y="2636912"/>
            <a:ext cx="6408712" cy="1080120"/>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179512" y="116632"/>
            <a:ext cx="8507288" cy="864096"/>
          </a:xfrm>
        </p:spPr>
        <p:txBody>
          <a:bodyPr>
            <a:normAutofit/>
          </a:bodyPr>
          <a:lstStyle/>
          <a:p>
            <a:pPr algn="l"/>
            <a:r>
              <a:rPr lang="en-US" b="1" dirty="0" smtClean="0"/>
              <a:t>SCOPE</a:t>
            </a:r>
            <a:endParaRPr lang="en-CA" dirty="0"/>
          </a:p>
        </p:txBody>
      </p:sp>
      <p:sp>
        <p:nvSpPr>
          <p:cNvPr id="3" name="コンテンツ プレースホルダー 2"/>
          <p:cNvSpPr>
            <a:spLocks noGrp="1"/>
          </p:cNvSpPr>
          <p:nvPr>
            <p:ph idx="1"/>
          </p:nvPr>
        </p:nvSpPr>
        <p:spPr>
          <a:xfrm>
            <a:off x="457199" y="836712"/>
            <a:ext cx="7974105" cy="5904656"/>
          </a:xfrm>
        </p:spPr>
        <p:txBody>
          <a:bodyPr>
            <a:normAutofit fontScale="77500" lnSpcReduction="20000"/>
          </a:bodyPr>
          <a:lstStyle/>
          <a:p>
            <a:pPr marL="0" indent="0">
              <a:buNone/>
            </a:pPr>
            <a:r>
              <a:rPr lang="en-US" dirty="0" smtClean="0"/>
              <a:t>variables created within one block can ONLY be accessed within that block. Each </a:t>
            </a:r>
            <a:r>
              <a:rPr lang="en-US" b="1" dirty="0" smtClean="0"/>
              <a:t>code block</a:t>
            </a:r>
            <a:r>
              <a:rPr lang="en-US" dirty="0" smtClean="0"/>
              <a:t> has its own </a:t>
            </a:r>
            <a:r>
              <a:rPr lang="en-US" b="1" dirty="0" smtClean="0"/>
              <a:t>local scope</a:t>
            </a:r>
            <a:r>
              <a:rPr lang="en-US" dirty="0" smtClean="0"/>
              <a:t>.</a:t>
            </a:r>
            <a:endParaRPr lang="en-US" b="1" dirty="0"/>
          </a:p>
          <a:p>
            <a:pPr marL="0" indent="0">
              <a:buNone/>
            </a:pPr>
            <a:endParaRPr lang="en-US" dirty="0" smtClean="0"/>
          </a:p>
          <a:p>
            <a:pPr marL="0" indent="0">
              <a:buNone/>
            </a:pPr>
            <a:r>
              <a:rPr lang="en-US" dirty="0" err="1" smtClean="0"/>
              <a:t>boolean</a:t>
            </a:r>
            <a:r>
              <a:rPr lang="en-US" dirty="0" smtClean="0"/>
              <a:t> </a:t>
            </a:r>
            <a:r>
              <a:rPr lang="en-US" dirty="0" err="1" smtClean="0"/>
              <a:t>hasUsedScopeMouthWash</a:t>
            </a:r>
            <a:r>
              <a:rPr lang="en-US" dirty="0" smtClean="0"/>
              <a:t> = true;</a:t>
            </a:r>
          </a:p>
          <a:p>
            <a:pPr marL="0" indent="0">
              <a:buNone/>
            </a:pPr>
            <a:r>
              <a:rPr lang="en-US" dirty="0" smtClean="0"/>
              <a:t>if (</a:t>
            </a:r>
            <a:r>
              <a:rPr lang="en-US" dirty="0" err="1" smtClean="0"/>
              <a:t>hasUsedScopeMouthWash</a:t>
            </a:r>
            <a:r>
              <a:rPr lang="en-US" dirty="0" smtClean="0"/>
              <a:t>) </a:t>
            </a:r>
          </a:p>
          <a:p>
            <a:pPr marL="0" indent="0">
              <a:buNone/>
            </a:pPr>
            <a:r>
              <a:rPr lang="en-US" dirty="0" smtClean="0"/>
              <a:t>{</a:t>
            </a:r>
          </a:p>
          <a:p>
            <a:pPr marL="0" indent="0">
              <a:buNone/>
            </a:pPr>
            <a:r>
              <a:rPr lang="en-US" dirty="0"/>
              <a:t>	</a:t>
            </a:r>
            <a:r>
              <a:rPr lang="en-US" dirty="0" err="1" smtClean="0"/>
              <a:t>int</a:t>
            </a:r>
            <a:r>
              <a:rPr lang="en-US" dirty="0" smtClean="0"/>
              <a:t> freshness = 10;</a:t>
            </a:r>
          </a:p>
          <a:p>
            <a:pPr marL="0" indent="0">
              <a:buNone/>
            </a:pPr>
            <a:r>
              <a:rPr lang="en-US" dirty="0" smtClean="0"/>
              <a:t>}</a:t>
            </a:r>
          </a:p>
          <a:p>
            <a:pPr marL="0" indent="0">
              <a:buNone/>
            </a:pPr>
            <a:r>
              <a:rPr lang="en-US" dirty="0" err="1" smtClean="0"/>
              <a:t>println</a:t>
            </a:r>
            <a:r>
              <a:rPr lang="en-US" dirty="0" smtClean="0"/>
              <a:t>(freshness);</a:t>
            </a:r>
          </a:p>
          <a:p>
            <a:pPr marL="0" indent="0">
              <a:buNone/>
            </a:pPr>
            <a:endParaRPr lang="en-US" dirty="0"/>
          </a:p>
          <a:p>
            <a:pPr marL="0" indent="0">
              <a:buNone/>
            </a:pPr>
            <a:r>
              <a:rPr lang="en-US" dirty="0" smtClean="0"/>
              <a:t>this code will not compile! The </a:t>
            </a:r>
            <a:r>
              <a:rPr lang="en-US" b="1" dirty="0" smtClean="0"/>
              <a:t>freshness </a:t>
            </a:r>
            <a:r>
              <a:rPr lang="en-US" dirty="0" smtClean="0"/>
              <a:t>variable was created within the scope of the code block, and once that </a:t>
            </a:r>
            <a:r>
              <a:rPr lang="en-US" b="1" dirty="0" smtClean="0"/>
              <a:t>scope</a:t>
            </a:r>
            <a:r>
              <a:rPr lang="en-US" dirty="0" smtClean="0"/>
              <a:t> ends, the variable cannot be accessed…</a:t>
            </a:r>
          </a:p>
          <a:p>
            <a:pPr marL="0" indent="0">
              <a:buNone/>
            </a:pPr>
            <a:endParaRPr lang="en-US" dirty="0"/>
          </a:p>
          <a:p>
            <a:pPr marL="0" indent="0">
              <a:buNone/>
            </a:pPr>
            <a:r>
              <a:rPr lang="en-US" dirty="0" smtClean="0"/>
              <a:t>how to fix this?</a:t>
            </a:r>
            <a:endParaRPr lang="en-CA" dirty="0"/>
          </a:p>
        </p:txBody>
      </p:sp>
      <p:pic>
        <p:nvPicPr>
          <p:cNvPr id="4" name="Picture 2" descr="http://ries.typepad.com/.a/6a00d8345194a469e2010535c8c719970c-320wi"/>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777" t="2610" r="21004"/>
          <a:stretch/>
        </p:blipFill>
        <p:spPr bwMode="auto">
          <a:xfrm>
            <a:off x="8395966" y="133350"/>
            <a:ext cx="712694" cy="119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つの角を丸めた四角形 3"/>
          <p:cNvSpPr/>
          <p:nvPr/>
        </p:nvSpPr>
        <p:spPr>
          <a:xfrm>
            <a:off x="529970" y="1520788"/>
            <a:ext cx="6408712" cy="3996444"/>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5" name="1 つの角を丸めた四角形 4"/>
          <p:cNvSpPr/>
          <p:nvPr/>
        </p:nvSpPr>
        <p:spPr>
          <a:xfrm>
            <a:off x="1425769" y="3284984"/>
            <a:ext cx="5306471" cy="1584176"/>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457200" y="44624"/>
            <a:ext cx="8229600" cy="778098"/>
          </a:xfrm>
        </p:spPr>
        <p:txBody>
          <a:bodyPr/>
          <a:lstStyle/>
          <a:p>
            <a:r>
              <a:rPr lang="en-US" dirty="0" smtClean="0"/>
              <a:t>what about nested blocks?</a:t>
            </a:r>
            <a:endParaRPr lang="en-CA" dirty="0"/>
          </a:p>
        </p:txBody>
      </p:sp>
      <p:sp>
        <p:nvSpPr>
          <p:cNvPr id="3" name="コンテンツ プレースホルダー 2"/>
          <p:cNvSpPr>
            <a:spLocks noGrp="1"/>
          </p:cNvSpPr>
          <p:nvPr>
            <p:ph idx="1"/>
          </p:nvPr>
        </p:nvSpPr>
        <p:spPr>
          <a:xfrm>
            <a:off x="457200" y="836712"/>
            <a:ext cx="8229600" cy="4752528"/>
          </a:xfrm>
        </p:spPr>
        <p:txBody>
          <a:bodyPr>
            <a:normAutofit/>
          </a:bodyPr>
          <a:lstStyle/>
          <a:p>
            <a:pPr marL="0" indent="0">
              <a:buNone/>
            </a:pPr>
            <a:r>
              <a:rPr lang="en-US" dirty="0" smtClean="0"/>
              <a:t>if (</a:t>
            </a:r>
            <a:r>
              <a:rPr lang="en-US" dirty="0" err="1" smtClean="0"/>
              <a:t>booleanA</a:t>
            </a:r>
            <a:r>
              <a:rPr lang="en-US" dirty="0" smtClean="0"/>
              <a:t>) </a:t>
            </a:r>
          </a:p>
          <a:p>
            <a:pPr marL="0" indent="0">
              <a:buNone/>
            </a:pPr>
            <a:r>
              <a:rPr lang="en-CA" dirty="0" smtClean="0"/>
              <a:t>{</a:t>
            </a:r>
            <a:endParaRPr lang="en-US" dirty="0"/>
          </a:p>
          <a:p>
            <a:pPr marL="0" indent="0">
              <a:buNone/>
            </a:pPr>
            <a:r>
              <a:rPr lang="en-US" dirty="0" smtClean="0"/>
              <a:t>	</a:t>
            </a:r>
            <a:r>
              <a:rPr lang="en-US" dirty="0" err="1" smtClean="0"/>
              <a:t>int</a:t>
            </a:r>
            <a:r>
              <a:rPr lang="en-US" dirty="0" smtClean="0"/>
              <a:t> d = 12345;</a:t>
            </a:r>
          </a:p>
          <a:p>
            <a:pPr marL="0" indent="0">
              <a:buNone/>
            </a:pPr>
            <a:r>
              <a:rPr lang="en-US" dirty="0"/>
              <a:t>	</a:t>
            </a:r>
            <a:r>
              <a:rPr lang="en-US" dirty="0" smtClean="0"/>
              <a:t>if (</a:t>
            </a:r>
            <a:r>
              <a:rPr lang="en-US" dirty="0" err="1" smtClean="0"/>
              <a:t>booleanB</a:t>
            </a:r>
            <a:r>
              <a:rPr lang="en-US" dirty="0" smtClean="0"/>
              <a:t>) </a:t>
            </a:r>
          </a:p>
          <a:p>
            <a:pPr marL="0" indent="0">
              <a:buNone/>
            </a:pPr>
            <a:r>
              <a:rPr lang="en-US" dirty="0"/>
              <a:t>	</a:t>
            </a:r>
            <a:r>
              <a:rPr lang="en-US" dirty="0" smtClean="0"/>
              <a:t>{</a:t>
            </a:r>
          </a:p>
          <a:p>
            <a:pPr marL="0" indent="0">
              <a:buNone/>
            </a:pPr>
            <a:r>
              <a:rPr lang="en-US" dirty="0"/>
              <a:t>	</a:t>
            </a:r>
            <a:r>
              <a:rPr lang="en-US" dirty="0" smtClean="0"/>
              <a:t>	</a:t>
            </a:r>
            <a:r>
              <a:rPr lang="en-US" dirty="0" err="1" smtClean="0"/>
              <a:t>println</a:t>
            </a:r>
            <a:r>
              <a:rPr lang="en-US" dirty="0" smtClean="0"/>
              <a:t>(d);</a:t>
            </a:r>
          </a:p>
          <a:p>
            <a:pPr marL="0" indent="0">
              <a:buNone/>
            </a:pPr>
            <a:r>
              <a:rPr lang="en-US" dirty="0" smtClean="0"/>
              <a:t>	}</a:t>
            </a:r>
          </a:p>
          <a:p>
            <a:pPr marL="0" indent="0">
              <a:buNone/>
            </a:pPr>
            <a:r>
              <a:rPr lang="en-US" dirty="0"/>
              <a:t>}</a:t>
            </a:r>
            <a:endParaRPr lang="en-US" dirty="0" smtClean="0"/>
          </a:p>
        </p:txBody>
      </p:sp>
      <p:sp>
        <p:nvSpPr>
          <p:cNvPr id="6" name="テキスト ボックス 5"/>
          <p:cNvSpPr txBox="1"/>
          <p:nvPr/>
        </p:nvSpPr>
        <p:spPr>
          <a:xfrm>
            <a:off x="529970" y="5661248"/>
            <a:ext cx="8074478" cy="1077218"/>
          </a:xfrm>
          <a:prstGeom prst="rect">
            <a:avLst/>
          </a:prstGeom>
          <a:noFill/>
        </p:spPr>
        <p:txBody>
          <a:bodyPr wrap="square" rtlCol="0">
            <a:spAutoFit/>
          </a:bodyPr>
          <a:lstStyle/>
          <a:p>
            <a:r>
              <a:rPr lang="en-US" sz="3200" dirty="0" smtClean="0"/>
              <a:t>the purple scope is </a:t>
            </a:r>
            <a:r>
              <a:rPr lang="en-US" sz="3200" b="1" dirty="0" smtClean="0"/>
              <a:t>inside</a:t>
            </a:r>
            <a:r>
              <a:rPr lang="en-US" sz="3200" dirty="0" smtClean="0"/>
              <a:t> the blue scope, so it can see the </a:t>
            </a:r>
            <a:r>
              <a:rPr lang="en-US" sz="3200" dirty="0" err="1" smtClean="0"/>
              <a:t>int</a:t>
            </a:r>
            <a:r>
              <a:rPr lang="en-US" sz="3200" dirty="0" smtClean="0"/>
              <a:t> variable d</a:t>
            </a:r>
            <a:endParaRPr lang="en-CA" sz="3200" dirty="0"/>
          </a:p>
        </p:txBody>
      </p:sp>
    </p:spTree>
    <p:extLst>
      <p:ext uri="{BB962C8B-B14F-4D97-AF65-F5344CB8AC3E}">
        <p14:creationId xmlns:p14="http://schemas.microsoft.com/office/powerpoint/2010/main" val="28728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1872"/>
            <a:ext cx="8229600" cy="850106"/>
          </a:xfrm>
        </p:spPr>
        <p:txBody>
          <a:bodyPr/>
          <a:lstStyle/>
          <a:p>
            <a:r>
              <a:rPr kumimoji="1" lang="en-US" altLang="ja-JP" dirty="0" smtClean="0"/>
              <a:t>The canvas!!!</a:t>
            </a:r>
            <a:endParaRPr kumimoji="1" lang="ja-JP" altLang="en-US" dirty="0"/>
          </a:p>
        </p:txBody>
      </p:sp>
      <p:sp>
        <p:nvSpPr>
          <p:cNvPr id="3" name="Content Placeholder 2"/>
          <p:cNvSpPr>
            <a:spLocks noGrp="1"/>
          </p:cNvSpPr>
          <p:nvPr>
            <p:ph idx="1"/>
          </p:nvPr>
        </p:nvSpPr>
        <p:spPr>
          <a:xfrm>
            <a:off x="457200" y="1600200"/>
            <a:ext cx="3898776" cy="4525963"/>
          </a:xfrm>
        </p:spPr>
        <p:txBody>
          <a:bodyPr/>
          <a:lstStyle/>
          <a:p>
            <a:pPr marL="0" indent="0">
              <a:buNone/>
            </a:pPr>
            <a:r>
              <a:rPr kumimoji="1" lang="en-US" altLang="ja-JP" dirty="0" smtClean="0"/>
              <a:t>play button</a:t>
            </a:r>
          </a:p>
          <a:p>
            <a:pPr marL="0" indent="0">
              <a:buNone/>
            </a:pPr>
            <a:r>
              <a:rPr lang="en-US" altLang="ja-JP" dirty="0" smtClean="0"/>
              <a:t>stop button</a:t>
            </a:r>
          </a:p>
          <a:p>
            <a:pPr marL="0" indent="0">
              <a:buNone/>
            </a:pPr>
            <a:r>
              <a:rPr kumimoji="1" lang="en-US" altLang="ja-JP" dirty="0" smtClean="0"/>
              <a:t>grey inside and outside</a:t>
            </a:r>
          </a:p>
          <a:p>
            <a:pPr marL="0" indent="0">
              <a:buNone/>
            </a:pPr>
            <a:endParaRPr kumimoji="1" lang="ja-JP" alt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131839" y="764704"/>
            <a:ext cx="4933139" cy="5616624"/>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796136" y="332656"/>
            <a:ext cx="1862811" cy="2188497"/>
          </a:xfrm>
          <a:prstGeom prst="rect">
            <a:avLst/>
          </a:prstGeom>
        </p:spPr>
      </p:pic>
    </p:spTree>
    <p:extLst>
      <p:ext uri="{BB962C8B-B14F-4D97-AF65-F5344CB8AC3E}">
        <p14:creationId xmlns:p14="http://schemas.microsoft.com/office/powerpoint/2010/main" val="189598592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つの角を丸めた四角形 3"/>
          <p:cNvSpPr/>
          <p:nvPr/>
        </p:nvSpPr>
        <p:spPr>
          <a:xfrm>
            <a:off x="529970" y="1376772"/>
            <a:ext cx="6408712" cy="3996444"/>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5" name="1 つの角を丸めた四角形 4"/>
          <p:cNvSpPr/>
          <p:nvPr/>
        </p:nvSpPr>
        <p:spPr>
          <a:xfrm>
            <a:off x="1425769" y="2924944"/>
            <a:ext cx="5306471" cy="1440160"/>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457200" y="44624"/>
            <a:ext cx="8229600" cy="778098"/>
          </a:xfrm>
        </p:spPr>
        <p:txBody>
          <a:bodyPr/>
          <a:lstStyle/>
          <a:p>
            <a:r>
              <a:rPr lang="en-US" dirty="0" smtClean="0"/>
              <a:t>what about nested blocks?</a:t>
            </a:r>
            <a:endParaRPr lang="en-CA" dirty="0"/>
          </a:p>
        </p:txBody>
      </p:sp>
      <p:sp>
        <p:nvSpPr>
          <p:cNvPr id="7" name="1 つの角を丸めた四角形 6"/>
          <p:cNvSpPr/>
          <p:nvPr/>
        </p:nvSpPr>
        <p:spPr>
          <a:xfrm>
            <a:off x="1403648" y="4365104"/>
            <a:ext cx="5306471" cy="504056"/>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2800" b="1" dirty="0" smtClean="0"/>
              <a:t>ERROR</a:t>
            </a:r>
            <a:endParaRPr lang="en-CA" b="1" dirty="0"/>
          </a:p>
        </p:txBody>
      </p:sp>
      <p:sp>
        <p:nvSpPr>
          <p:cNvPr id="3" name="コンテンツ プレースホルダー 2"/>
          <p:cNvSpPr>
            <a:spLocks noGrp="1"/>
          </p:cNvSpPr>
          <p:nvPr>
            <p:ph idx="1"/>
          </p:nvPr>
        </p:nvSpPr>
        <p:spPr>
          <a:xfrm>
            <a:off x="457200" y="836712"/>
            <a:ext cx="8229600" cy="4752528"/>
          </a:xfrm>
        </p:spPr>
        <p:txBody>
          <a:bodyPr>
            <a:normAutofit fontScale="92500" lnSpcReduction="10000"/>
          </a:bodyPr>
          <a:lstStyle/>
          <a:p>
            <a:pPr marL="0" indent="0">
              <a:buNone/>
            </a:pPr>
            <a:r>
              <a:rPr lang="en-US" dirty="0" smtClean="0"/>
              <a:t>if (</a:t>
            </a:r>
            <a:r>
              <a:rPr lang="en-US" dirty="0" err="1" smtClean="0"/>
              <a:t>booleanA</a:t>
            </a:r>
            <a:r>
              <a:rPr lang="en-US" dirty="0" smtClean="0"/>
              <a:t>) </a:t>
            </a:r>
          </a:p>
          <a:p>
            <a:pPr marL="0" indent="0">
              <a:buNone/>
            </a:pPr>
            <a:r>
              <a:rPr lang="en-CA" dirty="0" smtClean="0"/>
              <a:t>{</a:t>
            </a:r>
            <a:endParaRPr lang="en-US" dirty="0"/>
          </a:p>
          <a:p>
            <a:pPr marL="0" indent="0">
              <a:buNone/>
            </a:pPr>
            <a:r>
              <a:rPr lang="en-US" dirty="0" smtClean="0"/>
              <a:t>	</a:t>
            </a:r>
            <a:r>
              <a:rPr lang="en-US" altLang="ja-JP" dirty="0"/>
              <a:t> </a:t>
            </a:r>
            <a:r>
              <a:rPr lang="en-US" altLang="ja-JP" dirty="0" err="1"/>
              <a:t>int</a:t>
            </a:r>
            <a:r>
              <a:rPr lang="en-US" altLang="ja-JP" dirty="0"/>
              <a:t> d = </a:t>
            </a:r>
            <a:r>
              <a:rPr lang="en-US" altLang="ja-JP" dirty="0" smtClean="0"/>
              <a:t>12345</a:t>
            </a:r>
            <a:r>
              <a:rPr lang="en-US" dirty="0" smtClean="0"/>
              <a:t>;</a:t>
            </a:r>
          </a:p>
          <a:p>
            <a:pPr marL="0" indent="0">
              <a:buNone/>
            </a:pPr>
            <a:r>
              <a:rPr lang="en-US" dirty="0"/>
              <a:t>	</a:t>
            </a:r>
            <a:r>
              <a:rPr lang="en-US" dirty="0" smtClean="0"/>
              <a:t>if (</a:t>
            </a:r>
            <a:r>
              <a:rPr lang="en-US" dirty="0" err="1" smtClean="0"/>
              <a:t>booleanB</a:t>
            </a:r>
            <a:r>
              <a:rPr lang="en-US" dirty="0" smtClean="0"/>
              <a:t>) </a:t>
            </a:r>
          </a:p>
          <a:p>
            <a:pPr marL="0" indent="0">
              <a:buNone/>
            </a:pPr>
            <a:r>
              <a:rPr lang="en-US" dirty="0"/>
              <a:t>	</a:t>
            </a:r>
            <a:r>
              <a:rPr lang="en-US" dirty="0" smtClean="0"/>
              <a:t>{</a:t>
            </a:r>
          </a:p>
          <a:p>
            <a:pPr marL="0" indent="0">
              <a:buNone/>
            </a:pPr>
            <a:r>
              <a:rPr lang="en-US" dirty="0"/>
              <a:t>	</a:t>
            </a:r>
            <a:r>
              <a:rPr lang="en-US" dirty="0" smtClean="0"/>
              <a:t>	</a:t>
            </a:r>
            <a:r>
              <a:rPr lang="en-US" dirty="0" err="1" smtClean="0"/>
              <a:t>int</a:t>
            </a:r>
            <a:r>
              <a:rPr lang="en-US" dirty="0" smtClean="0"/>
              <a:t> d2 = d*2;</a:t>
            </a:r>
          </a:p>
          <a:p>
            <a:pPr marL="0" indent="0">
              <a:buNone/>
            </a:pPr>
            <a:r>
              <a:rPr lang="en-US" dirty="0" smtClean="0"/>
              <a:t>	}</a:t>
            </a:r>
          </a:p>
          <a:p>
            <a:pPr marL="0" indent="0">
              <a:buNone/>
            </a:pPr>
            <a:r>
              <a:rPr lang="en-US" dirty="0"/>
              <a:t>	</a:t>
            </a:r>
            <a:r>
              <a:rPr lang="en-US" dirty="0" err="1" smtClean="0"/>
              <a:t>println</a:t>
            </a:r>
            <a:r>
              <a:rPr lang="en-US" dirty="0" smtClean="0"/>
              <a:t>(d2);</a:t>
            </a:r>
          </a:p>
          <a:p>
            <a:pPr marL="0" indent="0">
              <a:buNone/>
            </a:pPr>
            <a:r>
              <a:rPr lang="en-US" dirty="0"/>
              <a:t>}</a:t>
            </a:r>
            <a:endParaRPr lang="en-US" dirty="0" smtClean="0"/>
          </a:p>
        </p:txBody>
      </p:sp>
      <p:sp>
        <p:nvSpPr>
          <p:cNvPr id="6" name="テキスト ボックス 5"/>
          <p:cNvSpPr txBox="1"/>
          <p:nvPr/>
        </p:nvSpPr>
        <p:spPr>
          <a:xfrm>
            <a:off x="529970" y="5661248"/>
            <a:ext cx="8074478" cy="1077218"/>
          </a:xfrm>
          <a:prstGeom prst="rect">
            <a:avLst/>
          </a:prstGeom>
          <a:noFill/>
        </p:spPr>
        <p:txBody>
          <a:bodyPr wrap="square" rtlCol="0">
            <a:spAutoFit/>
          </a:bodyPr>
          <a:lstStyle/>
          <a:p>
            <a:r>
              <a:rPr lang="en-US" sz="3200" dirty="0" smtClean="0"/>
              <a:t>d2 is created INSIDE the purple scope, so it cannot be accessed outside of that scope</a:t>
            </a:r>
            <a:endParaRPr lang="en-CA" sz="3200" dirty="0"/>
          </a:p>
        </p:txBody>
      </p:sp>
    </p:spTree>
    <p:extLst>
      <p:ext uri="{BB962C8B-B14F-4D97-AF65-F5344CB8AC3E}">
        <p14:creationId xmlns:p14="http://schemas.microsoft.com/office/powerpoint/2010/main" val="395945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つの角を丸めた四角形 9"/>
          <p:cNvSpPr/>
          <p:nvPr/>
        </p:nvSpPr>
        <p:spPr>
          <a:xfrm>
            <a:off x="467544" y="6093296"/>
            <a:ext cx="6336704" cy="504056"/>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2800" b="1" dirty="0" smtClean="0"/>
              <a:t>ERROR</a:t>
            </a:r>
            <a:endParaRPr lang="en-CA" b="1" dirty="0"/>
          </a:p>
        </p:txBody>
      </p:sp>
      <p:sp>
        <p:nvSpPr>
          <p:cNvPr id="8" name="1 つの角を丸めた四角形 7"/>
          <p:cNvSpPr/>
          <p:nvPr/>
        </p:nvSpPr>
        <p:spPr>
          <a:xfrm>
            <a:off x="2341948" y="3645024"/>
            <a:ext cx="6336704" cy="504056"/>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2800" b="1" dirty="0" smtClean="0"/>
              <a:t>OK!</a:t>
            </a:r>
            <a:endParaRPr lang="en-CA" b="1" dirty="0"/>
          </a:p>
        </p:txBody>
      </p:sp>
      <p:sp>
        <p:nvSpPr>
          <p:cNvPr id="7" name="1 つの角を丸めた四角形 6"/>
          <p:cNvSpPr/>
          <p:nvPr/>
        </p:nvSpPr>
        <p:spPr>
          <a:xfrm>
            <a:off x="2328083" y="2780928"/>
            <a:ext cx="6336704" cy="504056"/>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2800" b="1" dirty="0" smtClean="0"/>
              <a:t>OK!</a:t>
            </a:r>
            <a:endParaRPr lang="en-CA" b="1" dirty="0"/>
          </a:p>
        </p:txBody>
      </p:sp>
      <p:sp>
        <p:nvSpPr>
          <p:cNvPr id="6" name="1 つの角を丸めた四角形 5"/>
          <p:cNvSpPr/>
          <p:nvPr/>
        </p:nvSpPr>
        <p:spPr>
          <a:xfrm>
            <a:off x="2339752" y="4581128"/>
            <a:ext cx="6336704" cy="504056"/>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2800" b="1" dirty="0" smtClean="0"/>
              <a:t>ERROR</a:t>
            </a:r>
            <a:endParaRPr lang="en-CA" b="1" dirty="0"/>
          </a:p>
        </p:txBody>
      </p:sp>
      <p:sp>
        <p:nvSpPr>
          <p:cNvPr id="2" name="タイトル 1"/>
          <p:cNvSpPr>
            <a:spLocks noGrp="1"/>
          </p:cNvSpPr>
          <p:nvPr>
            <p:ph type="title"/>
          </p:nvPr>
        </p:nvSpPr>
        <p:spPr>
          <a:xfrm>
            <a:off x="457200" y="116632"/>
            <a:ext cx="8229600" cy="922114"/>
          </a:xfrm>
        </p:spPr>
        <p:txBody>
          <a:bodyPr/>
          <a:lstStyle/>
          <a:p>
            <a:r>
              <a:rPr lang="en-US" dirty="0" smtClean="0"/>
              <a:t>what about nested blocks??</a:t>
            </a:r>
            <a:endParaRPr lang="en-CA" dirty="0"/>
          </a:p>
        </p:txBody>
      </p:sp>
      <p:sp>
        <p:nvSpPr>
          <p:cNvPr id="3" name="コンテンツ プレースホルダー 2"/>
          <p:cNvSpPr>
            <a:spLocks noGrp="1"/>
          </p:cNvSpPr>
          <p:nvPr>
            <p:ph idx="1"/>
          </p:nvPr>
        </p:nvSpPr>
        <p:spPr>
          <a:xfrm>
            <a:off x="457200" y="980728"/>
            <a:ext cx="7715200" cy="5760640"/>
          </a:xfrm>
        </p:spPr>
        <p:txBody>
          <a:bodyPr>
            <a:normAutofit fontScale="92500" lnSpcReduction="20000"/>
          </a:bodyPr>
          <a:lstStyle/>
          <a:p>
            <a:pPr marL="0" indent="0">
              <a:buNone/>
            </a:pPr>
            <a:r>
              <a:rPr lang="en-US" dirty="0" smtClean="0"/>
              <a:t>if (</a:t>
            </a:r>
            <a:r>
              <a:rPr lang="en-US" dirty="0" err="1" smtClean="0"/>
              <a:t>goodWeather</a:t>
            </a:r>
            <a:r>
              <a:rPr lang="en-US" dirty="0" smtClean="0"/>
              <a:t>) {</a:t>
            </a:r>
          </a:p>
          <a:p>
            <a:pPr marL="0" indent="0">
              <a:buNone/>
            </a:pPr>
            <a:r>
              <a:rPr lang="en-US" dirty="0" smtClean="0"/>
              <a:t>	</a:t>
            </a:r>
            <a:r>
              <a:rPr lang="en-US" dirty="0" err="1" smtClean="0"/>
              <a:t>int</a:t>
            </a:r>
            <a:r>
              <a:rPr lang="en-US" dirty="0" smtClean="0"/>
              <a:t> </a:t>
            </a:r>
            <a:r>
              <a:rPr lang="en-US" dirty="0" err="1" smtClean="0"/>
              <a:t>goodTemp</a:t>
            </a:r>
            <a:r>
              <a:rPr lang="en-US" dirty="0" smtClean="0"/>
              <a:t> = 25;</a:t>
            </a:r>
          </a:p>
          <a:p>
            <a:pPr marL="0" indent="0">
              <a:buNone/>
            </a:pPr>
            <a:r>
              <a:rPr lang="en-US" dirty="0"/>
              <a:t>	</a:t>
            </a:r>
            <a:r>
              <a:rPr lang="en-US" dirty="0" smtClean="0"/>
              <a:t>if (</a:t>
            </a:r>
            <a:r>
              <a:rPr lang="en-US" dirty="0" err="1" smtClean="0"/>
              <a:t>inWinnipeg</a:t>
            </a:r>
            <a:r>
              <a:rPr lang="en-US" dirty="0" smtClean="0"/>
              <a:t>) {</a:t>
            </a:r>
          </a:p>
          <a:p>
            <a:pPr marL="0" indent="0">
              <a:buNone/>
            </a:pPr>
            <a:r>
              <a:rPr lang="en-US" dirty="0"/>
              <a:t>	</a:t>
            </a:r>
            <a:r>
              <a:rPr lang="en-US" dirty="0" smtClean="0"/>
              <a:t>	</a:t>
            </a:r>
            <a:r>
              <a:rPr lang="en-US" dirty="0" err="1" smtClean="0"/>
              <a:t>boolean</a:t>
            </a:r>
            <a:r>
              <a:rPr lang="en-US" dirty="0" smtClean="0"/>
              <a:t> </a:t>
            </a:r>
            <a:r>
              <a:rPr lang="en-US" dirty="0" err="1" smtClean="0"/>
              <a:t>coldAdjust</a:t>
            </a:r>
            <a:r>
              <a:rPr lang="en-US" dirty="0" smtClean="0"/>
              <a:t> = true;</a:t>
            </a:r>
          </a:p>
          <a:p>
            <a:pPr marL="0" indent="0">
              <a:buNone/>
            </a:pPr>
            <a:r>
              <a:rPr lang="en-US" dirty="0" smtClean="0"/>
              <a:t>		</a:t>
            </a:r>
            <a:r>
              <a:rPr lang="en-US" dirty="0" err="1" smtClean="0"/>
              <a:t>goodTemp</a:t>
            </a:r>
            <a:r>
              <a:rPr lang="en-US" dirty="0" smtClean="0"/>
              <a:t> -= 5;</a:t>
            </a:r>
          </a:p>
          <a:p>
            <a:pPr marL="0" indent="0">
              <a:buNone/>
            </a:pPr>
            <a:r>
              <a:rPr lang="en-US" dirty="0" smtClean="0"/>
              <a:t>	} else if (</a:t>
            </a:r>
            <a:r>
              <a:rPr lang="en-US" dirty="0" err="1" smtClean="0"/>
              <a:t>inAtlanta</a:t>
            </a:r>
            <a:r>
              <a:rPr lang="en-US" dirty="0" smtClean="0"/>
              <a:t>) {</a:t>
            </a:r>
          </a:p>
          <a:p>
            <a:pPr marL="0" indent="0">
              <a:buNone/>
            </a:pPr>
            <a:r>
              <a:rPr lang="en-US" dirty="0"/>
              <a:t>	</a:t>
            </a:r>
            <a:r>
              <a:rPr lang="en-US" dirty="0" smtClean="0"/>
              <a:t>	</a:t>
            </a:r>
            <a:r>
              <a:rPr lang="en-US" dirty="0" err="1" smtClean="0"/>
              <a:t>goodTemp</a:t>
            </a:r>
            <a:r>
              <a:rPr lang="en-US" dirty="0" smtClean="0"/>
              <a:t> += 5;</a:t>
            </a:r>
          </a:p>
          <a:p>
            <a:pPr marL="0" indent="0">
              <a:buNone/>
            </a:pPr>
            <a:r>
              <a:rPr lang="en-US" dirty="0" smtClean="0"/>
              <a:t>		</a:t>
            </a:r>
            <a:r>
              <a:rPr lang="en-US" dirty="0" err="1" smtClean="0"/>
              <a:t>boolean</a:t>
            </a:r>
            <a:r>
              <a:rPr lang="en-US" dirty="0" smtClean="0"/>
              <a:t> </a:t>
            </a:r>
            <a:r>
              <a:rPr lang="en-US" dirty="0" err="1" smtClean="0"/>
              <a:t>warmAdjust</a:t>
            </a:r>
            <a:r>
              <a:rPr lang="en-US" dirty="0" smtClean="0"/>
              <a:t> = true;</a:t>
            </a:r>
          </a:p>
          <a:p>
            <a:pPr marL="0" indent="0">
              <a:buNone/>
            </a:pPr>
            <a:r>
              <a:rPr lang="en-US" dirty="0"/>
              <a:t>	</a:t>
            </a:r>
            <a:r>
              <a:rPr lang="en-US" dirty="0" smtClean="0"/>
              <a:t>	if (</a:t>
            </a:r>
            <a:r>
              <a:rPr lang="en-US" dirty="0" err="1" smtClean="0"/>
              <a:t>coldAdjust</a:t>
            </a:r>
            <a:r>
              <a:rPr lang="en-US" dirty="0" smtClean="0"/>
              <a:t>)</a:t>
            </a:r>
          </a:p>
          <a:p>
            <a:pPr marL="0" indent="0">
              <a:buNone/>
            </a:pPr>
            <a:r>
              <a:rPr lang="en-US" dirty="0"/>
              <a:t>	</a:t>
            </a:r>
            <a:r>
              <a:rPr lang="en-US" dirty="0" smtClean="0"/>
              <a:t>		</a:t>
            </a:r>
            <a:r>
              <a:rPr lang="en-US" dirty="0" err="1" smtClean="0"/>
              <a:t>goodTemp</a:t>
            </a:r>
            <a:r>
              <a:rPr lang="en-US" dirty="0" smtClean="0"/>
              <a:t> += 5;</a:t>
            </a:r>
          </a:p>
          <a:p>
            <a:pPr marL="0" indent="0">
              <a:buNone/>
            </a:pPr>
            <a:r>
              <a:rPr lang="en-US" sz="2000" dirty="0" smtClean="0"/>
              <a:t>	}</a:t>
            </a:r>
            <a:endParaRPr lang="en-US" sz="2000" dirty="0"/>
          </a:p>
          <a:p>
            <a:pPr marL="0" indent="0">
              <a:buNone/>
            </a:pPr>
            <a:r>
              <a:rPr lang="en-US" sz="2000" dirty="0" smtClean="0"/>
              <a:t>}</a:t>
            </a:r>
          </a:p>
          <a:p>
            <a:pPr marL="0" indent="0">
              <a:buNone/>
            </a:pPr>
            <a:r>
              <a:rPr lang="en-US" sz="3000" dirty="0" err="1" smtClean="0"/>
              <a:t>println</a:t>
            </a:r>
            <a:r>
              <a:rPr lang="en-US" sz="3000" dirty="0" smtClean="0"/>
              <a:t>(</a:t>
            </a:r>
            <a:r>
              <a:rPr lang="en-US" sz="3000" dirty="0" err="1" smtClean="0"/>
              <a:t>goodTemp</a:t>
            </a:r>
            <a:r>
              <a:rPr lang="en-US" sz="3000" dirty="0" smtClean="0"/>
              <a:t>);</a:t>
            </a:r>
          </a:p>
          <a:p>
            <a:pPr marL="0" indent="0">
              <a:buNone/>
            </a:pPr>
            <a:endParaRPr lang="en-CA" sz="2000" dirty="0"/>
          </a:p>
        </p:txBody>
      </p:sp>
    </p:spTree>
    <p:extLst>
      <p:ext uri="{BB962C8B-B14F-4D97-AF65-F5344CB8AC3E}">
        <p14:creationId xmlns:p14="http://schemas.microsoft.com/office/powerpoint/2010/main" val="37647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animBg="1"/>
      <p:bldP spid="6" grpId="0" animBg="1"/>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How to avoid scope issues..</a:t>
            </a:r>
            <a:endParaRPr kumimoji="1" lang="ja-JP" altLang="en-US" dirty="0"/>
          </a:p>
        </p:txBody>
      </p:sp>
      <p:sp>
        <p:nvSpPr>
          <p:cNvPr id="3" name="Content Placeholder 2"/>
          <p:cNvSpPr>
            <a:spLocks noGrp="1"/>
          </p:cNvSpPr>
          <p:nvPr>
            <p:ph idx="1"/>
          </p:nvPr>
        </p:nvSpPr>
        <p:spPr/>
        <p:txBody>
          <a:bodyPr>
            <a:normAutofit lnSpcReduction="10000"/>
          </a:bodyPr>
          <a:lstStyle/>
          <a:p>
            <a:pPr marL="0" indent="0">
              <a:buNone/>
            </a:pPr>
            <a:r>
              <a:rPr lang="en-US" altLang="ja-JP" b="1" dirty="0" smtClean="0"/>
              <a:t>Follow good coding practices:</a:t>
            </a:r>
            <a:endParaRPr lang="en-US" altLang="ja-JP" dirty="0" smtClean="0"/>
          </a:p>
          <a:p>
            <a:pPr marL="0" indent="0">
              <a:buNone/>
            </a:pPr>
            <a:r>
              <a:rPr kumimoji="1" lang="en-US" altLang="ja-JP" b="1" dirty="0"/>
              <a:t>	</a:t>
            </a:r>
            <a:r>
              <a:rPr lang="en-US" altLang="ja-JP" dirty="0" smtClean="0"/>
              <a:t>declare all your variables at the top of your 	draw block</a:t>
            </a:r>
          </a:p>
          <a:p>
            <a:pPr marL="0" indent="0">
              <a:buNone/>
            </a:pPr>
            <a:endParaRPr kumimoji="1" lang="en-US" altLang="ja-JP" b="1" dirty="0"/>
          </a:p>
          <a:p>
            <a:pPr marL="0" indent="0">
              <a:buNone/>
            </a:pPr>
            <a:r>
              <a:rPr lang="en-US" altLang="ja-JP" b="1" dirty="0" smtClean="0"/>
              <a:t>	</a:t>
            </a:r>
            <a:r>
              <a:rPr lang="en-US" altLang="ja-JP" dirty="0" smtClean="0"/>
              <a:t>use </a:t>
            </a:r>
            <a:r>
              <a:rPr lang="en-US" altLang="ja-JP" dirty="0" err="1" smtClean="0"/>
              <a:t>globals</a:t>
            </a:r>
            <a:r>
              <a:rPr lang="en-US" altLang="ja-JP" dirty="0" smtClean="0"/>
              <a:t> when needed</a:t>
            </a:r>
          </a:p>
          <a:p>
            <a:pPr marL="0" indent="0">
              <a:buNone/>
            </a:pPr>
            <a:endParaRPr kumimoji="1" lang="en-US" altLang="ja-JP" b="1" dirty="0"/>
          </a:p>
          <a:p>
            <a:pPr marL="0" indent="0">
              <a:buNone/>
            </a:pPr>
            <a:r>
              <a:rPr lang="en-US" altLang="ja-JP" b="1" dirty="0" smtClean="0"/>
              <a:t>	why not make them all </a:t>
            </a:r>
            <a:r>
              <a:rPr lang="en-US" altLang="ja-JP" b="1" dirty="0" err="1" smtClean="0"/>
              <a:t>globals</a:t>
            </a:r>
            <a:r>
              <a:rPr lang="en-US" altLang="ja-JP" b="1" dirty="0" smtClean="0"/>
              <a:t>?</a:t>
            </a:r>
          </a:p>
          <a:p>
            <a:pPr marL="0" indent="0">
              <a:buNone/>
            </a:pPr>
            <a:r>
              <a:rPr kumimoji="1" lang="en-US" altLang="ja-JP" b="1" dirty="0"/>
              <a:t>	</a:t>
            </a:r>
            <a:r>
              <a:rPr kumimoji="1" lang="en-US" altLang="ja-JP" b="1" dirty="0" smtClean="0"/>
              <a:t>	as your programs grow, very messy!</a:t>
            </a:r>
            <a:endParaRPr kumimoji="1" lang="ja-JP" altLang="en-US" b="1" dirty="0"/>
          </a:p>
        </p:txBody>
      </p:sp>
      <p:pic>
        <p:nvPicPr>
          <p:cNvPr id="4" name="Picture 2" descr="http://ries.typepad.com/.a/6a00d8345194a469e2010535c8c719970c-320wi"/>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777" r="21004"/>
          <a:stretch/>
        </p:blipFill>
        <p:spPr bwMode="auto">
          <a:xfrm>
            <a:off x="7718611" y="-27384"/>
            <a:ext cx="142538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#11, advanced conditionals</a:t>
            </a:r>
            <a:endParaRPr kumimoji="1" lang="ja-JP" altLang="en-US" dirty="0"/>
          </a:p>
        </p:txBody>
      </p:sp>
      <p:sp>
        <p:nvSpPr>
          <p:cNvPr id="3" name="Text Placeholder 2"/>
          <p:cNvSpPr>
            <a:spLocks noGrp="1"/>
          </p:cNvSpPr>
          <p:nvPr>
            <p:ph type="body" sz="quarter" idx="11"/>
          </p:nvPr>
        </p:nvSpPr>
        <p:spPr/>
        <p:txBody>
          <a:bodyPr>
            <a:normAutofit fontScale="85000" lnSpcReduction="10000"/>
          </a:bodyPr>
          <a:lstStyle/>
          <a:p>
            <a:r>
              <a:rPr kumimoji="1" lang="en-US" altLang="ja-JP" dirty="0" smtClean="0"/>
              <a:t>Relational operators, comparing strings, relational pitfalls, if-else-if chains, </a:t>
            </a:r>
            <a:r>
              <a:rPr kumimoji="1" lang="en-US" altLang="ja-JP" smtClean="0"/>
              <a:t>short circuiting</a:t>
            </a:r>
            <a:endParaRPr kumimoji="1" lang="ja-JP" altLang="en-US" dirty="0"/>
          </a:p>
        </p:txBody>
      </p:sp>
    </p:spTree>
    <p:extLst>
      <p:ext uri="{BB962C8B-B14F-4D97-AF65-F5344CB8AC3E}">
        <p14:creationId xmlns:p14="http://schemas.microsoft.com/office/powerpoint/2010/main" val="4125703255"/>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a:bodyPr>
          <a:lstStyle/>
          <a:p>
            <a:r>
              <a:rPr lang="en-US" dirty="0" smtClean="0"/>
              <a:t>relational operators: comparing data</a:t>
            </a:r>
            <a:endParaRPr lang="en-CA" dirty="0"/>
          </a:p>
        </p:txBody>
      </p:sp>
      <p:sp>
        <p:nvSpPr>
          <p:cNvPr id="3" name="コンテンツ プレースホルダー 2"/>
          <p:cNvSpPr>
            <a:spLocks noGrp="1"/>
          </p:cNvSpPr>
          <p:nvPr>
            <p:ph idx="1"/>
          </p:nvPr>
        </p:nvSpPr>
        <p:spPr>
          <a:xfrm>
            <a:off x="107504" y="1600200"/>
            <a:ext cx="9036496" cy="5141168"/>
          </a:xfrm>
        </p:spPr>
        <p:txBody>
          <a:bodyPr>
            <a:normAutofit/>
          </a:bodyPr>
          <a:lstStyle/>
          <a:p>
            <a:pPr marL="0" indent="0">
              <a:buNone/>
            </a:pPr>
            <a:r>
              <a:rPr lang="en-US" dirty="0" smtClean="0"/>
              <a:t>==      equals, true if the left and right operands are 	equal</a:t>
            </a:r>
          </a:p>
          <a:p>
            <a:pPr marL="0" indent="0">
              <a:buNone/>
            </a:pPr>
            <a:r>
              <a:rPr lang="en-US" dirty="0" smtClean="0"/>
              <a:t>a == b // gives a </a:t>
            </a:r>
            <a:r>
              <a:rPr lang="en-US" dirty="0" err="1" smtClean="0"/>
              <a:t>boolean</a:t>
            </a:r>
            <a:r>
              <a:rPr lang="en-US" dirty="0" smtClean="0"/>
              <a:t> result</a:t>
            </a:r>
          </a:p>
          <a:p>
            <a:pPr marL="0" indent="0">
              <a:buNone/>
            </a:pPr>
            <a:endParaRPr lang="en-US" dirty="0" smtClean="0"/>
          </a:p>
          <a:p>
            <a:pPr marL="0" indent="0">
              <a:buNone/>
            </a:pPr>
            <a:r>
              <a:rPr lang="en-US" dirty="0" err="1" smtClean="0"/>
              <a:t>int</a:t>
            </a:r>
            <a:r>
              <a:rPr lang="en-US" dirty="0" smtClean="0"/>
              <a:t> a = 3;</a:t>
            </a:r>
          </a:p>
          <a:p>
            <a:pPr marL="0" indent="0">
              <a:buNone/>
            </a:pPr>
            <a:r>
              <a:rPr lang="en-US" dirty="0" err="1" smtClean="0"/>
              <a:t>int</a:t>
            </a:r>
            <a:r>
              <a:rPr lang="en-US" dirty="0" smtClean="0"/>
              <a:t> b= 3;</a:t>
            </a:r>
          </a:p>
          <a:p>
            <a:pPr marL="0" indent="0">
              <a:buNone/>
            </a:pPr>
            <a:r>
              <a:rPr lang="en-US" dirty="0" err="1" smtClean="0"/>
              <a:t>boolean</a:t>
            </a:r>
            <a:r>
              <a:rPr lang="en-US" dirty="0" smtClean="0"/>
              <a:t> </a:t>
            </a:r>
            <a:r>
              <a:rPr lang="en-US" dirty="0" err="1" smtClean="0"/>
              <a:t>areEqual</a:t>
            </a:r>
            <a:r>
              <a:rPr lang="en-US" dirty="0" smtClean="0"/>
              <a:t> =   (a == b); // </a:t>
            </a:r>
            <a:r>
              <a:rPr lang="en-US" sz="2800" dirty="0" smtClean="0"/>
              <a:t>brackets not necessary!!</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1440" y="1409760"/>
              <a:ext cx="6615360" cy="4577040"/>
            </p14:xfrm>
          </p:contentPart>
        </mc:Choice>
        <mc:Fallback xmlns="">
          <p:pic>
            <p:nvPicPr>
              <p:cNvPr id="4" name="Ink 3"/>
              <p:cNvPicPr/>
              <p:nvPr/>
            </p:nvPicPr>
            <p:blipFill>
              <a:blip r:embed="rId3"/>
              <a:stretch>
                <a:fillRect/>
              </a:stretch>
            </p:blipFill>
            <p:spPr>
              <a:xfrm>
                <a:off x="82800" y="1404360"/>
                <a:ext cx="6630840" cy="4591440"/>
              </a:xfrm>
              <a:prstGeom prst="rect">
                <a:avLst/>
              </a:prstGeom>
            </p:spPr>
          </p:pic>
        </mc:Fallback>
      </mc:AlternateContent>
    </p:spTree>
    <p:extLst>
      <p:ext uri="{BB962C8B-B14F-4D97-AF65-F5344CB8AC3E}">
        <p14:creationId xmlns:p14="http://schemas.microsoft.com/office/powerpoint/2010/main" val="39765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if the mouse is on the diagonal and do something – draw a circle</a:t>
            </a:r>
            <a:endParaRPr lang="en-US" dirty="0"/>
          </a:p>
        </p:txBody>
      </p:sp>
      <p:sp>
        <p:nvSpPr>
          <p:cNvPr id="3" name="Content Placeholder 2"/>
          <p:cNvSpPr>
            <a:spLocks noGrp="1"/>
          </p:cNvSpPr>
          <p:nvPr>
            <p:ph idx="1"/>
          </p:nvPr>
        </p:nvSpPr>
        <p:spPr/>
        <p:txBody>
          <a:bodyPr/>
          <a:lstStyle/>
          <a:p>
            <a:pPr marL="0" indent="0">
              <a:buNone/>
            </a:pPr>
            <a:r>
              <a:rPr lang="en-US" dirty="0" smtClean="0"/>
              <a:t>Make Boolean variable that checks</a:t>
            </a:r>
          </a:p>
          <a:p>
            <a:pPr marL="0" indent="0">
              <a:buNone/>
            </a:pPr>
            <a:r>
              <a:rPr lang="en-US" dirty="0" smtClean="0"/>
              <a:t>Do if statement based on that</a:t>
            </a:r>
          </a:p>
        </p:txBody>
      </p:sp>
    </p:spTree>
    <p:extLst>
      <p:ext uri="{BB962C8B-B14F-4D97-AF65-F5344CB8AC3E}">
        <p14:creationId xmlns:p14="http://schemas.microsoft.com/office/powerpoint/2010/main" val="350286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If Booleans are true…?</a:t>
            </a:r>
            <a:endParaRPr kumimoji="1" lang="ja-JP" altLang="en-US" dirty="0"/>
          </a:p>
        </p:txBody>
      </p:sp>
      <p:sp>
        <p:nvSpPr>
          <p:cNvPr id="3" name="Content Placeholder 2"/>
          <p:cNvSpPr>
            <a:spLocks noGrp="1"/>
          </p:cNvSpPr>
          <p:nvPr>
            <p:ph idx="1"/>
          </p:nvPr>
        </p:nvSpPr>
        <p:spPr>
          <a:xfrm>
            <a:off x="457200" y="1268760"/>
            <a:ext cx="8229600" cy="5328592"/>
          </a:xfrm>
        </p:spPr>
        <p:txBody>
          <a:bodyPr>
            <a:normAutofit/>
          </a:bodyPr>
          <a:lstStyle/>
          <a:p>
            <a:pPr marL="0" indent="0">
              <a:buNone/>
            </a:pPr>
            <a:r>
              <a:rPr kumimoji="1" lang="en-US" altLang="ja-JP" dirty="0" smtClean="0"/>
              <a:t>if (</a:t>
            </a:r>
            <a:r>
              <a:rPr kumimoji="1" lang="en-US" altLang="ja-JP" dirty="0" err="1" smtClean="0"/>
              <a:t>mousePressed</a:t>
            </a:r>
            <a:r>
              <a:rPr lang="en-US" altLang="ja-JP" dirty="0" smtClean="0"/>
              <a:t>)</a:t>
            </a:r>
          </a:p>
          <a:p>
            <a:pPr marL="0" indent="0">
              <a:buNone/>
            </a:pPr>
            <a:r>
              <a:rPr kumimoji="1" lang="en-US" altLang="ja-JP" dirty="0" smtClean="0"/>
              <a:t>{</a:t>
            </a:r>
          </a:p>
          <a:p>
            <a:pPr marL="0" indent="0">
              <a:buNone/>
            </a:pPr>
            <a:r>
              <a:rPr lang="en-US" altLang="ja-JP" dirty="0" smtClean="0"/>
              <a:t>….</a:t>
            </a:r>
          </a:p>
          <a:p>
            <a:pPr marL="0" indent="0">
              <a:buNone/>
            </a:pPr>
            <a:r>
              <a:rPr kumimoji="1" lang="en-US" altLang="ja-JP" dirty="0" smtClean="0"/>
              <a:t>}</a:t>
            </a:r>
          </a:p>
          <a:p>
            <a:pPr marL="0" indent="0">
              <a:buNone/>
            </a:pPr>
            <a:endParaRPr lang="en-US" altLang="ja-JP" dirty="0"/>
          </a:p>
          <a:p>
            <a:pPr marL="0" indent="0">
              <a:buNone/>
            </a:pPr>
            <a:r>
              <a:rPr kumimoji="1" lang="en-US" altLang="ja-JP" dirty="0" smtClean="0"/>
              <a:t>if (</a:t>
            </a:r>
            <a:r>
              <a:rPr kumimoji="1" lang="en-US" altLang="ja-JP" dirty="0" err="1" smtClean="0"/>
              <a:t>mousePressed</a:t>
            </a:r>
            <a:r>
              <a:rPr kumimoji="1" lang="en-US" altLang="ja-JP" dirty="0" smtClean="0"/>
              <a:t>==true)</a:t>
            </a:r>
          </a:p>
          <a:p>
            <a:pPr marL="0" indent="0">
              <a:buNone/>
            </a:pPr>
            <a:r>
              <a:rPr lang="en-US" altLang="ja-JP" dirty="0" smtClean="0"/>
              <a:t>{</a:t>
            </a:r>
          </a:p>
          <a:p>
            <a:pPr marL="0" indent="0">
              <a:buNone/>
            </a:pPr>
            <a:r>
              <a:rPr kumimoji="1" lang="en-US" altLang="ja-JP" dirty="0" smtClean="0"/>
              <a:t>…</a:t>
            </a:r>
            <a:endParaRPr kumimoji="1" lang="en-US" altLang="ja-JP" dirty="0"/>
          </a:p>
          <a:p>
            <a:pPr marL="0" indent="0">
              <a:buNone/>
            </a:pPr>
            <a:r>
              <a:rPr lang="en-US" altLang="ja-JP" dirty="0" smtClean="0"/>
              <a:t>}</a:t>
            </a:r>
            <a:endParaRPr kumimoji="1" lang="en-US" altLang="ja-JP"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4640" y="1131480"/>
              <a:ext cx="6233760" cy="2390400"/>
            </p14:xfrm>
          </p:contentPart>
        </mc:Choice>
        <mc:Fallback xmlns="">
          <p:pic>
            <p:nvPicPr>
              <p:cNvPr id="4" name="Ink 3"/>
              <p:cNvPicPr/>
              <p:nvPr/>
            </p:nvPicPr>
            <p:blipFill>
              <a:blip r:embed="rId3"/>
              <a:stretch>
                <a:fillRect/>
              </a:stretch>
            </p:blipFill>
            <p:spPr>
              <a:xfrm>
                <a:off x="217800" y="1125720"/>
                <a:ext cx="6245640" cy="2405880"/>
              </a:xfrm>
              <a:prstGeom prst="rect">
                <a:avLst/>
              </a:prstGeom>
            </p:spPr>
          </p:pic>
        </mc:Fallback>
      </mc:AlternateContent>
    </p:spTree>
    <p:extLst>
      <p:ext uri="{BB962C8B-B14F-4D97-AF65-F5344CB8AC3E}">
        <p14:creationId xmlns:p14="http://schemas.microsoft.com/office/powerpoint/2010/main" val="354990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lang="en-US" dirty="0" smtClean="0"/>
              <a:t>relational operator summary</a:t>
            </a:r>
            <a:endParaRPr lang="en-CA" dirty="0"/>
          </a:p>
        </p:txBody>
      </p:sp>
      <p:sp>
        <p:nvSpPr>
          <p:cNvPr id="3" name="コンテンツ プレースホルダー 2"/>
          <p:cNvSpPr>
            <a:spLocks noGrp="1"/>
          </p:cNvSpPr>
          <p:nvPr>
            <p:ph idx="1"/>
          </p:nvPr>
        </p:nvSpPr>
        <p:spPr>
          <a:xfrm>
            <a:off x="179512" y="1196752"/>
            <a:ext cx="8964488" cy="5544616"/>
          </a:xfrm>
        </p:spPr>
        <p:txBody>
          <a:bodyPr>
            <a:normAutofit/>
          </a:bodyPr>
          <a:lstStyle/>
          <a:p>
            <a:pPr marL="0" indent="0">
              <a:buNone/>
              <a:tabLst>
                <a:tab pos="1617663" algn="l"/>
                <a:tab pos="3314700" algn="l"/>
                <a:tab pos="5556250" algn="l"/>
              </a:tabLst>
            </a:pPr>
            <a:r>
              <a:rPr lang="en-US" dirty="0" smtClean="0"/>
              <a:t>operator	example	true if…</a:t>
            </a:r>
          </a:p>
          <a:p>
            <a:pPr marL="0" indent="0">
              <a:buNone/>
              <a:tabLst>
                <a:tab pos="1617663" algn="l"/>
                <a:tab pos="3314700" algn="l"/>
                <a:tab pos="5556250" algn="l"/>
              </a:tabLst>
            </a:pPr>
            <a:r>
              <a:rPr lang="en-US" dirty="0" smtClean="0"/>
              <a:t>!=	a != b	they are /not/ equals!</a:t>
            </a:r>
          </a:p>
          <a:p>
            <a:pPr marL="0" indent="0">
              <a:buNone/>
              <a:tabLst>
                <a:tab pos="1617663" algn="l"/>
                <a:tab pos="3314700" algn="l"/>
                <a:tab pos="5556250" algn="l"/>
              </a:tabLst>
            </a:pPr>
            <a:r>
              <a:rPr lang="en-US" dirty="0" smtClean="0"/>
              <a:t>&lt;	a &lt; b	true if a is less than b</a:t>
            </a:r>
          </a:p>
          <a:p>
            <a:pPr marL="0" indent="0">
              <a:buNone/>
              <a:tabLst>
                <a:tab pos="1617663" algn="l"/>
                <a:tab pos="3314700" algn="l"/>
                <a:tab pos="5556250" algn="l"/>
              </a:tabLst>
            </a:pPr>
            <a:r>
              <a:rPr lang="en-US" dirty="0" smtClean="0"/>
              <a:t>&lt;=	a &lt;= b	true if a is less than or equal to b</a:t>
            </a:r>
          </a:p>
          <a:p>
            <a:pPr marL="0" indent="0">
              <a:buNone/>
              <a:tabLst>
                <a:tab pos="1617663" algn="l"/>
                <a:tab pos="3314700" algn="l"/>
                <a:tab pos="5556250" algn="l"/>
              </a:tabLst>
            </a:pPr>
            <a:r>
              <a:rPr lang="en-US" dirty="0" smtClean="0"/>
              <a:t>&gt;	a &gt; b	true if a is greater than b</a:t>
            </a:r>
          </a:p>
          <a:p>
            <a:pPr marL="0" indent="0">
              <a:buNone/>
              <a:tabLst>
                <a:tab pos="1617663" algn="l"/>
                <a:tab pos="3314700" algn="l"/>
                <a:tab pos="5556250" algn="l"/>
              </a:tabLst>
            </a:pPr>
            <a:r>
              <a:rPr lang="en-US" dirty="0" smtClean="0"/>
              <a:t>&gt;=	a &gt;= b	.. a is greater than or equal to b</a:t>
            </a:r>
          </a:p>
          <a:p>
            <a:pPr marL="0" indent="0">
              <a:buNone/>
              <a:tabLst>
                <a:tab pos="1617663" algn="l"/>
                <a:tab pos="3314700" algn="l"/>
                <a:tab pos="5556250" algn="l"/>
              </a:tabLst>
            </a:pPr>
            <a:endParaRPr lang="en-US" dirty="0" smtClean="0"/>
          </a:p>
          <a:p>
            <a:pPr marL="0" indent="0">
              <a:buNone/>
              <a:tabLst>
                <a:tab pos="1617663" algn="l"/>
                <a:tab pos="3314700" algn="l"/>
                <a:tab pos="5556250" algn="l"/>
              </a:tabLst>
            </a:pPr>
            <a:r>
              <a:rPr lang="en-US" dirty="0" smtClean="0"/>
              <a:t>these all return the </a:t>
            </a:r>
            <a:r>
              <a:rPr lang="en-US" dirty="0" err="1" smtClean="0"/>
              <a:t>boolean</a:t>
            </a:r>
            <a:r>
              <a:rPr lang="en-US" dirty="0" smtClean="0"/>
              <a:t> type</a:t>
            </a:r>
          </a:p>
          <a:p>
            <a:pPr marL="0" indent="0">
              <a:buNone/>
              <a:tabLst>
                <a:tab pos="1617663" algn="l"/>
                <a:tab pos="3314700" algn="l"/>
                <a:tab pos="5556250" algn="l"/>
              </a:tabLst>
            </a:pPr>
            <a:r>
              <a:rPr lang="en-US" dirty="0" err="1" smtClean="0"/>
              <a:t>boolean</a:t>
            </a:r>
            <a:r>
              <a:rPr lang="en-US" dirty="0" smtClean="0"/>
              <a:t> result = a &lt; b;</a:t>
            </a:r>
            <a:endParaRPr lang="en-CA"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427520" y="2602080"/>
              <a:ext cx="1078560" cy="1659600"/>
            </p14:xfrm>
          </p:contentPart>
        </mc:Choice>
        <mc:Fallback xmlns="">
          <p:pic>
            <p:nvPicPr>
              <p:cNvPr id="4" name="Ink 3"/>
              <p:cNvPicPr/>
              <p:nvPr/>
            </p:nvPicPr>
            <p:blipFill>
              <a:blip r:embed="rId3"/>
              <a:stretch>
                <a:fillRect/>
              </a:stretch>
            </p:blipFill>
            <p:spPr>
              <a:xfrm>
                <a:off x="7417800" y="2599560"/>
                <a:ext cx="1097280" cy="1664640"/>
              </a:xfrm>
              <a:prstGeom prst="rect">
                <a:avLst/>
              </a:prstGeom>
            </p:spPr>
          </p:pic>
        </mc:Fallback>
      </mc:AlternateContent>
    </p:spTree>
    <p:extLst>
      <p:ext uri="{BB962C8B-B14F-4D97-AF65-F5344CB8AC3E}">
        <p14:creationId xmlns:p14="http://schemas.microsoft.com/office/powerpoint/2010/main" val="13584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394"/>
            <a:ext cx="8229600" cy="922114"/>
          </a:xfrm>
        </p:spPr>
        <p:txBody>
          <a:bodyPr/>
          <a:lstStyle/>
          <a:p>
            <a:r>
              <a:rPr lang="en-US" dirty="0" smtClean="0"/>
              <a:t>relational operator examples</a:t>
            </a:r>
            <a:endParaRPr lang="en-CA" dirty="0"/>
          </a:p>
        </p:txBody>
      </p:sp>
      <p:sp>
        <p:nvSpPr>
          <p:cNvPr id="3" name="コンテンツ プレースホルダー 2"/>
          <p:cNvSpPr>
            <a:spLocks noGrp="1"/>
          </p:cNvSpPr>
          <p:nvPr>
            <p:ph idx="1"/>
          </p:nvPr>
        </p:nvSpPr>
        <p:spPr>
          <a:xfrm>
            <a:off x="457200" y="764704"/>
            <a:ext cx="8229600" cy="5904656"/>
          </a:xfrm>
        </p:spPr>
        <p:txBody>
          <a:bodyPr>
            <a:normAutofit/>
          </a:bodyPr>
          <a:lstStyle/>
          <a:p>
            <a:pPr marL="0" indent="0">
              <a:buNone/>
            </a:pPr>
            <a:r>
              <a:rPr lang="en-US" dirty="0" smtClean="0"/>
              <a:t>2 &lt; 5     </a:t>
            </a:r>
          </a:p>
          <a:p>
            <a:pPr marL="0" indent="0">
              <a:buNone/>
            </a:pPr>
            <a:r>
              <a:rPr lang="en-US" dirty="0" smtClean="0"/>
              <a:t>2 &lt;= 5  </a:t>
            </a:r>
          </a:p>
          <a:p>
            <a:pPr marL="0" indent="0">
              <a:buNone/>
            </a:pPr>
            <a:r>
              <a:rPr lang="en-US" dirty="0" smtClean="0"/>
              <a:t>2 &gt; 5    </a:t>
            </a:r>
          </a:p>
          <a:p>
            <a:pPr marL="0" indent="0">
              <a:buNone/>
            </a:pPr>
            <a:r>
              <a:rPr lang="en-US" dirty="0" smtClean="0"/>
              <a:t>2 == 2  </a:t>
            </a:r>
          </a:p>
          <a:p>
            <a:pPr marL="0" indent="0">
              <a:buNone/>
            </a:pPr>
            <a:r>
              <a:rPr lang="en-US" dirty="0" smtClean="0"/>
              <a:t>2 &lt;= 2 </a:t>
            </a:r>
          </a:p>
          <a:p>
            <a:pPr marL="0" indent="0">
              <a:buNone/>
            </a:pPr>
            <a:r>
              <a:rPr lang="en-US" dirty="0" smtClean="0"/>
              <a:t>2 &gt;= 2</a:t>
            </a:r>
          </a:p>
          <a:p>
            <a:pPr marL="0" indent="0">
              <a:buNone/>
            </a:pPr>
            <a:r>
              <a:rPr lang="en-US" dirty="0" smtClean="0"/>
              <a:t>2 != 2</a:t>
            </a:r>
          </a:p>
          <a:p>
            <a:pPr marL="0" indent="0">
              <a:buNone/>
            </a:pPr>
            <a:r>
              <a:rPr lang="en-US" dirty="0" smtClean="0"/>
              <a:t>2 == (1+1)</a:t>
            </a:r>
          </a:p>
          <a:p>
            <a:pPr marL="0" indent="0">
              <a:buNone/>
            </a:pPr>
            <a:r>
              <a:rPr lang="en-US" dirty="0" smtClean="0"/>
              <a:t>3 == min(9, 3); </a:t>
            </a:r>
          </a:p>
        </p:txBody>
      </p:sp>
      <p:sp>
        <p:nvSpPr>
          <p:cNvPr id="4" name="コンテンツ プレースホルダー 2"/>
          <p:cNvSpPr txBox="1">
            <a:spLocks/>
          </p:cNvSpPr>
          <p:nvPr/>
        </p:nvSpPr>
        <p:spPr>
          <a:xfrm>
            <a:off x="1763688" y="764704"/>
            <a:ext cx="6912768"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dirty="0" smtClean="0"/>
              <a:t>// true, 2 is less than 5</a:t>
            </a:r>
          </a:p>
          <a:p>
            <a:pPr marL="0" indent="0">
              <a:buFont typeface="Arial" pitchFamily="34" charset="0"/>
              <a:buNone/>
            </a:pPr>
            <a:r>
              <a:rPr lang="en-US" dirty="0" smtClean="0"/>
              <a:t>//  true, 2 is less than or equal to 5</a:t>
            </a:r>
          </a:p>
          <a:p>
            <a:pPr marL="0" indent="0">
              <a:buFont typeface="Arial" pitchFamily="34" charset="0"/>
              <a:buNone/>
            </a:pPr>
            <a:r>
              <a:rPr lang="en-US" dirty="0" smtClean="0"/>
              <a:t>//  false, 2 is not greater than 5</a:t>
            </a:r>
          </a:p>
          <a:p>
            <a:pPr marL="0" indent="0">
              <a:buFont typeface="Arial" pitchFamily="34" charset="0"/>
              <a:buNone/>
            </a:pPr>
            <a:r>
              <a:rPr lang="en-US" dirty="0" smtClean="0"/>
              <a:t>//  true, 2 is equal to 2</a:t>
            </a:r>
          </a:p>
          <a:p>
            <a:pPr marL="0" indent="0">
              <a:buFont typeface="Arial" pitchFamily="34" charset="0"/>
              <a:buNone/>
            </a:pPr>
            <a:r>
              <a:rPr lang="en-US" dirty="0" smtClean="0"/>
              <a:t>//  true, 2 is less than or equal to 2</a:t>
            </a:r>
          </a:p>
          <a:p>
            <a:pPr marL="0" indent="0">
              <a:buFont typeface="Arial" pitchFamily="34" charset="0"/>
              <a:buNone/>
            </a:pPr>
            <a:r>
              <a:rPr lang="en-US" dirty="0" smtClean="0"/>
              <a:t>// true, 2 is greater than or equal to 2</a:t>
            </a:r>
          </a:p>
          <a:p>
            <a:pPr marL="0" indent="0">
              <a:buFont typeface="Arial" pitchFamily="34" charset="0"/>
              <a:buNone/>
            </a:pPr>
            <a:r>
              <a:rPr lang="en-US" dirty="0" smtClean="0"/>
              <a:t>// false, 2 is equal to 2</a:t>
            </a:r>
          </a:p>
          <a:p>
            <a:pPr marL="0" indent="0">
              <a:buFont typeface="Arial" pitchFamily="34" charset="0"/>
              <a:buNone/>
            </a:pPr>
            <a:r>
              <a:rPr lang="en-US" dirty="0" smtClean="0"/>
              <a:t>      // true, 2 equals 1+1</a:t>
            </a:r>
          </a:p>
          <a:p>
            <a:pPr marL="0" indent="0">
              <a:buFont typeface="Arial" pitchFamily="34" charset="0"/>
              <a:buNone/>
            </a:pPr>
            <a:r>
              <a:rPr lang="en-US" dirty="0" smtClean="0"/>
              <a:t>               // true!</a:t>
            </a:r>
          </a:p>
        </p:txBody>
      </p:sp>
    </p:spTree>
    <p:extLst>
      <p:ext uri="{BB962C8B-B14F-4D97-AF65-F5344CB8AC3E}">
        <p14:creationId xmlns:p14="http://schemas.microsoft.com/office/powerpoint/2010/main" val="209158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394"/>
            <a:ext cx="8229600" cy="922114"/>
          </a:xfrm>
        </p:spPr>
        <p:txBody>
          <a:bodyPr/>
          <a:lstStyle/>
          <a:p>
            <a:r>
              <a:rPr lang="en-US" dirty="0" smtClean="0"/>
              <a:t>relational operator examples</a:t>
            </a:r>
            <a:endParaRPr lang="en-CA" dirty="0"/>
          </a:p>
        </p:txBody>
      </p:sp>
      <p:sp>
        <p:nvSpPr>
          <p:cNvPr id="3" name="コンテンツ プレースホルダー 2"/>
          <p:cNvSpPr>
            <a:spLocks noGrp="1"/>
          </p:cNvSpPr>
          <p:nvPr>
            <p:ph idx="1"/>
          </p:nvPr>
        </p:nvSpPr>
        <p:spPr>
          <a:xfrm>
            <a:off x="457200" y="764704"/>
            <a:ext cx="8229600" cy="5904656"/>
          </a:xfrm>
        </p:spPr>
        <p:txBody>
          <a:bodyPr>
            <a:normAutofit/>
          </a:bodyPr>
          <a:lstStyle/>
          <a:p>
            <a:pPr marL="0" indent="0">
              <a:buNone/>
            </a:pPr>
            <a:r>
              <a:rPr lang="en-US" dirty="0" smtClean="0"/>
              <a:t>2*10 &lt;= max(-10,-2)</a:t>
            </a:r>
          </a:p>
          <a:p>
            <a:pPr marL="0" indent="0">
              <a:buNone/>
            </a:pPr>
            <a:r>
              <a:rPr lang="en-US" dirty="0" smtClean="0"/>
              <a:t>3 == 3*1</a:t>
            </a:r>
          </a:p>
          <a:p>
            <a:pPr marL="0" indent="0">
              <a:buNone/>
            </a:pPr>
            <a:r>
              <a:rPr lang="en-US" dirty="0" smtClean="0"/>
              <a:t>3 != min(3, 1)</a:t>
            </a:r>
          </a:p>
        </p:txBody>
      </p:sp>
      <p:sp>
        <p:nvSpPr>
          <p:cNvPr id="4" name="コンテンツ プレースホルダー 2"/>
          <p:cNvSpPr txBox="1">
            <a:spLocks/>
          </p:cNvSpPr>
          <p:nvPr/>
        </p:nvSpPr>
        <p:spPr>
          <a:xfrm>
            <a:off x="2051720" y="764704"/>
            <a:ext cx="7092280"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dirty="0" smtClean="0"/>
              <a:t>                               // false, 20 is not &lt;= -2</a:t>
            </a:r>
          </a:p>
          <a:p>
            <a:pPr marL="0" indent="0">
              <a:buFont typeface="Arial" pitchFamily="34" charset="0"/>
              <a:buNone/>
            </a:pPr>
            <a:r>
              <a:rPr lang="en-US" dirty="0" smtClean="0"/>
              <a:t>                        // true, 3 == 3!!</a:t>
            </a:r>
          </a:p>
          <a:p>
            <a:pPr marL="0" indent="0">
              <a:buFont typeface="Arial" pitchFamily="34" charset="0"/>
              <a:buNone/>
            </a:pPr>
            <a:r>
              <a:rPr lang="en-US" dirty="0" smtClean="0"/>
              <a:t>                                // true, 3 != 1!</a:t>
            </a:r>
          </a:p>
        </p:txBody>
      </p:sp>
    </p:spTree>
    <p:extLst>
      <p:ext uri="{BB962C8B-B14F-4D97-AF65-F5344CB8AC3E}">
        <p14:creationId xmlns:p14="http://schemas.microsoft.com/office/powerpoint/2010/main" val="357854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The Canvas co-ordinate system</a:t>
            </a:r>
            <a:endParaRPr kumimoji="1" lang="ja-JP" altLang="en-US" dirty="0"/>
          </a:p>
        </p:txBody>
      </p:sp>
      <p:sp>
        <p:nvSpPr>
          <p:cNvPr id="3" name="Content Placeholder 2"/>
          <p:cNvSpPr>
            <a:spLocks noGrp="1"/>
          </p:cNvSpPr>
          <p:nvPr>
            <p:ph idx="1"/>
          </p:nvPr>
        </p:nvSpPr>
        <p:spPr>
          <a:xfrm>
            <a:off x="179512" y="1556792"/>
            <a:ext cx="4378343" cy="4968552"/>
          </a:xfrm>
        </p:spPr>
        <p:txBody>
          <a:bodyPr/>
          <a:lstStyle/>
          <a:p>
            <a:pPr marL="0" indent="0">
              <a:buNone/>
            </a:pPr>
            <a:r>
              <a:rPr kumimoji="1" lang="en-US" altLang="ja-JP" dirty="0" smtClean="0"/>
              <a:t>Euclidean coordinates</a:t>
            </a:r>
          </a:p>
          <a:p>
            <a:pPr marL="0" indent="0">
              <a:buNone/>
            </a:pPr>
            <a:r>
              <a:rPr lang="en-US" altLang="ja-JP" dirty="0" smtClean="0"/>
              <a:t>0,0 at top left</a:t>
            </a:r>
          </a:p>
          <a:p>
            <a:pPr marL="0" indent="0">
              <a:buNone/>
            </a:pPr>
            <a:r>
              <a:rPr kumimoji="1" lang="en-US" altLang="ja-JP" dirty="0" smtClean="0"/>
              <a:t>Default window is 100 by 100 dots (pixels)</a:t>
            </a:r>
            <a:endParaRPr kumimoji="1" lang="ja-JP"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512" y="1855023"/>
            <a:ext cx="4572000" cy="4958353"/>
          </a:xfrm>
          <a:prstGeom prst="rect">
            <a:avLst/>
          </a:prstGeom>
        </p:spPr>
      </p:pic>
      <p:cxnSp>
        <p:nvCxnSpPr>
          <p:cNvPr id="6" name="Straight Arrow Connector 5"/>
          <p:cNvCxnSpPr/>
          <p:nvPr/>
        </p:nvCxnSpPr>
        <p:spPr>
          <a:xfrm>
            <a:off x="5272707" y="3129278"/>
            <a:ext cx="2952328" cy="0"/>
          </a:xfrm>
          <a:prstGeom prst="straightConnector1">
            <a:avLst/>
          </a:prstGeom>
          <a:ln w="73025" cap="sq">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a:off x="5272707" y="3129278"/>
            <a:ext cx="0" cy="2880320"/>
          </a:xfrm>
          <a:prstGeom prst="straightConnector1">
            <a:avLst/>
          </a:prstGeom>
          <a:ln w="73025" cap="sq">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8121469" y="2481206"/>
            <a:ext cx="502061" cy="923330"/>
          </a:xfrm>
          <a:prstGeom prst="rect">
            <a:avLst/>
          </a:prstGeom>
          <a:noFill/>
        </p:spPr>
        <p:txBody>
          <a:bodyPr wrap="none" lIns="91440" tIns="45720" rIns="91440" bIns="45720">
            <a:spAutoFit/>
          </a:bodyPr>
          <a:lstStyle/>
          <a:p>
            <a:pPr algn="ctr"/>
            <a:r>
              <a:rPr lang="en-US" altLang="ja-JP" sz="5400" b="1" cap="none" spc="0" dirty="0" smtClean="0">
                <a:ln w="22225">
                  <a:solidFill>
                    <a:schemeClr val="accent6">
                      <a:lumMod val="75000"/>
                    </a:schemeClr>
                  </a:solidFill>
                  <a:prstDash val="solid"/>
                </a:ln>
                <a:solidFill>
                  <a:schemeClr val="accent6">
                    <a:lumMod val="60000"/>
                    <a:lumOff val="40000"/>
                  </a:schemeClr>
                </a:solidFill>
                <a:effectLst/>
              </a:rPr>
              <a:t>x</a:t>
            </a:r>
            <a:endParaRPr lang="en-US" altLang="ja-JP" sz="5400" b="1" cap="none" spc="0" dirty="0">
              <a:ln w="22225">
                <a:solidFill>
                  <a:schemeClr val="accent6">
                    <a:lumMod val="75000"/>
                  </a:schemeClr>
                </a:solidFill>
                <a:prstDash val="solid"/>
              </a:ln>
              <a:solidFill>
                <a:schemeClr val="accent6">
                  <a:lumMod val="60000"/>
                  <a:lumOff val="40000"/>
                </a:schemeClr>
              </a:solidFill>
              <a:effectLst/>
            </a:endParaRPr>
          </a:p>
        </p:txBody>
      </p:sp>
      <p:sp>
        <p:nvSpPr>
          <p:cNvPr id="11" name="Rectangle 10"/>
          <p:cNvSpPr/>
          <p:nvPr/>
        </p:nvSpPr>
        <p:spPr>
          <a:xfrm>
            <a:off x="4765036" y="5481751"/>
            <a:ext cx="513282" cy="923330"/>
          </a:xfrm>
          <a:prstGeom prst="rect">
            <a:avLst/>
          </a:prstGeom>
          <a:noFill/>
        </p:spPr>
        <p:txBody>
          <a:bodyPr wrap="none" lIns="91440" tIns="45720" rIns="91440" bIns="45720">
            <a:spAutoFit/>
          </a:bodyPr>
          <a:lstStyle/>
          <a:p>
            <a:pPr algn="ctr"/>
            <a:r>
              <a:rPr lang="en-US" altLang="ja-JP" sz="5400" b="1" cap="none" spc="0" dirty="0" smtClean="0">
                <a:ln w="22225">
                  <a:solidFill>
                    <a:schemeClr val="accent6">
                      <a:lumMod val="75000"/>
                    </a:schemeClr>
                  </a:solidFill>
                  <a:prstDash val="solid"/>
                </a:ln>
                <a:solidFill>
                  <a:schemeClr val="accent6">
                    <a:lumMod val="60000"/>
                    <a:lumOff val="40000"/>
                  </a:schemeClr>
                </a:solidFill>
                <a:effectLst/>
              </a:rPr>
              <a:t>y</a:t>
            </a:r>
            <a:endParaRPr lang="en-US" altLang="ja-JP" sz="5400" b="1" cap="none" spc="0" dirty="0">
              <a:ln w="22225">
                <a:solidFill>
                  <a:schemeClr val="accent6">
                    <a:lumMod val="75000"/>
                  </a:schemeClr>
                </a:solidFill>
                <a:prstDash val="solid"/>
              </a:ln>
              <a:solidFill>
                <a:schemeClr val="accent6">
                  <a:lumMod val="60000"/>
                  <a:lumOff val="40000"/>
                </a:schemeClr>
              </a:solidFill>
              <a:effectLst/>
            </a:endParaRPr>
          </a:p>
        </p:txBody>
      </p:sp>
      <p:sp>
        <p:nvSpPr>
          <p:cNvPr id="12" name="Rectangle 11"/>
          <p:cNvSpPr/>
          <p:nvPr/>
        </p:nvSpPr>
        <p:spPr>
          <a:xfrm>
            <a:off x="4708529" y="2437289"/>
            <a:ext cx="1064715" cy="923330"/>
          </a:xfrm>
          <a:prstGeom prst="rect">
            <a:avLst/>
          </a:prstGeom>
          <a:noFill/>
        </p:spPr>
        <p:txBody>
          <a:bodyPr wrap="none" lIns="91440" tIns="45720" rIns="91440" bIns="45720">
            <a:spAutoFit/>
          </a:bodyPr>
          <a:lstStyle/>
          <a:p>
            <a:pPr algn="ctr"/>
            <a:r>
              <a:rPr lang="en-US" altLang="ja-JP" sz="5400" b="1" cap="none" spc="0" dirty="0" smtClean="0">
                <a:ln w="22225">
                  <a:solidFill>
                    <a:schemeClr val="accent6">
                      <a:lumMod val="75000"/>
                    </a:schemeClr>
                  </a:solidFill>
                  <a:prstDash val="solid"/>
                </a:ln>
                <a:solidFill>
                  <a:schemeClr val="accent6">
                    <a:lumMod val="60000"/>
                    <a:lumOff val="40000"/>
                  </a:schemeClr>
                </a:solidFill>
                <a:effectLst/>
              </a:rPr>
              <a:t>0,0</a:t>
            </a:r>
            <a:endParaRPr lang="en-US" altLang="ja-JP" sz="5400" b="1" cap="none" spc="0" dirty="0">
              <a:ln w="22225">
                <a:solidFill>
                  <a:schemeClr val="accent6">
                    <a:lumMod val="75000"/>
                  </a:schemeClr>
                </a:solidFill>
                <a:prstDash val="solid"/>
              </a:ln>
              <a:solidFill>
                <a:schemeClr val="accent6">
                  <a:lumMod val="60000"/>
                  <a:lumOff val="40000"/>
                </a:schemeClr>
              </a:solidFill>
              <a:effectLst/>
            </a:endParaRPr>
          </a:p>
        </p:txBody>
      </p:sp>
      <p:grpSp>
        <p:nvGrpSpPr>
          <p:cNvPr id="24" name="Group 23"/>
          <p:cNvGrpSpPr/>
          <p:nvPr/>
        </p:nvGrpSpPr>
        <p:grpSpPr>
          <a:xfrm>
            <a:off x="5322108" y="3175742"/>
            <a:ext cx="2952328" cy="2548262"/>
            <a:chOff x="5926012" y="3704258"/>
            <a:chExt cx="2952328" cy="2548262"/>
          </a:xfrm>
        </p:grpSpPr>
        <p:cxnSp>
          <p:nvCxnSpPr>
            <p:cNvPr id="13" name="Straight Arrow Connector 12"/>
            <p:cNvCxnSpPr/>
            <p:nvPr/>
          </p:nvCxnSpPr>
          <p:spPr>
            <a:xfrm>
              <a:off x="5926012" y="3704258"/>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5926012" y="3959084"/>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a:off x="5926012" y="421391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5926012" y="4468736"/>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a:off x="5926012" y="4723562"/>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a:off x="5926012" y="4978388"/>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5926012" y="5233214"/>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5926012" y="5742866"/>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a:off x="5926012" y="548804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a:off x="5926012" y="5997692"/>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a:xfrm>
              <a:off x="5926012" y="625252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grpSp>
        <p:nvGrpSpPr>
          <p:cNvPr id="25" name="Group 24"/>
          <p:cNvGrpSpPr/>
          <p:nvPr/>
        </p:nvGrpSpPr>
        <p:grpSpPr>
          <a:xfrm rot="16200000">
            <a:off x="5138193" y="3341188"/>
            <a:ext cx="2952328" cy="2548262"/>
            <a:chOff x="5926012" y="3704258"/>
            <a:chExt cx="2952328" cy="2548262"/>
          </a:xfrm>
        </p:grpSpPr>
        <p:cxnSp>
          <p:nvCxnSpPr>
            <p:cNvPr id="26" name="Straight Arrow Connector 25"/>
            <p:cNvCxnSpPr/>
            <p:nvPr/>
          </p:nvCxnSpPr>
          <p:spPr>
            <a:xfrm>
              <a:off x="5926012" y="3704258"/>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p:nvPr/>
          </p:nvCxnSpPr>
          <p:spPr>
            <a:xfrm>
              <a:off x="5926012" y="3959084"/>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a:off x="5926012" y="421391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p:nvPr/>
          </p:nvCxnSpPr>
          <p:spPr>
            <a:xfrm>
              <a:off x="5926012" y="4468736"/>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a:off x="5926012" y="4723562"/>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a:xfrm>
              <a:off x="5926012" y="4978388"/>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a:off x="5926012" y="5233214"/>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3" name="Straight Arrow Connector 32"/>
            <p:cNvCxnSpPr/>
            <p:nvPr/>
          </p:nvCxnSpPr>
          <p:spPr>
            <a:xfrm>
              <a:off x="5926012" y="5742866"/>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a:xfrm>
              <a:off x="5926012" y="548804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a:off x="5926012" y="5997692"/>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6" name="Straight Arrow Connector 35"/>
            <p:cNvCxnSpPr/>
            <p:nvPr/>
          </p:nvCxnSpPr>
          <p:spPr>
            <a:xfrm>
              <a:off x="5926012" y="625252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grpSp>
      <mc:AlternateContent xmlns:mc="http://schemas.openxmlformats.org/markup-compatibility/2006" xmlns:p14="http://schemas.microsoft.com/office/powerpoint/2010/main">
        <mc:Choice Requires="p14">
          <p:contentPart p14:bwMode="auto" r:id="rId3">
            <p14:nvContentPartPr>
              <p14:cNvPr id="70" name="Ink 69"/>
              <p14:cNvContentPartPr/>
              <p14:nvPr/>
            </p14:nvContentPartPr>
            <p14:xfrm>
              <a:off x="6455345" y="2354749"/>
              <a:ext cx="729720" cy="429840"/>
            </p14:xfrm>
          </p:contentPart>
        </mc:Choice>
        <mc:Fallback xmlns="">
          <p:pic>
            <p:nvPicPr>
              <p:cNvPr id="70" name="Ink 69"/>
              <p:cNvPicPr/>
              <p:nvPr/>
            </p:nvPicPr>
            <p:blipFill>
              <a:blip r:embed="rId4"/>
              <a:stretch>
                <a:fillRect/>
              </a:stretch>
            </p:blipFill>
            <p:spPr>
              <a:xfrm>
                <a:off x="6449945" y="2351509"/>
                <a:ext cx="74484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6" name="Ink 75"/>
              <p14:cNvContentPartPr/>
              <p14:nvPr/>
            </p14:nvContentPartPr>
            <p14:xfrm>
              <a:off x="6480905" y="2824549"/>
              <a:ext cx="555120" cy="1748520"/>
            </p14:xfrm>
          </p:contentPart>
        </mc:Choice>
        <mc:Fallback xmlns="">
          <p:pic>
            <p:nvPicPr>
              <p:cNvPr id="76" name="Ink 75"/>
              <p:cNvPicPr/>
              <p:nvPr/>
            </p:nvPicPr>
            <p:blipFill>
              <a:blip r:embed="rId6"/>
              <a:stretch>
                <a:fillRect/>
              </a:stretch>
            </p:blipFill>
            <p:spPr>
              <a:xfrm>
                <a:off x="6473705" y="2818429"/>
                <a:ext cx="570600" cy="1761120"/>
              </a:xfrm>
              <a:prstGeom prst="rect">
                <a:avLst/>
              </a:prstGeom>
            </p:spPr>
          </p:pic>
        </mc:Fallback>
      </mc:AlternateContent>
    </p:spTree>
    <p:extLst>
      <p:ext uri="{BB962C8B-B14F-4D97-AF65-F5344CB8AC3E}">
        <p14:creationId xmlns:p14="http://schemas.microsoft.com/office/powerpoint/2010/main" val="32053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06090"/>
          </a:xfrm>
        </p:spPr>
        <p:txBody>
          <a:bodyPr>
            <a:normAutofit fontScale="90000"/>
          </a:bodyPr>
          <a:lstStyle/>
          <a:p>
            <a:r>
              <a:rPr lang="en-US" dirty="0" smtClean="0"/>
              <a:t>Variable not needed for if statement..</a:t>
            </a:r>
            <a:endParaRPr lang="en-US" dirty="0"/>
          </a:p>
        </p:txBody>
      </p:sp>
      <p:sp>
        <p:nvSpPr>
          <p:cNvPr id="3" name="Content Placeholder 2"/>
          <p:cNvSpPr>
            <a:spLocks noGrp="1"/>
          </p:cNvSpPr>
          <p:nvPr>
            <p:ph idx="1"/>
          </p:nvPr>
        </p:nvSpPr>
        <p:spPr>
          <a:xfrm>
            <a:off x="457200" y="1196752"/>
            <a:ext cx="8229600" cy="5328592"/>
          </a:xfrm>
        </p:spPr>
        <p:txBody>
          <a:bodyPr>
            <a:normAutofit fontScale="92500" lnSpcReduction="20000"/>
          </a:bodyPr>
          <a:lstStyle/>
          <a:p>
            <a:pPr marL="0" indent="0">
              <a:buNone/>
            </a:pPr>
            <a:r>
              <a:rPr lang="en-US" dirty="0" err="1"/>
              <a:t>boolean</a:t>
            </a:r>
            <a:r>
              <a:rPr lang="en-US" dirty="0"/>
              <a:t> </a:t>
            </a:r>
            <a:r>
              <a:rPr lang="en-US" dirty="0" err="1"/>
              <a:t>onDiagonal</a:t>
            </a:r>
            <a:r>
              <a:rPr lang="en-US" dirty="0"/>
              <a:t> = (</a:t>
            </a:r>
            <a:r>
              <a:rPr lang="en-US" dirty="0" err="1"/>
              <a:t>mouseX</a:t>
            </a:r>
            <a:r>
              <a:rPr lang="en-US" dirty="0"/>
              <a:t>==</a:t>
            </a:r>
            <a:r>
              <a:rPr lang="en-US" dirty="0" err="1" smtClean="0"/>
              <a:t>mouseY</a:t>
            </a:r>
            <a:r>
              <a:rPr lang="en-US" dirty="0" smtClean="0"/>
              <a:t>);</a:t>
            </a:r>
            <a:endParaRPr lang="en-US" dirty="0"/>
          </a:p>
          <a:p>
            <a:pPr marL="0" indent="0">
              <a:buNone/>
            </a:pPr>
            <a:r>
              <a:rPr lang="en-US" dirty="0"/>
              <a:t>if (</a:t>
            </a:r>
            <a:r>
              <a:rPr lang="en-US" dirty="0" err="1"/>
              <a:t>onDiagonal</a:t>
            </a:r>
            <a:r>
              <a:rPr lang="en-US" dirty="0"/>
              <a:t>)</a:t>
            </a:r>
          </a:p>
          <a:p>
            <a:pPr marL="0" indent="0">
              <a:buNone/>
            </a:pPr>
            <a:r>
              <a:rPr lang="en-US" dirty="0"/>
              <a:t>{</a:t>
            </a:r>
          </a:p>
          <a:p>
            <a:pPr marL="0" indent="0">
              <a:buNone/>
            </a:pPr>
            <a:r>
              <a:rPr lang="en-US" dirty="0"/>
              <a:t>  // ...</a:t>
            </a:r>
          </a:p>
          <a:p>
            <a:pPr marL="0" indent="0">
              <a:buNone/>
            </a:pPr>
            <a:r>
              <a:rPr lang="en-US" dirty="0"/>
              <a:t>}</a:t>
            </a:r>
          </a:p>
          <a:p>
            <a:pPr marL="0" indent="0">
              <a:buNone/>
            </a:pPr>
            <a:endParaRPr lang="en-US" dirty="0" smtClean="0"/>
          </a:p>
          <a:p>
            <a:pPr marL="0" indent="0">
              <a:buNone/>
            </a:pPr>
            <a:endParaRPr lang="en-US" dirty="0"/>
          </a:p>
          <a:p>
            <a:pPr marL="0" indent="0">
              <a:buNone/>
            </a:pPr>
            <a:r>
              <a:rPr lang="en-US" dirty="0"/>
              <a:t>if (</a:t>
            </a:r>
            <a:r>
              <a:rPr lang="en-US" dirty="0" err="1"/>
              <a:t>mouseX</a:t>
            </a:r>
            <a:r>
              <a:rPr lang="en-US" dirty="0"/>
              <a:t> == </a:t>
            </a:r>
            <a:r>
              <a:rPr lang="en-US" dirty="0" err="1"/>
              <a:t>mouseY</a:t>
            </a:r>
            <a:r>
              <a:rPr lang="en-US" dirty="0"/>
              <a:t>)</a:t>
            </a:r>
          </a:p>
          <a:p>
            <a:pPr marL="0" indent="0">
              <a:buNone/>
            </a:pPr>
            <a:r>
              <a:rPr lang="en-US" dirty="0"/>
              <a:t>{</a:t>
            </a:r>
          </a:p>
          <a:p>
            <a:pPr marL="0" indent="0">
              <a:buNone/>
            </a:pPr>
            <a:r>
              <a:rPr lang="en-US" dirty="0"/>
              <a:t>  // …</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29746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kumimoji="1" lang="en-US" altLang="ja-JP" dirty="0" smtClean="0"/>
              <a:t>Don’t use == for floats!!</a:t>
            </a:r>
            <a:endParaRPr kumimoji="1" lang="ja-JP" altLang="en-US" dirty="0"/>
          </a:p>
        </p:txBody>
      </p:sp>
      <p:sp>
        <p:nvSpPr>
          <p:cNvPr id="3" name="Content Placeholder 2"/>
          <p:cNvSpPr>
            <a:spLocks noGrp="1"/>
          </p:cNvSpPr>
          <p:nvPr>
            <p:ph idx="1"/>
          </p:nvPr>
        </p:nvSpPr>
        <p:spPr>
          <a:xfrm>
            <a:off x="457200" y="980728"/>
            <a:ext cx="8229600" cy="5760640"/>
          </a:xfrm>
        </p:spPr>
        <p:txBody>
          <a:bodyPr>
            <a:normAutofit fontScale="92500" lnSpcReduction="10000"/>
          </a:bodyPr>
          <a:lstStyle/>
          <a:p>
            <a:pPr marL="0" indent="0">
              <a:buNone/>
            </a:pPr>
            <a:r>
              <a:rPr lang="en-US" altLang="ja-JP" dirty="0" smtClean="0"/>
              <a:t>Floating point numbers are approximations. How they are stored inside the computer means that base 10 numbers cannot be perfectly stored</a:t>
            </a:r>
          </a:p>
          <a:p>
            <a:pPr marL="0" indent="0">
              <a:buNone/>
            </a:pPr>
            <a:endParaRPr kumimoji="1" lang="en-US" altLang="ja-JP" dirty="0"/>
          </a:p>
          <a:p>
            <a:pPr marL="0" indent="0">
              <a:buNone/>
            </a:pPr>
            <a:r>
              <a:rPr lang="en-US" altLang="ja-JP" dirty="0" smtClean="0"/>
              <a:t>There is an accumulated error as you do operations</a:t>
            </a:r>
          </a:p>
          <a:p>
            <a:pPr marL="0" indent="0">
              <a:buNone/>
            </a:pPr>
            <a:endParaRPr kumimoji="1" lang="en-US" altLang="ja-JP" dirty="0"/>
          </a:p>
          <a:p>
            <a:pPr marL="0" indent="0">
              <a:buNone/>
            </a:pPr>
            <a:r>
              <a:rPr lang="en-US" altLang="ja-JP" dirty="0" smtClean="0"/>
              <a:t>If you have a pocket of change, and you..</a:t>
            </a:r>
          </a:p>
          <a:p>
            <a:pPr marL="0" indent="0">
              <a:buNone/>
            </a:pPr>
            <a:r>
              <a:rPr kumimoji="1" lang="en-US" altLang="ja-JP" dirty="0"/>
              <a:t>	</a:t>
            </a:r>
            <a:r>
              <a:rPr kumimoji="1" lang="en-US" altLang="ja-JP" dirty="0" smtClean="0"/>
              <a:t>count </a:t>
            </a:r>
            <a:r>
              <a:rPr kumimoji="1" lang="en-US" altLang="ja-JP" dirty="0" err="1" smtClean="0"/>
              <a:t>nickles</a:t>
            </a:r>
            <a:r>
              <a:rPr kumimoji="1" lang="en-US" altLang="ja-JP" dirty="0" smtClean="0"/>
              <a:t>, then dimes, then quarters, then loonies, an you get $15.25</a:t>
            </a:r>
            <a:endParaRPr lang="en-US" altLang="ja-JP" dirty="0"/>
          </a:p>
          <a:p>
            <a:pPr marL="0" indent="0">
              <a:buNone/>
            </a:pPr>
            <a:r>
              <a:rPr kumimoji="1" lang="en-US" altLang="ja-JP" dirty="0"/>
              <a:t>	</a:t>
            </a:r>
            <a:r>
              <a:rPr kumimoji="1" lang="en-US" altLang="ja-JP" dirty="0" smtClean="0"/>
              <a:t>same change: count loonies, then quarters, then </a:t>
            </a:r>
            <a:r>
              <a:rPr lang="en-US" altLang="ja-JP" dirty="0" smtClean="0"/>
              <a:t>dimes, then </a:t>
            </a:r>
            <a:r>
              <a:rPr lang="en-US" altLang="ja-JP" dirty="0" err="1" smtClean="0"/>
              <a:t>nickles</a:t>
            </a:r>
            <a:r>
              <a:rPr lang="en-US" altLang="ja-JP" dirty="0" smtClean="0"/>
              <a:t>, you may get $15.22!</a:t>
            </a:r>
          </a:p>
          <a:p>
            <a:pPr marL="0" indent="0">
              <a:buNone/>
            </a:pPr>
            <a:r>
              <a:rPr kumimoji="1" lang="en-US" altLang="ja-JP" dirty="0"/>
              <a:t>	</a:t>
            </a:r>
            <a:r>
              <a:rPr kumimoji="1" lang="en-US" altLang="ja-JP" dirty="0" smtClean="0"/>
              <a:t>The order matters! -&gt; don’t use ==</a:t>
            </a:r>
          </a:p>
        </p:txBody>
      </p:sp>
    </p:spTree>
    <p:extLst>
      <p:ext uri="{BB962C8B-B14F-4D97-AF65-F5344CB8AC3E}">
        <p14:creationId xmlns:p14="http://schemas.microsoft.com/office/powerpoint/2010/main" val="34600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712968" cy="850106"/>
          </a:xfrm>
        </p:spPr>
        <p:txBody>
          <a:bodyPr>
            <a:normAutofit fontScale="90000"/>
          </a:bodyPr>
          <a:lstStyle/>
          <a:p>
            <a:r>
              <a:rPr lang="en-US" dirty="0" smtClean="0"/>
              <a:t>Example with relational operators and ifs</a:t>
            </a:r>
            <a:endParaRPr lang="en-US" dirty="0"/>
          </a:p>
        </p:txBody>
      </p:sp>
      <p:sp>
        <p:nvSpPr>
          <p:cNvPr id="3" name="Content Placeholder 2"/>
          <p:cNvSpPr>
            <a:spLocks noGrp="1"/>
          </p:cNvSpPr>
          <p:nvPr>
            <p:ph idx="1"/>
          </p:nvPr>
        </p:nvSpPr>
        <p:spPr>
          <a:xfrm>
            <a:off x="323528" y="894730"/>
            <a:ext cx="3960440" cy="5231433"/>
          </a:xfrm>
        </p:spPr>
        <p:txBody>
          <a:bodyPr/>
          <a:lstStyle/>
          <a:p>
            <a:pPr marL="0" indent="0">
              <a:buNone/>
            </a:pPr>
            <a:r>
              <a:rPr lang="en-US" dirty="0" smtClean="0"/>
              <a:t>Set color based on x value</a:t>
            </a:r>
          </a:p>
          <a:p>
            <a:pPr marL="0" indent="0">
              <a:buNone/>
            </a:pPr>
            <a:r>
              <a:rPr lang="en-US" dirty="0" smtClean="0"/>
              <a:t>0..99		color 50</a:t>
            </a:r>
          </a:p>
          <a:p>
            <a:pPr marL="0" indent="0">
              <a:buNone/>
            </a:pPr>
            <a:r>
              <a:rPr lang="en-US" dirty="0" smtClean="0"/>
              <a:t>100..199	color 100</a:t>
            </a:r>
          </a:p>
          <a:p>
            <a:pPr marL="0" indent="0">
              <a:buNone/>
            </a:pPr>
            <a:r>
              <a:rPr lang="en-US" dirty="0" smtClean="0"/>
              <a:t>200..299	color 150</a:t>
            </a:r>
          </a:p>
          <a:p>
            <a:pPr marL="0" indent="0">
              <a:buNone/>
            </a:pPr>
            <a:r>
              <a:rPr lang="en-US" dirty="0" smtClean="0"/>
              <a:t>300..399	color 200</a:t>
            </a:r>
          </a:p>
          <a:p>
            <a:pPr marL="0" indent="0">
              <a:buNone/>
            </a:pPr>
            <a:r>
              <a:rPr lang="en-US" dirty="0" smtClean="0"/>
              <a:t>400..500	color 255</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722253" y="1196752"/>
            <a:ext cx="4412030" cy="4608512"/>
          </a:xfrm>
          <a:prstGeom prst="rect">
            <a:avLst/>
          </a:prstGeom>
        </p:spPr>
      </p:pic>
    </p:spTree>
    <p:extLst>
      <p:ext uri="{BB962C8B-B14F-4D97-AF65-F5344CB8AC3E}">
        <p14:creationId xmlns:p14="http://schemas.microsoft.com/office/powerpoint/2010/main" val="34991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normAutofit fontScale="90000"/>
          </a:bodyPr>
          <a:lstStyle/>
          <a:p>
            <a:r>
              <a:rPr lang="en-US" dirty="0" smtClean="0"/>
              <a:t>Start with simple example: draw if mouse pressed, clear on key press</a:t>
            </a:r>
            <a:endParaRPr lang="en-US" dirty="0"/>
          </a:p>
        </p:txBody>
      </p:sp>
      <p:sp>
        <p:nvSpPr>
          <p:cNvPr id="3" name="Content Placeholder 2"/>
          <p:cNvSpPr>
            <a:spLocks noGrp="1"/>
          </p:cNvSpPr>
          <p:nvPr>
            <p:ph idx="1"/>
          </p:nvPr>
        </p:nvSpPr>
        <p:spPr>
          <a:xfrm>
            <a:off x="251520" y="1600200"/>
            <a:ext cx="8435280" cy="4925144"/>
          </a:xfrm>
        </p:spPr>
        <p:txBody>
          <a:bodyPr>
            <a:normAutofit fontScale="92500" lnSpcReduction="10000"/>
          </a:bodyPr>
          <a:lstStyle/>
          <a:p>
            <a:pPr marL="0" indent="0">
              <a:buNone/>
            </a:pPr>
            <a:r>
              <a:rPr lang="en-US" dirty="0" smtClean="0"/>
              <a:t>First test – add </a:t>
            </a:r>
            <a:r>
              <a:rPr lang="en-US" dirty="0" err="1" smtClean="0"/>
              <a:t>mouseX</a:t>
            </a:r>
            <a:r>
              <a:rPr lang="en-US" dirty="0" smtClean="0"/>
              <a:t> &lt; 100</a:t>
            </a:r>
          </a:p>
          <a:p>
            <a:pPr marL="0" indent="0">
              <a:buNone/>
            </a:pPr>
            <a:r>
              <a:rPr lang="en-US" dirty="0" smtClean="0"/>
              <a:t>how to add the next one? 100..199?</a:t>
            </a:r>
          </a:p>
          <a:p>
            <a:pPr marL="0" indent="0">
              <a:buNone/>
            </a:pPr>
            <a:r>
              <a:rPr lang="en-US" dirty="0"/>
              <a:t>	</a:t>
            </a:r>
            <a:r>
              <a:rPr lang="en-US" dirty="0" smtClean="0"/>
              <a:t>re-think – not &lt; 100, but &lt; 200</a:t>
            </a:r>
          </a:p>
          <a:p>
            <a:pPr marL="0" indent="0">
              <a:buNone/>
            </a:pPr>
            <a:r>
              <a:rPr lang="en-US" dirty="0"/>
              <a:t>	</a:t>
            </a:r>
            <a:r>
              <a:rPr lang="en-US" dirty="0" smtClean="0"/>
              <a:t>use the else block</a:t>
            </a:r>
          </a:p>
          <a:p>
            <a:pPr marL="0" indent="0">
              <a:buNone/>
            </a:pPr>
            <a:endParaRPr lang="en-US" dirty="0"/>
          </a:p>
          <a:p>
            <a:pPr marL="0" indent="0">
              <a:buNone/>
            </a:pPr>
            <a:r>
              <a:rPr lang="en-US" dirty="0" smtClean="0"/>
              <a:t>Next one? 200..299?</a:t>
            </a:r>
          </a:p>
          <a:p>
            <a:pPr marL="0" indent="0">
              <a:buNone/>
            </a:pPr>
            <a:r>
              <a:rPr lang="en-US" dirty="0"/>
              <a:t>	</a:t>
            </a:r>
            <a:r>
              <a:rPr lang="en-US" dirty="0" smtClean="0"/>
              <a:t>same approach</a:t>
            </a:r>
          </a:p>
          <a:p>
            <a:pPr marL="0" indent="0">
              <a:buNone/>
            </a:pPr>
            <a:endParaRPr lang="en-US" dirty="0" smtClean="0"/>
          </a:p>
          <a:p>
            <a:pPr marL="0" indent="0">
              <a:buNone/>
            </a:pPr>
            <a:r>
              <a:rPr lang="en-US" dirty="0" smtClean="0"/>
              <a:t>THIS IS GETTING MESSY!</a:t>
            </a:r>
            <a:endParaRPr lang="en-US" dirty="0"/>
          </a:p>
        </p:txBody>
      </p:sp>
    </p:spTree>
    <p:extLst>
      <p:ext uri="{BB962C8B-B14F-4D97-AF65-F5344CB8AC3E}">
        <p14:creationId xmlns:p14="http://schemas.microsoft.com/office/powerpoint/2010/main" val="13374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35280" cy="548680"/>
          </a:xfrm>
        </p:spPr>
        <p:txBody>
          <a:bodyPr>
            <a:normAutofit fontScale="90000"/>
          </a:bodyPr>
          <a:lstStyle/>
          <a:p>
            <a:r>
              <a:rPr lang="en-US" dirty="0" smtClean="0"/>
              <a:t>If – else – if is a very common pattern</a:t>
            </a:r>
            <a:endParaRPr lang="en-US" dirty="0"/>
          </a:p>
        </p:txBody>
      </p:sp>
      <p:sp>
        <p:nvSpPr>
          <p:cNvPr id="3" name="Content Placeholder 2"/>
          <p:cNvSpPr>
            <a:spLocks noGrp="1"/>
          </p:cNvSpPr>
          <p:nvPr>
            <p:ph idx="1"/>
          </p:nvPr>
        </p:nvSpPr>
        <p:spPr>
          <a:xfrm>
            <a:off x="251520" y="548680"/>
            <a:ext cx="8784976" cy="6309320"/>
          </a:xfrm>
        </p:spPr>
        <p:txBody>
          <a:bodyPr>
            <a:normAutofit fontScale="77500" lnSpcReduction="20000"/>
          </a:bodyPr>
          <a:lstStyle/>
          <a:p>
            <a:pPr marL="0" indent="0">
              <a:buNone/>
            </a:pPr>
            <a:r>
              <a:rPr lang="en-US" dirty="0" smtClean="0"/>
              <a:t>New syntax!</a:t>
            </a:r>
          </a:p>
          <a:p>
            <a:pPr marL="0" indent="0">
              <a:buNone/>
            </a:pPr>
            <a:endParaRPr lang="en-US" dirty="0"/>
          </a:p>
          <a:p>
            <a:pPr marL="0" indent="0">
              <a:buNone/>
            </a:pPr>
            <a:r>
              <a:rPr lang="en-US" dirty="0"/>
              <a:t>if (condition)</a:t>
            </a:r>
          </a:p>
          <a:p>
            <a:pPr marL="0" indent="0">
              <a:buNone/>
            </a:pPr>
            <a:r>
              <a:rPr lang="en-US" dirty="0"/>
              <a:t>{</a:t>
            </a:r>
          </a:p>
          <a:p>
            <a:pPr marL="0" indent="0">
              <a:buNone/>
            </a:pPr>
            <a:r>
              <a:rPr lang="en-US" dirty="0"/>
              <a:t>}</a:t>
            </a:r>
          </a:p>
          <a:p>
            <a:pPr marL="0" indent="0">
              <a:buNone/>
            </a:pPr>
            <a:r>
              <a:rPr lang="en-US" dirty="0"/>
              <a:t>else if (condition) // only if above condition was false</a:t>
            </a:r>
          </a:p>
          <a:p>
            <a:pPr marL="0" indent="0">
              <a:buNone/>
            </a:pPr>
            <a:r>
              <a:rPr lang="en-US" dirty="0"/>
              <a:t>{</a:t>
            </a:r>
          </a:p>
          <a:p>
            <a:pPr marL="0" indent="0">
              <a:buNone/>
            </a:pPr>
            <a:r>
              <a:rPr lang="en-US" dirty="0"/>
              <a:t>}</a:t>
            </a:r>
          </a:p>
          <a:p>
            <a:pPr marL="0" indent="0">
              <a:buNone/>
            </a:pPr>
            <a:r>
              <a:rPr lang="en-US" dirty="0"/>
              <a:t>else if (condition) // </a:t>
            </a:r>
            <a:r>
              <a:rPr lang="en-US" dirty="0" smtClean="0"/>
              <a:t>only if all above are false</a:t>
            </a:r>
            <a:endParaRPr lang="en-US" dirty="0"/>
          </a:p>
          <a:p>
            <a:pPr marL="0" indent="0">
              <a:buNone/>
            </a:pPr>
            <a:r>
              <a:rPr lang="en-US" dirty="0"/>
              <a:t>{</a:t>
            </a:r>
          </a:p>
          <a:p>
            <a:pPr marL="0" indent="0">
              <a:buNone/>
            </a:pPr>
            <a:r>
              <a:rPr lang="en-US" dirty="0"/>
              <a:t>}</a:t>
            </a:r>
          </a:p>
          <a:p>
            <a:pPr marL="0" indent="0">
              <a:buNone/>
            </a:pPr>
            <a:r>
              <a:rPr lang="en-US" dirty="0"/>
              <a:t>else // only run if ALL the above conditions are false</a:t>
            </a:r>
          </a:p>
          <a:p>
            <a:pPr marL="0" indent="0">
              <a:buNone/>
            </a:pPr>
            <a:r>
              <a:rPr lang="en-US" dirty="0"/>
              <a:t>{</a:t>
            </a:r>
          </a:p>
          <a:p>
            <a:pPr marL="0" indent="0">
              <a:buNone/>
            </a:pPr>
            <a:r>
              <a:rPr lang="en-US" dirty="0"/>
              <a:t>}</a:t>
            </a:r>
          </a:p>
          <a:p>
            <a:pPr marL="0" indent="0">
              <a:buNone/>
            </a:pPr>
            <a:endParaRPr lang="en-US" dirty="0" smtClean="0"/>
          </a:p>
          <a:p>
            <a:pPr marL="0" indent="0">
              <a:buNone/>
            </a:pPr>
            <a:r>
              <a:rPr lang="en-US" dirty="0" smtClean="0"/>
              <a:t>Update program</a:t>
            </a:r>
            <a:endParaRPr lang="en-US" dirty="0"/>
          </a:p>
        </p:txBody>
      </p:sp>
      <p:sp>
        <p:nvSpPr>
          <p:cNvPr id="4" name="Right Brace 3"/>
          <p:cNvSpPr/>
          <p:nvPr/>
        </p:nvSpPr>
        <p:spPr>
          <a:xfrm>
            <a:off x="6444208" y="2276872"/>
            <a:ext cx="1512168" cy="2232248"/>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p>
        </p:txBody>
      </p:sp>
      <p:sp>
        <p:nvSpPr>
          <p:cNvPr id="5" name="Content Placeholder 2"/>
          <p:cNvSpPr txBox="1">
            <a:spLocks/>
          </p:cNvSpPr>
          <p:nvPr/>
        </p:nvSpPr>
        <p:spPr>
          <a:xfrm>
            <a:off x="6732240" y="2771957"/>
            <a:ext cx="2411760"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dirty="0" smtClean="0"/>
              <a:t>have as many as you want</a:t>
            </a:r>
            <a:endParaRPr lang="en-US" dirty="0"/>
          </a:p>
        </p:txBody>
      </p:sp>
    </p:spTree>
    <p:extLst>
      <p:ext uri="{BB962C8B-B14F-4D97-AF65-F5344CB8AC3E}">
        <p14:creationId xmlns:p14="http://schemas.microsoft.com/office/powerpoint/2010/main" val="41379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build="p"/>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Careful points..</a:t>
            </a:r>
            <a:endParaRPr kumimoji="1" lang="ja-JP" altLang="en-US" dirty="0"/>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pPr marL="0" indent="0">
              <a:buNone/>
            </a:pPr>
            <a:r>
              <a:rPr kumimoji="1" lang="en-US" altLang="ja-JP" dirty="0" smtClean="0"/>
              <a:t>Hard to match brackets up – always make set of { and } when making a block to avoid problems</a:t>
            </a:r>
          </a:p>
          <a:p>
            <a:pPr marL="0" indent="0">
              <a:buNone/>
            </a:pPr>
            <a:endParaRPr lang="en-US" altLang="ja-JP" dirty="0"/>
          </a:p>
          <a:p>
            <a:pPr marL="0" indent="0">
              <a:buNone/>
            </a:pPr>
            <a:r>
              <a:rPr kumimoji="1" lang="en-US" altLang="ja-JP" dirty="0" smtClean="0"/>
              <a:t>What about.</a:t>
            </a:r>
          </a:p>
          <a:p>
            <a:pPr marL="0" indent="0">
              <a:buNone/>
            </a:pPr>
            <a:r>
              <a:rPr lang="en-US" altLang="ja-JP" dirty="0" smtClean="0"/>
              <a:t>if(…)</a:t>
            </a:r>
          </a:p>
          <a:p>
            <a:pPr marL="0" indent="0">
              <a:buNone/>
            </a:pPr>
            <a:r>
              <a:rPr kumimoji="1" lang="en-US" altLang="ja-JP" dirty="0" smtClean="0"/>
              <a:t>{</a:t>
            </a:r>
          </a:p>
          <a:p>
            <a:pPr marL="0" indent="0">
              <a:buNone/>
            </a:pPr>
            <a:r>
              <a:rPr lang="en-US" altLang="ja-JP" dirty="0" smtClean="0"/>
              <a:t>}</a:t>
            </a:r>
            <a:r>
              <a:rPr lang="ja-JP" altLang="en-US" dirty="0" smtClean="0"/>
              <a:t> </a:t>
            </a:r>
            <a:r>
              <a:rPr lang="en-US" altLang="ja-JP" dirty="0" smtClean="0"/>
              <a:t>else {</a:t>
            </a:r>
          </a:p>
          <a:p>
            <a:pPr marL="0" indent="0">
              <a:buNone/>
            </a:pPr>
            <a:r>
              <a:rPr lang="en-US" altLang="ja-JP" dirty="0" smtClean="0"/>
              <a:t> // ..</a:t>
            </a:r>
          </a:p>
          <a:p>
            <a:pPr marL="0" indent="0">
              <a:buNone/>
            </a:pPr>
            <a:r>
              <a:rPr lang="en-US" altLang="ja-JP" dirty="0" smtClean="0"/>
              <a:t>} else {</a:t>
            </a:r>
          </a:p>
          <a:p>
            <a:pPr marL="0" indent="0">
              <a:buNone/>
            </a:pPr>
            <a:r>
              <a:rPr lang="en-US" altLang="ja-JP" dirty="0" smtClean="0"/>
              <a:t> //</a:t>
            </a:r>
            <a:endParaRPr lang="en-US" altLang="ja-JP" dirty="0"/>
          </a:p>
          <a:p>
            <a:pPr marL="0" indent="0">
              <a:buNone/>
            </a:pPr>
            <a:r>
              <a:rPr lang="en-US" altLang="ja-JP" dirty="0" smtClean="0"/>
              <a:t>}</a:t>
            </a:r>
          </a:p>
        </p:txBody>
      </p:sp>
    </p:spTree>
    <p:extLst>
      <p:ext uri="{BB962C8B-B14F-4D97-AF65-F5344CB8AC3E}">
        <p14:creationId xmlns:p14="http://schemas.microsoft.com/office/powerpoint/2010/main" val="113123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short-circuiting!</a:t>
            </a:r>
            <a:endParaRPr lang="en-CA" dirty="0"/>
          </a:p>
        </p:txBody>
      </p:sp>
      <p:sp>
        <p:nvSpPr>
          <p:cNvPr id="3" name="コンテンツ プレースホルダー 2"/>
          <p:cNvSpPr>
            <a:spLocks noGrp="1"/>
          </p:cNvSpPr>
          <p:nvPr>
            <p:ph idx="1"/>
          </p:nvPr>
        </p:nvSpPr>
        <p:spPr>
          <a:xfrm>
            <a:off x="457200" y="908720"/>
            <a:ext cx="8229600" cy="5904656"/>
          </a:xfrm>
        </p:spPr>
        <p:txBody>
          <a:bodyPr>
            <a:normAutofit fontScale="85000" lnSpcReduction="20000"/>
          </a:bodyPr>
          <a:lstStyle/>
          <a:p>
            <a:pPr marL="0" indent="0">
              <a:buNone/>
            </a:pPr>
            <a:r>
              <a:rPr lang="en-US" b="1" dirty="0" smtClean="0"/>
              <a:t>note:</a:t>
            </a:r>
            <a:r>
              <a:rPr lang="en-US" dirty="0" smtClean="0"/>
              <a:t> if a condition is met, does not test any other conditions in the if-else-if chain</a:t>
            </a:r>
          </a:p>
          <a:p>
            <a:pPr marL="0" indent="0">
              <a:buNone/>
            </a:pPr>
            <a:endParaRPr lang="en-US" b="1" dirty="0" smtClean="0"/>
          </a:p>
          <a:p>
            <a:pPr marL="0" indent="0">
              <a:buNone/>
            </a:pPr>
            <a:r>
              <a:rPr lang="en-US" dirty="0"/>
              <a:t>if </a:t>
            </a:r>
            <a:r>
              <a:rPr lang="en-US" dirty="0" smtClean="0"/>
              <a:t>(</a:t>
            </a:r>
            <a:r>
              <a:rPr lang="en-US" dirty="0" err="1" smtClean="0"/>
              <a:t>mouseX</a:t>
            </a:r>
            <a:r>
              <a:rPr lang="en-US" dirty="0" smtClean="0"/>
              <a:t> &lt; 500) {</a:t>
            </a:r>
            <a:endParaRPr lang="en-US" dirty="0"/>
          </a:p>
          <a:p>
            <a:pPr marL="0" indent="0">
              <a:buNone/>
            </a:pPr>
            <a:r>
              <a:rPr lang="en-US" dirty="0"/>
              <a:t>	</a:t>
            </a:r>
            <a:r>
              <a:rPr lang="en-US" dirty="0" smtClean="0"/>
              <a:t>stroke(255);</a:t>
            </a:r>
          </a:p>
          <a:p>
            <a:pPr marL="0" indent="0">
              <a:buNone/>
            </a:pPr>
            <a:r>
              <a:rPr lang="en-US" dirty="0" smtClean="0"/>
              <a:t>} else </a:t>
            </a:r>
            <a:r>
              <a:rPr lang="en-US" dirty="0"/>
              <a:t>if </a:t>
            </a:r>
            <a:r>
              <a:rPr lang="en-US" dirty="0" smtClean="0"/>
              <a:t>(</a:t>
            </a:r>
            <a:r>
              <a:rPr lang="en-US" dirty="0" err="1" smtClean="0"/>
              <a:t>mouseX</a:t>
            </a:r>
            <a:r>
              <a:rPr lang="en-US" dirty="0" smtClean="0"/>
              <a:t> </a:t>
            </a:r>
            <a:r>
              <a:rPr lang="en-US" dirty="0"/>
              <a:t>&lt; </a:t>
            </a:r>
            <a:r>
              <a:rPr lang="en-US" dirty="0" smtClean="0"/>
              <a:t>400) {</a:t>
            </a:r>
            <a:endParaRPr lang="en-US" dirty="0"/>
          </a:p>
          <a:p>
            <a:pPr marL="0" indent="0">
              <a:buNone/>
            </a:pPr>
            <a:r>
              <a:rPr lang="en-US" dirty="0"/>
              <a:t>	</a:t>
            </a:r>
            <a:r>
              <a:rPr lang="en-US" dirty="0" smtClean="0"/>
              <a:t>stroke(200);</a:t>
            </a:r>
            <a:endParaRPr lang="en-US" dirty="0"/>
          </a:p>
          <a:p>
            <a:pPr marL="0" indent="0">
              <a:buNone/>
            </a:pPr>
            <a:r>
              <a:rPr lang="en-US" dirty="0" smtClean="0"/>
              <a:t>} else </a:t>
            </a:r>
            <a:r>
              <a:rPr lang="en-US" dirty="0"/>
              <a:t>if </a:t>
            </a:r>
            <a:r>
              <a:rPr lang="en-US" dirty="0" smtClean="0"/>
              <a:t>(</a:t>
            </a:r>
            <a:r>
              <a:rPr lang="en-US" dirty="0" err="1" smtClean="0"/>
              <a:t>mouseX</a:t>
            </a:r>
            <a:r>
              <a:rPr lang="en-US" dirty="0" smtClean="0"/>
              <a:t> &lt; 300) {</a:t>
            </a:r>
            <a:endParaRPr lang="en-US" dirty="0"/>
          </a:p>
          <a:p>
            <a:pPr marL="0" indent="0">
              <a:buNone/>
            </a:pPr>
            <a:r>
              <a:rPr lang="en-US" dirty="0"/>
              <a:t>	</a:t>
            </a:r>
            <a:r>
              <a:rPr lang="en-US" dirty="0" smtClean="0"/>
              <a:t>stroke(150);</a:t>
            </a:r>
            <a:endParaRPr lang="en-US" dirty="0"/>
          </a:p>
          <a:p>
            <a:pPr marL="0" indent="0">
              <a:buNone/>
            </a:pPr>
            <a:r>
              <a:rPr lang="en-US" dirty="0" smtClean="0"/>
              <a:t>} else </a:t>
            </a:r>
            <a:r>
              <a:rPr lang="en-US" dirty="0"/>
              <a:t>if </a:t>
            </a:r>
            <a:r>
              <a:rPr lang="en-US" dirty="0" smtClean="0"/>
              <a:t>(</a:t>
            </a:r>
            <a:r>
              <a:rPr lang="en-US" dirty="0" err="1" smtClean="0"/>
              <a:t>mouseX</a:t>
            </a:r>
            <a:r>
              <a:rPr lang="en-US" dirty="0" smtClean="0"/>
              <a:t> &lt; 200) {</a:t>
            </a:r>
            <a:endParaRPr lang="en-US" dirty="0"/>
          </a:p>
          <a:p>
            <a:pPr marL="0" indent="0">
              <a:buNone/>
            </a:pPr>
            <a:r>
              <a:rPr lang="en-US" dirty="0"/>
              <a:t>	</a:t>
            </a:r>
            <a:r>
              <a:rPr lang="en-US" dirty="0" smtClean="0"/>
              <a:t>stroke(100);</a:t>
            </a:r>
            <a:endParaRPr lang="en-US" dirty="0"/>
          </a:p>
          <a:p>
            <a:pPr marL="0" indent="0">
              <a:buNone/>
            </a:pPr>
            <a:r>
              <a:rPr lang="en-US" dirty="0" smtClean="0"/>
              <a:t>} else {</a:t>
            </a:r>
            <a:endParaRPr lang="en-US" dirty="0"/>
          </a:p>
          <a:p>
            <a:pPr marL="0" indent="0">
              <a:buNone/>
            </a:pPr>
            <a:r>
              <a:rPr lang="en-US" dirty="0"/>
              <a:t>	</a:t>
            </a:r>
            <a:r>
              <a:rPr lang="en-US" dirty="0" smtClean="0"/>
              <a:t>stroke(50);</a:t>
            </a:r>
            <a:endParaRPr lang="en-US" dirty="0"/>
          </a:p>
          <a:p>
            <a:pPr marL="0" indent="0">
              <a:buNone/>
            </a:pPr>
            <a:r>
              <a:rPr lang="en-US" dirty="0" smtClean="0"/>
              <a:t>}</a:t>
            </a:r>
            <a:endParaRPr lang="en-CA" dirty="0"/>
          </a:p>
        </p:txBody>
      </p:sp>
      <p:sp>
        <p:nvSpPr>
          <p:cNvPr id="4" name="コンテンツ プレースホルダー 2"/>
          <p:cNvSpPr txBox="1">
            <a:spLocks/>
          </p:cNvSpPr>
          <p:nvPr/>
        </p:nvSpPr>
        <p:spPr>
          <a:xfrm>
            <a:off x="3995936" y="1772816"/>
            <a:ext cx="5148064"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b="1" dirty="0" smtClean="0"/>
              <a:t>this code has a bad bug!</a:t>
            </a:r>
            <a:endParaRPr lang="en-US" dirty="0" smtClean="0"/>
          </a:p>
          <a:p>
            <a:pPr marL="0" indent="0">
              <a:buFont typeface="Arial" pitchFamily="34" charset="0"/>
              <a:buNone/>
            </a:pPr>
            <a:endParaRPr lang="en-US" b="1" dirty="0" smtClean="0"/>
          </a:p>
        </p:txBody>
      </p:sp>
      <p:pic>
        <p:nvPicPr>
          <p:cNvPr id="1026" name="Picture 2" descr="http://www.johnny-five.com/images/sc2/misc/cowboyj.jpg"/>
          <p:cNvPicPr>
            <a:picLocks noChangeAspect="1" noChangeArrowheads="1"/>
          </p:cNvPicPr>
          <p:nvPr/>
        </p:nvPicPr>
        <p:blipFill rotWithShape="1">
          <a:blip r:embed="rId2">
            <a:extLst>
              <a:ext uri="{28A0092B-C50C-407E-A947-70E740481C1C}">
                <a14:useLocalDpi xmlns:a14="http://schemas.microsoft.com/office/drawing/2010/main" val="0"/>
              </a:ext>
            </a:extLst>
          </a:blip>
          <a:srcRect l="8420" t="-1375" r="53780" b="43379"/>
          <a:stretch/>
        </p:blipFill>
        <p:spPr bwMode="auto">
          <a:xfrm>
            <a:off x="6263680" y="2708920"/>
            <a:ext cx="288032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Make a program that draws only in the top 25% and th</a:t>
            </a:r>
            <a:r>
              <a:rPr lang="en-US" altLang="ja-JP" dirty="0" smtClean="0"/>
              <a:t>e bottom 25%</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If </a:t>
            </a:r>
            <a:r>
              <a:rPr kumimoji="1" lang="en-US" altLang="ja-JP" dirty="0" err="1" smtClean="0"/>
              <a:t>mouseY</a:t>
            </a:r>
            <a:r>
              <a:rPr kumimoji="1" lang="en-US" altLang="ja-JP" dirty="0" smtClean="0"/>
              <a:t> &lt; height/2 OR</a:t>
            </a:r>
          </a:p>
          <a:p>
            <a:pPr marL="0" indent="0">
              <a:buNone/>
            </a:pPr>
            <a:r>
              <a:rPr lang="en-US" altLang="ja-JP" dirty="0" smtClean="0"/>
              <a:t>If </a:t>
            </a:r>
            <a:r>
              <a:rPr lang="en-US" altLang="ja-JP" dirty="0" err="1" smtClean="0"/>
              <a:t>mouseY</a:t>
            </a:r>
            <a:r>
              <a:rPr lang="en-US" altLang="ja-JP" dirty="0" smtClean="0"/>
              <a:t> &gt; 3*height/4</a:t>
            </a:r>
            <a:endParaRPr kumimoji="1" lang="ja-JP" altLang="en-US" dirty="0"/>
          </a:p>
        </p:txBody>
      </p:sp>
    </p:spTree>
    <p:extLst>
      <p:ext uri="{BB962C8B-B14F-4D97-AF65-F5344CB8AC3E}">
        <p14:creationId xmlns:p14="http://schemas.microsoft.com/office/powerpoint/2010/main" val="38307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 click a button</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Create a small rectangle to be your button</a:t>
            </a:r>
          </a:p>
          <a:p>
            <a:pPr marL="0" indent="0">
              <a:buNone/>
            </a:pPr>
            <a:r>
              <a:rPr lang="en-US" altLang="ja-JP" dirty="0" smtClean="0"/>
              <a:t>Name all the parameters as variables</a:t>
            </a:r>
          </a:p>
          <a:p>
            <a:pPr marL="0" indent="0">
              <a:buNone/>
            </a:pPr>
            <a:r>
              <a:rPr kumimoji="1" lang="en-US" altLang="ja-JP" dirty="0" smtClean="0"/>
              <a:t>Test one case first – mouse to the right of the button left wall – change button color if true</a:t>
            </a:r>
          </a:p>
          <a:p>
            <a:pPr marL="0" indent="0">
              <a:buNone/>
            </a:pPr>
            <a:r>
              <a:rPr lang="en-US" altLang="ja-JP" dirty="0" smtClean="0"/>
              <a:t>Test all four walls – use &amp;&amp;</a:t>
            </a:r>
          </a:p>
          <a:p>
            <a:pPr marL="0" indent="0">
              <a:buNone/>
            </a:pPr>
            <a:r>
              <a:rPr kumimoji="1" lang="en-US" altLang="ja-JP" dirty="0" smtClean="0"/>
              <a:t>Only change when mouse clicked</a:t>
            </a:r>
          </a:p>
          <a:p>
            <a:pPr marL="0" indent="0">
              <a:buNone/>
            </a:pPr>
            <a:endParaRPr kumimoji="1" lang="ja-JP" altLang="en-US" dirty="0"/>
          </a:p>
        </p:txBody>
      </p:sp>
    </p:spTree>
    <p:extLst>
      <p:ext uri="{BB962C8B-B14F-4D97-AF65-F5344CB8AC3E}">
        <p14:creationId xmlns:p14="http://schemas.microsoft.com/office/powerpoint/2010/main" val="36203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 – rebounding ball</a:t>
            </a:r>
            <a:endParaRPr kumimoji="1" lang="ja-JP" altLang="en-US" dirty="0"/>
          </a:p>
        </p:txBody>
      </p:sp>
      <p:pic>
        <p:nvPicPr>
          <p:cNvPr id="4" name="Picture 3"/>
          <p:cNvPicPr>
            <a:picLocks noChangeAspect="1"/>
          </p:cNvPicPr>
          <p:nvPr/>
        </p:nvPicPr>
        <p:blipFill>
          <a:blip r:embed="rId2"/>
          <a:stretch>
            <a:fillRect/>
          </a:stretch>
        </p:blipFill>
        <p:spPr>
          <a:xfrm>
            <a:off x="5474129" y="1988840"/>
            <a:ext cx="3690764" cy="3855275"/>
          </a:xfrm>
          <a:prstGeom prst="rect">
            <a:avLst/>
          </a:prstGeom>
        </p:spPr>
      </p:pic>
      <p:sp>
        <p:nvSpPr>
          <p:cNvPr id="5" name="Content Placeholder 2"/>
          <p:cNvSpPr>
            <a:spLocks noGrp="1"/>
          </p:cNvSpPr>
          <p:nvPr>
            <p:ph idx="1"/>
          </p:nvPr>
        </p:nvSpPr>
        <p:spPr>
          <a:xfrm>
            <a:off x="179511" y="1417638"/>
            <a:ext cx="5294617" cy="5035698"/>
          </a:xfrm>
        </p:spPr>
        <p:txBody>
          <a:bodyPr>
            <a:normAutofit fontScale="92500" lnSpcReduction="20000"/>
          </a:bodyPr>
          <a:lstStyle/>
          <a:p>
            <a:pPr marL="0" indent="0">
              <a:buNone/>
            </a:pPr>
            <a:r>
              <a:rPr kumimoji="1" lang="en-US" altLang="ja-JP" dirty="0" smtClean="0"/>
              <a:t>Make variables for a ball</a:t>
            </a:r>
          </a:p>
          <a:p>
            <a:pPr marL="0" indent="0">
              <a:buNone/>
            </a:pPr>
            <a:r>
              <a:rPr lang="en-US" altLang="ja-JP" dirty="0"/>
              <a:t>	</a:t>
            </a:r>
            <a:r>
              <a:rPr lang="en-US" altLang="ja-JP" dirty="0" smtClean="0"/>
              <a:t>position, movement, size</a:t>
            </a:r>
          </a:p>
          <a:p>
            <a:pPr marL="0" indent="0">
              <a:buNone/>
            </a:pPr>
            <a:endParaRPr kumimoji="1" lang="en-US" altLang="ja-JP" dirty="0" smtClean="0"/>
          </a:p>
          <a:p>
            <a:pPr marL="0" indent="0">
              <a:buNone/>
            </a:pPr>
            <a:r>
              <a:rPr kumimoji="1" lang="en-US" altLang="ja-JP" dirty="0" smtClean="0"/>
              <a:t>Draw the ball</a:t>
            </a:r>
          </a:p>
          <a:p>
            <a:pPr marL="0" indent="0">
              <a:buNone/>
            </a:pPr>
            <a:endParaRPr lang="en-US" altLang="ja-JP" dirty="0" smtClean="0"/>
          </a:p>
          <a:p>
            <a:pPr marL="0" indent="0">
              <a:buNone/>
            </a:pPr>
            <a:r>
              <a:rPr lang="en-US" altLang="ja-JP" dirty="0" smtClean="0"/>
              <a:t>Move the ball (neg. movement?)</a:t>
            </a:r>
          </a:p>
          <a:p>
            <a:pPr marL="0" indent="0">
              <a:buNone/>
            </a:pPr>
            <a:endParaRPr kumimoji="1" lang="en-US" altLang="ja-JP" dirty="0" smtClean="0"/>
          </a:p>
          <a:p>
            <a:pPr marL="0" indent="0">
              <a:buNone/>
            </a:pPr>
            <a:r>
              <a:rPr kumimoji="1" lang="en-US" altLang="ja-JP" dirty="0" smtClean="0"/>
              <a:t>Make variables for a box and draw it</a:t>
            </a:r>
          </a:p>
          <a:p>
            <a:pPr marL="0" indent="0">
              <a:buNone/>
            </a:pPr>
            <a:endParaRPr kumimoji="1" lang="en-US" altLang="ja-JP" dirty="0" smtClean="0"/>
          </a:p>
          <a:p>
            <a:pPr marL="0" indent="0">
              <a:buNone/>
            </a:pPr>
            <a:r>
              <a:rPr kumimoji="1" lang="en-US" altLang="ja-JP" dirty="0" smtClean="0"/>
              <a:t>How to bounce the ball?</a:t>
            </a:r>
            <a:endParaRPr kumimoji="1" lang="ja-JP" altLang="en-US" dirty="0"/>
          </a:p>
        </p:txBody>
      </p:sp>
    </p:spTree>
    <p:extLst>
      <p:ext uri="{BB962C8B-B14F-4D97-AF65-F5344CB8AC3E}">
        <p14:creationId xmlns:p14="http://schemas.microsoft.com/office/powerpoint/2010/main" val="283912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OK! </a:t>
            </a:r>
            <a:r>
              <a:rPr lang="en-US" altLang="ja-JP" dirty="0" smtClean="0"/>
              <a:t>Your first Processing Command</a:t>
            </a:r>
            <a:br>
              <a:rPr lang="en-US" altLang="ja-JP" dirty="0" smtClean="0"/>
            </a:br>
            <a:r>
              <a:rPr lang="en-US" altLang="ja-JP" dirty="0" smtClean="0"/>
              <a:t>draw a line!!!</a:t>
            </a:r>
            <a:endParaRPr kumimoji="1" lang="ja-JP" altLang="en-US" dirty="0"/>
          </a:p>
        </p:txBody>
      </p:sp>
      <p:sp>
        <p:nvSpPr>
          <p:cNvPr id="3" name="Content Placeholder 2"/>
          <p:cNvSpPr>
            <a:spLocks noGrp="1"/>
          </p:cNvSpPr>
          <p:nvPr>
            <p:ph idx="1"/>
          </p:nvPr>
        </p:nvSpPr>
        <p:spPr>
          <a:xfrm>
            <a:off x="457200" y="1772816"/>
            <a:ext cx="8229600" cy="4353347"/>
          </a:xfrm>
        </p:spPr>
        <p:txBody>
          <a:bodyPr>
            <a:normAutofit/>
          </a:bodyPr>
          <a:lstStyle/>
          <a:p>
            <a:pPr marL="0" indent="0">
              <a:buNone/>
            </a:pPr>
            <a:r>
              <a:rPr lang="en-US" altLang="ja-JP" dirty="0" smtClean="0"/>
              <a:t>Processing has some basic rules that we have to follow to give it commands. These rules are called </a:t>
            </a:r>
            <a:r>
              <a:rPr lang="en-US" altLang="ja-JP" b="1" dirty="0" smtClean="0"/>
              <a:t>syntax</a:t>
            </a:r>
            <a:r>
              <a:rPr lang="en-US" altLang="ja-JP" dirty="0" smtClean="0"/>
              <a:t>.</a:t>
            </a:r>
          </a:p>
          <a:p>
            <a:pPr marL="0" indent="0">
              <a:buNone/>
            </a:pPr>
            <a:endParaRPr lang="en-US" altLang="ja-JP" dirty="0" smtClean="0"/>
          </a:p>
          <a:p>
            <a:pPr marL="0" indent="0">
              <a:buNone/>
            </a:pPr>
            <a:r>
              <a:rPr lang="en-US" altLang="ja-JP" dirty="0" smtClean="0"/>
              <a:t>Remember how stupid computers are. We need to follow syntax or the computer won’t understand.</a:t>
            </a:r>
          </a:p>
          <a:p>
            <a:pPr marL="0" indent="0">
              <a:buNone/>
            </a:pPr>
            <a:endParaRPr lang="en-US" altLang="ja-JP" b="1" dirty="0" smtClean="0"/>
          </a:p>
        </p:txBody>
      </p:sp>
    </p:spTree>
    <p:extLst>
      <p:ext uri="{BB962C8B-B14F-4D97-AF65-F5344CB8AC3E}">
        <p14:creationId xmlns:p14="http://schemas.microsoft.com/office/powerpoint/2010/main" val="104230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Bounce the ball!</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If hit left or right wall – reverse X direction</a:t>
            </a:r>
          </a:p>
          <a:p>
            <a:pPr marL="0" indent="0">
              <a:buNone/>
            </a:pPr>
            <a:r>
              <a:rPr lang="en-US" altLang="ja-JP" dirty="0" smtClean="0"/>
              <a:t>If hit top or bottom wall, reverse Y direction</a:t>
            </a:r>
          </a:p>
          <a:p>
            <a:pPr marL="0" indent="0">
              <a:buNone/>
            </a:pPr>
            <a:endParaRPr kumimoji="1" lang="en-US" altLang="ja-JP" dirty="0"/>
          </a:p>
          <a:p>
            <a:pPr marL="0" indent="0">
              <a:buNone/>
            </a:pPr>
            <a:r>
              <a:rPr lang="en-US" altLang="ja-JP" dirty="0" smtClean="0"/>
              <a:t>How?</a:t>
            </a:r>
          </a:p>
          <a:p>
            <a:pPr marL="0" indent="0">
              <a:buNone/>
            </a:pPr>
            <a:r>
              <a:rPr kumimoji="1" lang="en-US" altLang="ja-JP" dirty="0" smtClean="0"/>
              <a:t>Multiply by -1</a:t>
            </a:r>
            <a:endParaRPr kumimoji="1" lang="ja-JP" altLang="en-US" dirty="0"/>
          </a:p>
        </p:txBody>
      </p:sp>
    </p:spTree>
    <p:extLst>
      <p:ext uri="{BB962C8B-B14F-4D97-AF65-F5344CB8AC3E}">
        <p14:creationId xmlns:p14="http://schemas.microsoft.com/office/powerpoint/2010/main" val="230784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Exercises:</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The ball bounces when the center of the ball – not an edge – hits. Fix so that it bounces when an edge hits</a:t>
            </a:r>
          </a:p>
          <a:p>
            <a:pPr marL="0" indent="0">
              <a:buNone/>
            </a:pPr>
            <a:endParaRPr kumimoji="1" lang="en-US" altLang="ja-JP" dirty="0"/>
          </a:p>
          <a:p>
            <a:pPr marL="0" indent="0">
              <a:buNone/>
            </a:pPr>
            <a:r>
              <a:rPr lang="en-US" altLang="ja-JP" dirty="0" smtClean="0"/>
              <a:t>Add a smaller box in the center (say, 10x10) that the ball also bounces off of and stays outside of</a:t>
            </a:r>
            <a:endParaRPr kumimoji="1" lang="ja-JP" altLang="en-US" dirty="0"/>
          </a:p>
        </p:txBody>
      </p:sp>
    </p:spTree>
    <p:extLst>
      <p:ext uri="{BB962C8B-B14F-4D97-AF65-F5344CB8AC3E}">
        <p14:creationId xmlns:p14="http://schemas.microsoft.com/office/powerpoint/2010/main" val="5149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lang="en-US" dirty="0" err="1" smtClean="0"/>
              <a:t>boolean</a:t>
            </a:r>
            <a:r>
              <a:rPr lang="en-US" dirty="0" smtClean="0"/>
              <a:t> logic nesting</a:t>
            </a:r>
            <a:endParaRPr lang="en-CA" dirty="0"/>
          </a:p>
        </p:txBody>
      </p:sp>
      <p:sp>
        <p:nvSpPr>
          <p:cNvPr id="3" name="コンテンツ プレースホルダー 2"/>
          <p:cNvSpPr>
            <a:spLocks noGrp="1"/>
          </p:cNvSpPr>
          <p:nvPr>
            <p:ph idx="1"/>
          </p:nvPr>
        </p:nvSpPr>
        <p:spPr>
          <a:xfrm>
            <a:off x="457200" y="980728"/>
            <a:ext cx="8229600" cy="5832648"/>
          </a:xfrm>
        </p:spPr>
        <p:txBody>
          <a:bodyPr/>
          <a:lstStyle/>
          <a:p>
            <a:pPr marL="0" indent="0">
              <a:buNone/>
            </a:pPr>
            <a:r>
              <a:rPr lang="en-US" dirty="0" err="1" smtClean="0"/>
              <a:t>boolean</a:t>
            </a:r>
            <a:r>
              <a:rPr lang="en-US" dirty="0" smtClean="0"/>
              <a:t> result = ! ( c || !(a&lt;b)); // this is legal</a:t>
            </a:r>
          </a:p>
          <a:p>
            <a:pPr marL="0" indent="0">
              <a:buNone/>
            </a:pPr>
            <a:r>
              <a:rPr lang="en-US" dirty="0" smtClean="0"/>
              <a:t>Assuming that this runs, what do you know about the data types of the variables a, b, and c?</a:t>
            </a:r>
          </a:p>
          <a:p>
            <a:pPr marL="0" indent="0">
              <a:buNone/>
            </a:pPr>
            <a:r>
              <a:rPr lang="en-US" dirty="0" smtClean="0"/>
              <a:t>a and b must be numerical because we are doing a less-than operator.</a:t>
            </a:r>
          </a:p>
          <a:p>
            <a:pPr marL="0" indent="0">
              <a:buNone/>
            </a:pPr>
            <a:r>
              <a:rPr lang="en-US" dirty="0" smtClean="0"/>
              <a:t>c must be </a:t>
            </a:r>
            <a:r>
              <a:rPr lang="en-US" dirty="0" err="1" smtClean="0"/>
              <a:t>boolean</a:t>
            </a:r>
            <a:r>
              <a:rPr lang="en-US" dirty="0" smtClean="0"/>
              <a:t> because it is an operand to the </a:t>
            </a:r>
            <a:r>
              <a:rPr lang="en-US" dirty="0" err="1" smtClean="0"/>
              <a:t>boolean</a:t>
            </a:r>
            <a:r>
              <a:rPr lang="en-US" dirty="0" smtClean="0"/>
              <a:t> OR operator.</a:t>
            </a:r>
          </a:p>
          <a:p>
            <a:pPr marL="0" indent="0">
              <a:buNone/>
            </a:pPr>
            <a:endParaRPr lang="en-US" dirty="0" smtClean="0"/>
          </a:p>
          <a:p>
            <a:pPr marL="0" indent="0">
              <a:buNone/>
            </a:pPr>
            <a:r>
              <a:rPr lang="en-US" dirty="0" smtClean="0"/>
              <a:t>what is the result if a=3, b=1, and c=true; ?</a:t>
            </a:r>
          </a:p>
        </p:txBody>
      </p:sp>
    </p:spTree>
    <p:extLst>
      <p:ext uri="{BB962C8B-B14F-4D97-AF65-F5344CB8AC3E}">
        <p14:creationId xmlns:p14="http://schemas.microsoft.com/office/powerpoint/2010/main" val="196686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lang="en-US" dirty="0" err="1" smtClean="0"/>
              <a:t>boolean</a:t>
            </a:r>
            <a:r>
              <a:rPr lang="en-US" dirty="0" smtClean="0"/>
              <a:t> logic nesting</a:t>
            </a:r>
            <a:endParaRPr lang="en-CA" dirty="0"/>
          </a:p>
        </p:txBody>
      </p:sp>
      <p:sp>
        <p:nvSpPr>
          <p:cNvPr id="3" name="コンテンツ プレースホルダー 2"/>
          <p:cNvSpPr>
            <a:spLocks noGrp="1"/>
          </p:cNvSpPr>
          <p:nvPr>
            <p:ph idx="1"/>
          </p:nvPr>
        </p:nvSpPr>
        <p:spPr>
          <a:xfrm>
            <a:off x="457200" y="980728"/>
            <a:ext cx="8229600" cy="5832648"/>
          </a:xfrm>
        </p:spPr>
        <p:txBody>
          <a:bodyPr/>
          <a:lstStyle/>
          <a:p>
            <a:pPr marL="0" indent="0">
              <a:buNone/>
            </a:pPr>
            <a:r>
              <a:rPr lang="en-US" dirty="0" err="1" smtClean="0"/>
              <a:t>boolean</a:t>
            </a:r>
            <a:r>
              <a:rPr lang="en-US" dirty="0" smtClean="0"/>
              <a:t> result = ! (</a:t>
            </a:r>
            <a:r>
              <a:rPr lang="en-US" altLang="ja-JP" dirty="0" smtClean="0"/>
              <a:t>c || </a:t>
            </a:r>
            <a:r>
              <a:rPr lang="en-US" dirty="0" smtClean="0"/>
              <a:t>!(a&lt;b)); // this is legal</a:t>
            </a:r>
          </a:p>
          <a:p>
            <a:pPr marL="0" indent="0">
              <a:buNone/>
            </a:pPr>
            <a:r>
              <a:rPr lang="en-US" dirty="0" smtClean="0"/>
              <a:t>what is the result if a=3, b=1, and c=true; ?</a:t>
            </a:r>
          </a:p>
          <a:p>
            <a:pPr marL="0" indent="0">
              <a:buNone/>
            </a:pPr>
            <a:r>
              <a:rPr lang="en-US" altLang="ja-JP" dirty="0" smtClean="0"/>
              <a:t>! (c || !(</a:t>
            </a:r>
            <a:r>
              <a:rPr lang="en-US" altLang="ja-JP" dirty="0"/>
              <a:t>a&lt;b</a:t>
            </a:r>
            <a:r>
              <a:rPr lang="en-US" altLang="ja-JP" dirty="0" smtClean="0"/>
              <a:t>))</a:t>
            </a:r>
            <a:endParaRPr lang="en-US" altLang="ja-JP" dirty="0"/>
          </a:p>
          <a:p>
            <a:pPr marL="0" indent="0">
              <a:buNone/>
            </a:pPr>
            <a:r>
              <a:rPr lang="en-US" altLang="ja-JP" dirty="0" smtClean="0"/>
              <a:t>! </a:t>
            </a:r>
            <a:r>
              <a:rPr lang="en-US" altLang="ja-JP" dirty="0"/>
              <a:t>( </a:t>
            </a:r>
            <a:r>
              <a:rPr lang="en-US" altLang="ja-JP" dirty="0" smtClean="0"/>
              <a:t>T || !(3&lt;1))</a:t>
            </a:r>
            <a:endParaRPr lang="en-US" altLang="ja-JP" dirty="0"/>
          </a:p>
          <a:p>
            <a:pPr marL="0" indent="0">
              <a:buNone/>
            </a:pPr>
            <a:r>
              <a:rPr lang="en-US" altLang="ja-JP" dirty="0" smtClean="0"/>
              <a:t>! </a:t>
            </a:r>
            <a:r>
              <a:rPr lang="en-US" altLang="ja-JP" dirty="0"/>
              <a:t>(T || !(</a:t>
            </a:r>
            <a:r>
              <a:rPr lang="en-US" altLang="ja-JP" dirty="0" smtClean="0"/>
              <a:t>F))</a:t>
            </a:r>
            <a:endParaRPr lang="en-US" altLang="ja-JP" dirty="0"/>
          </a:p>
          <a:p>
            <a:pPr marL="0" indent="0">
              <a:buNone/>
            </a:pPr>
            <a:r>
              <a:rPr lang="en-US" altLang="ja-JP" dirty="0" smtClean="0"/>
              <a:t>! </a:t>
            </a:r>
            <a:r>
              <a:rPr lang="en-US" altLang="ja-JP" dirty="0"/>
              <a:t>( </a:t>
            </a:r>
            <a:r>
              <a:rPr lang="en-US" altLang="ja-JP" dirty="0" smtClean="0"/>
              <a:t>T </a:t>
            </a:r>
            <a:r>
              <a:rPr lang="en-US" altLang="ja-JP" dirty="0"/>
              <a:t>|| T)</a:t>
            </a:r>
          </a:p>
          <a:p>
            <a:pPr marL="0" indent="0">
              <a:buNone/>
            </a:pPr>
            <a:r>
              <a:rPr lang="en-US" altLang="ja-JP" dirty="0" smtClean="0"/>
              <a:t>! </a:t>
            </a:r>
            <a:r>
              <a:rPr lang="en-US" altLang="ja-JP" dirty="0"/>
              <a:t>( </a:t>
            </a:r>
            <a:r>
              <a:rPr lang="en-US" altLang="ja-JP" dirty="0" smtClean="0"/>
              <a:t>T)</a:t>
            </a:r>
            <a:endParaRPr lang="en-US" altLang="ja-JP" dirty="0"/>
          </a:p>
          <a:p>
            <a:pPr marL="0" indent="0">
              <a:buNone/>
            </a:pPr>
            <a:r>
              <a:rPr lang="en-US" dirty="0" smtClean="0"/>
              <a:t>F</a:t>
            </a:r>
          </a:p>
        </p:txBody>
      </p:sp>
      <p:pic>
        <p:nvPicPr>
          <p:cNvPr id="4" name="Picture 2" descr="http://www.johnny-five.com/images/sc2/misc/cowboyj.jpg"/>
          <p:cNvPicPr>
            <a:picLocks noChangeAspect="1" noChangeArrowheads="1"/>
          </p:cNvPicPr>
          <p:nvPr/>
        </p:nvPicPr>
        <p:blipFill rotWithShape="1">
          <a:blip r:embed="rId2">
            <a:extLst>
              <a:ext uri="{28A0092B-C50C-407E-A947-70E740481C1C}">
                <a14:useLocalDpi xmlns:a14="http://schemas.microsoft.com/office/drawing/2010/main" val="0"/>
              </a:ext>
            </a:extLst>
          </a:blip>
          <a:srcRect l="8420" t="-1375" r="53780" b="43379"/>
          <a:stretch/>
        </p:blipFill>
        <p:spPr bwMode="auto">
          <a:xfrm>
            <a:off x="2915816" y="2276872"/>
            <a:ext cx="1970745"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2"/>
          <p:cNvSpPr txBox="1">
            <a:spLocks/>
          </p:cNvSpPr>
          <p:nvPr/>
        </p:nvSpPr>
        <p:spPr>
          <a:xfrm>
            <a:off x="5004048" y="2348880"/>
            <a:ext cx="3835152" cy="44644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dirty="0" smtClean="0"/>
              <a:t>If you know that c is true, does it matter what a and b are?</a:t>
            </a:r>
          </a:p>
          <a:p>
            <a:pPr marL="0" indent="0">
              <a:buFont typeface="Arial" pitchFamily="34" charset="0"/>
              <a:buNone/>
            </a:pPr>
            <a:endParaRPr lang="en-US" dirty="0"/>
          </a:p>
          <a:p>
            <a:pPr marL="0" indent="0">
              <a:buFont typeface="Arial" pitchFamily="34" charset="0"/>
              <a:buNone/>
            </a:pPr>
            <a:r>
              <a:rPr lang="en-US" dirty="0" smtClean="0"/>
              <a:t>No! T || anything is TRUE</a:t>
            </a:r>
          </a:p>
          <a:p>
            <a:pPr marL="0" indent="0">
              <a:buFont typeface="Arial" pitchFamily="34" charset="0"/>
              <a:buNone/>
            </a:pPr>
            <a:endParaRPr lang="en-US" dirty="0"/>
          </a:p>
          <a:p>
            <a:pPr marL="0" indent="0">
              <a:buFont typeface="Arial" pitchFamily="34" charset="0"/>
              <a:buNone/>
            </a:pPr>
            <a:r>
              <a:rPr lang="en-US" dirty="0" smtClean="0"/>
              <a:t>Your computer may save work here</a:t>
            </a:r>
          </a:p>
        </p:txBody>
      </p:sp>
    </p:spTree>
    <p:extLst>
      <p:ext uri="{BB962C8B-B14F-4D97-AF65-F5344CB8AC3E}">
        <p14:creationId xmlns:p14="http://schemas.microsoft.com/office/powerpoint/2010/main" val="284362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If statements and code blocks</a:t>
            </a:r>
            <a:endParaRPr kumimoji="1" lang="ja-JP" altLang="en-US" dirty="0"/>
          </a:p>
        </p:txBody>
      </p:sp>
      <p:sp>
        <p:nvSpPr>
          <p:cNvPr id="5" name="Subtitle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017717428"/>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634082"/>
          </a:xfrm>
        </p:spPr>
        <p:txBody>
          <a:bodyPr>
            <a:normAutofit fontScale="90000"/>
          </a:bodyPr>
          <a:lstStyle/>
          <a:p>
            <a:r>
              <a:rPr lang="en-US" dirty="0" smtClean="0"/>
              <a:t>alternate if syntax</a:t>
            </a:r>
            <a:endParaRPr lang="en-CA" dirty="0"/>
          </a:p>
        </p:txBody>
      </p:sp>
      <p:sp>
        <p:nvSpPr>
          <p:cNvPr id="3" name="コンテンツ プレースホルダー 2"/>
          <p:cNvSpPr>
            <a:spLocks noGrp="1"/>
          </p:cNvSpPr>
          <p:nvPr>
            <p:ph idx="1"/>
          </p:nvPr>
        </p:nvSpPr>
        <p:spPr>
          <a:xfrm>
            <a:off x="457200" y="764704"/>
            <a:ext cx="8507288" cy="6093296"/>
          </a:xfrm>
        </p:spPr>
        <p:txBody>
          <a:bodyPr>
            <a:normAutofit fontScale="85000" lnSpcReduction="20000"/>
          </a:bodyPr>
          <a:lstStyle/>
          <a:p>
            <a:pPr marL="0" indent="0">
              <a:buNone/>
            </a:pPr>
            <a:r>
              <a:rPr lang="en-US" altLang="ja-JP" b="1" dirty="0" smtClean="0"/>
              <a:t>We learned if statements with blocks, but blocks are not necessary</a:t>
            </a:r>
          </a:p>
          <a:p>
            <a:pPr marL="0" indent="0">
              <a:buNone/>
            </a:pPr>
            <a:endParaRPr lang="en-US" altLang="ja-JP" b="1" dirty="0"/>
          </a:p>
          <a:p>
            <a:pPr marL="0" indent="0">
              <a:buNone/>
            </a:pPr>
            <a:endParaRPr lang="en-US" b="1" dirty="0" smtClean="0"/>
          </a:p>
          <a:p>
            <a:pPr marL="0" indent="0">
              <a:buNone/>
            </a:pPr>
            <a:r>
              <a:rPr lang="en-US" b="1" dirty="0" smtClean="0"/>
              <a:t>note:</a:t>
            </a:r>
            <a:r>
              <a:rPr lang="en-US" dirty="0" smtClean="0"/>
              <a:t> the curly braces {} are not necessary for </a:t>
            </a:r>
            <a:r>
              <a:rPr lang="en-US" b="1" dirty="0" smtClean="0"/>
              <a:t>if-then-else</a:t>
            </a:r>
            <a:r>
              <a:rPr lang="en-US" dirty="0" smtClean="0"/>
              <a:t>, but if you don’t use them, you are limited to ONE line of code each</a:t>
            </a:r>
          </a:p>
          <a:p>
            <a:pPr marL="0" indent="0">
              <a:buNone/>
            </a:pPr>
            <a:endParaRPr lang="en-US" b="1" dirty="0"/>
          </a:p>
          <a:p>
            <a:pPr marL="0" indent="0">
              <a:buNone/>
            </a:pPr>
            <a:r>
              <a:rPr lang="en-US" sz="3500" dirty="0"/>
              <a:t>if (</a:t>
            </a:r>
            <a:r>
              <a:rPr lang="en-US" sz="3500" dirty="0" err="1"/>
              <a:t>boolean</a:t>
            </a:r>
            <a:r>
              <a:rPr lang="en-US" sz="3500" dirty="0"/>
              <a:t> test</a:t>
            </a:r>
            <a:r>
              <a:rPr lang="en-US" sz="3500" dirty="0" smtClean="0"/>
              <a:t>)</a:t>
            </a:r>
          </a:p>
          <a:p>
            <a:pPr marL="0" indent="0">
              <a:buNone/>
            </a:pPr>
            <a:r>
              <a:rPr lang="en-US" sz="3500" dirty="0" smtClean="0"/>
              <a:t>{ </a:t>
            </a:r>
            <a:endParaRPr lang="en-US" sz="3500" dirty="0"/>
          </a:p>
          <a:p>
            <a:pPr marL="0" indent="0">
              <a:buNone/>
            </a:pPr>
            <a:r>
              <a:rPr lang="en-US" sz="3500" dirty="0" smtClean="0"/>
              <a:t>…</a:t>
            </a:r>
            <a:endParaRPr lang="en-US" sz="3500" dirty="0"/>
          </a:p>
          <a:p>
            <a:pPr marL="0" indent="0">
              <a:buNone/>
            </a:pPr>
            <a:r>
              <a:rPr lang="en-US" sz="3500" dirty="0"/>
              <a:t>} else {</a:t>
            </a:r>
          </a:p>
          <a:p>
            <a:pPr marL="0" indent="0">
              <a:buNone/>
            </a:pPr>
            <a:r>
              <a:rPr lang="en-US" sz="3500" dirty="0" smtClean="0"/>
              <a:t>…</a:t>
            </a:r>
            <a:endParaRPr lang="en-US" sz="3500" dirty="0"/>
          </a:p>
          <a:p>
            <a:pPr marL="0" indent="0">
              <a:buNone/>
            </a:pPr>
            <a:r>
              <a:rPr lang="en-US" sz="3500" dirty="0"/>
              <a:t>}</a:t>
            </a:r>
            <a:endParaRPr lang="en-CA" sz="3500" dirty="0"/>
          </a:p>
          <a:p>
            <a:pPr marL="0" indent="0">
              <a:buNone/>
            </a:pPr>
            <a:endParaRPr lang="en-CA" b="1" dirty="0"/>
          </a:p>
        </p:txBody>
      </p:sp>
      <p:sp>
        <p:nvSpPr>
          <p:cNvPr id="4" name="コンテンツ プレースホルダー 2"/>
          <p:cNvSpPr txBox="1">
            <a:spLocks/>
          </p:cNvSpPr>
          <p:nvPr/>
        </p:nvSpPr>
        <p:spPr>
          <a:xfrm>
            <a:off x="3995936" y="3933056"/>
            <a:ext cx="5050904" cy="2924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dirty="0" smtClean="0"/>
              <a:t>if (</a:t>
            </a:r>
            <a:r>
              <a:rPr lang="en-US" dirty="0" err="1" smtClean="0"/>
              <a:t>boolean</a:t>
            </a:r>
            <a:r>
              <a:rPr lang="en-US" dirty="0" smtClean="0"/>
              <a:t> test) </a:t>
            </a:r>
          </a:p>
          <a:p>
            <a:pPr marL="0" indent="0">
              <a:buFont typeface="Arial" pitchFamily="34" charset="0"/>
              <a:buNone/>
            </a:pPr>
            <a:r>
              <a:rPr lang="en-US" dirty="0" smtClean="0"/>
              <a:t>     </a:t>
            </a:r>
            <a:r>
              <a:rPr lang="en-US" dirty="0" err="1" smtClean="0"/>
              <a:t>oneLineCommand</a:t>
            </a:r>
            <a:r>
              <a:rPr lang="en-US" dirty="0" smtClean="0"/>
              <a:t>; </a:t>
            </a:r>
          </a:p>
          <a:p>
            <a:pPr marL="0" indent="0">
              <a:buFont typeface="Arial" pitchFamily="34" charset="0"/>
              <a:buNone/>
            </a:pPr>
            <a:r>
              <a:rPr lang="en-US" dirty="0" smtClean="0"/>
              <a:t>else</a:t>
            </a:r>
          </a:p>
          <a:p>
            <a:pPr marL="0" indent="0">
              <a:buFont typeface="Arial" pitchFamily="34" charset="0"/>
              <a:buNone/>
            </a:pPr>
            <a:r>
              <a:rPr lang="en-US" dirty="0" smtClean="0"/>
              <a:t>     </a:t>
            </a:r>
            <a:r>
              <a:rPr lang="en-US" dirty="0" err="1" smtClean="0"/>
              <a:t>oneLineCommand</a:t>
            </a:r>
            <a:r>
              <a:rPr lang="en-US" dirty="0" smtClean="0"/>
              <a:t>;</a:t>
            </a:r>
            <a:endParaRPr lang="en-CA" dirty="0" smtClean="0"/>
          </a:p>
          <a:p>
            <a:pPr marL="0" indent="0">
              <a:buFont typeface="Arial" pitchFamily="34" charset="0"/>
              <a:buNone/>
            </a:pPr>
            <a:endParaRPr lang="en-CA" b="1" dirty="0"/>
          </a:p>
        </p:txBody>
      </p:sp>
    </p:spTree>
    <p:extLst>
      <p:ext uri="{BB962C8B-B14F-4D97-AF65-F5344CB8AC3E}">
        <p14:creationId xmlns:p14="http://schemas.microsoft.com/office/powerpoint/2010/main" val="20344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1484784"/>
            <a:ext cx="5472608"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457200" y="188640"/>
            <a:ext cx="8229600" cy="634082"/>
          </a:xfrm>
        </p:spPr>
        <p:txBody>
          <a:bodyPr>
            <a:normAutofit fontScale="90000"/>
          </a:bodyPr>
          <a:lstStyle/>
          <a:p>
            <a:r>
              <a:rPr lang="en-US" dirty="0" smtClean="0"/>
              <a:t>easy to make problems…</a:t>
            </a:r>
            <a:endParaRPr lang="en-CA" dirty="0"/>
          </a:p>
        </p:txBody>
      </p:sp>
      <p:sp>
        <p:nvSpPr>
          <p:cNvPr id="3" name="コンテンツ プレースホルダー 2"/>
          <p:cNvSpPr>
            <a:spLocks noGrp="1"/>
          </p:cNvSpPr>
          <p:nvPr>
            <p:ph idx="1"/>
          </p:nvPr>
        </p:nvSpPr>
        <p:spPr>
          <a:xfrm>
            <a:off x="457200" y="836712"/>
            <a:ext cx="8507288" cy="5904656"/>
          </a:xfrm>
        </p:spPr>
        <p:txBody>
          <a:bodyPr>
            <a:normAutofit/>
          </a:bodyPr>
          <a:lstStyle/>
          <a:p>
            <a:pPr marL="0" indent="0">
              <a:buNone/>
            </a:pPr>
            <a:r>
              <a:rPr lang="en-US" dirty="0" smtClean="0"/>
              <a:t>if (</a:t>
            </a:r>
            <a:r>
              <a:rPr lang="en-US" dirty="0" err="1" smtClean="0"/>
              <a:t>shouldMugJim</a:t>
            </a:r>
            <a:r>
              <a:rPr lang="en-US" dirty="0" smtClean="0"/>
              <a:t>)</a:t>
            </a:r>
          </a:p>
          <a:p>
            <a:pPr marL="0" indent="0">
              <a:buNone/>
            </a:pPr>
            <a:r>
              <a:rPr lang="en-US" dirty="0"/>
              <a:t> </a:t>
            </a:r>
            <a:r>
              <a:rPr lang="en-US" dirty="0" smtClean="0"/>
              <a:t>    </a:t>
            </a:r>
            <a:r>
              <a:rPr lang="en-US" dirty="0" err="1" smtClean="0"/>
              <a:t>putOnBlackMask</a:t>
            </a:r>
            <a:r>
              <a:rPr lang="en-US" dirty="0" smtClean="0"/>
              <a:t>();</a:t>
            </a:r>
          </a:p>
          <a:p>
            <a:pPr marL="0" indent="0">
              <a:buNone/>
            </a:pPr>
            <a:r>
              <a:rPr lang="en-US" dirty="0"/>
              <a:t> </a:t>
            </a:r>
            <a:r>
              <a:rPr lang="en-US" dirty="0" smtClean="0"/>
              <a:t>    </a:t>
            </a:r>
            <a:r>
              <a:rPr lang="en-US" dirty="0" err="1" smtClean="0"/>
              <a:t>practiceToughVoice</a:t>
            </a:r>
            <a:r>
              <a:rPr lang="en-US" dirty="0" smtClean="0"/>
              <a:t>();</a:t>
            </a:r>
          </a:p>
          <a:p>
            <a:pPr marL="0" indent="0">
              <a:buNone/>
            </a:pPr>
            <a:r>
              <a:rPr lang="en-US" dirty="0"/>
              <a:t> </a:t>
            </a:r>
            <a:r>
              <a:rPr lang="en-US" dirty="0" smtClean="0"/>
              <a:t>    </a:t>
            </a:r>
            <a:r>
              <a:rPr lang="en-US" dirty="0" err="1" smtClean="0"/>
              <a:t>mugJim</a:t>
            </a:r>
            <a:r>
              <a:rPr lang="en-US" dirty="0" smtClean="0"/>
              <a:t>();</a:t>
            </a:r>
          </a:p>
          <a:p>
            <a:pPr marL="0" indent="0">
              <a:buNone/>
            </a:pPr>
            <a:r>
              <a:rPr lang="en-US" dirty="0" err="1" smtClean="0"/>
              <a:t>continueProgram</a:t>
            </a:r>
            <a:r>
              <a:rPr lang="en-US" dirty="0" smtClean="0"/>
              <a:t>();</a:t>
            </a:r>
          </a:p>
          <a:p>
            <a:pPr marL="0" indent="0">
              <a:buNone/>
            </a:pPr>
            <a:endParaRPr lang="en-US" dirty="0"/>
          </a:p>
          <a:p>
            <a:pPr marL="0" indent="0">
              <a:buNone/>
            </a:pPr>
            <a:r>
              <a:rPr lang="en-US" dirty="0" smtClean="0"/>
              <a:t>Only the first command (</a:t>
            </a:r>
            <a:r>
              <a:rPr lang="en-US" dirty="0" err="1" smtClean="0"/>
              <a:t>putOnBlackMask</a:t>
            </a:r>
            <a:r>
              <a:rPr lang="en-US" dirty="0" smtClean="0"/>
              <a:t>()) is related to the if statement!! everything else will run anyway. </a:t>
            </a:r>
            <a:r>
              <a:rPr lang="en-US" b="1" dirty="0" smtClean="0"/>
              <a:t>Indenting is aesthetics only</a:t>
            </a:r>
            <a:endParaRPr lang="en-US" dirty="0" smtClean="0"/>
          </a:p>
          <a:p>
            <a:pPr marL="0" indent="0">
              <a:buNone/>
            </a:pPr>
            <a:r>
              <a:rPr lang="en-US" dirty="0" smtClean="0"/>
              <a:t>Get into the habit of always using {}, its safer.</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82960" y="721080"/>
              <a:ext cx="4121640" cy="1457640"/>
            </p14:xfrm>
          </p:contentPart>
        </mc:Choice>
        <mc:Fallback xmlns="">
          <p:pic>
            <p:nvPicPr>
              <p:cNvPr id="4" name="Ink 3"/>
              <p:cNvPicPr/>
              <p:nvPr/>
            </p:nvPicPr>
            <p:blipFill>
              <a:blip r:embed="rId3"/>
              <a:stretch>
                <a:fillRect/>
              </a:stretch>
            </p:blipFill>
            <p:spPr>
              <a:xfrm>
                <a:off x="273600" y="711360"/>
                <a:ext cx="4140720" cy="1476360"/>
              </a:xfrm>
              <a:prstGeom prst="rect">
                <a:avLst/>
              </a:prstGeom>
            </p:spPr>
          </p:pic>
        </mc:Fallback>
      </mc:AlternateContent>
    </p:spTree>
    <p:extLst>
      <p:ext uri="{BB962C8B-B14F-4D97-AF65-F5344CB8AC3E}">
        <p14:creationId xmlns:p14="http://schemas.microsoft.com/office/powerpoint/2010/main" val="185019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1484784"/>
            <a:ext cx="5472608" cy="280831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457200" y="188640"/>
            <a:ext cx="8229600" cy="634082"/>
          </a:xfrm>
        </p:spPr>
        <p:txBody>
          <a:bodyPr>
            <a:normAutofit fontScale="90000"/>
          </a:bodyPr>
          <a:lstStyle/>
          <a:p>
            <a:pPr algn="r"/>
            <a:r>
              <a:rPr lang="en-US" dirty="0" smtClean="0"/>
              <a:t>using {} avoids the risk</a:t>
            </a:r>
            <a:endParaRPr lang="en-CA" dirty="0"/>
          </a:p>
        </p:txBody>
      </p:sp>
      <p:sp>
        <p:nvSpPr>
          <p:cNvPr id="3" name="コンテンツ プレースホルダー 2"/>
          <p:cNvSpPr>
            <a:spLocks noGrp="1"/>
          </p:cNvSpPr>
          <p:nvPr>
            <p:ph idx="1"/>
          </p:nvPr>
        </p:nvSpPr>
        <p:spPr>
          <a:xfrm>
            <a:off x="457200" y="836712"/>
            <a:ext cx="8507288" cy="5904656"/>
          </a:xfrm>
        </p:spPr>
        <p:txBody>
          <a:bodyPr>
            <a:normAutofit/>
          </a:bodyPr>
          <a:lstStyle/>
          <a:p>
            <a:pPr marL="0" indent="0">
              <a:buNone/>
            </a:pPr>
            <a:r>
              <a:rPr lang="en-US" dirty="0" smtClean="0"/>
              <a:t>if (</a:t>
            </a:r>
            <a:r>
              <a:rPr lang="en-US" dirty="0" err="1" smtClean="0"/>
              <a:t>shouldMugJim</a:t>
            </a:r>
            <a:r>
              <a:rPr lang="en-US" dirty="0" smtClean="0"/>
              <a:t>)</a:t>
            </a:r>
          </a:p>
          <a:p>
            <a:pPr marL="0" indent="0">
              <a:buNone/>
            </a:pPr>
            <a:r>
              <a:rPr lang="en-US" dirty="0"/>
              <a:t>{</a:t>
            </a:r>
            <a:endParaRPr lang="en-US" dirty="0" smtClean="0"/>
          </a:p>
          <a:p>
            <a:pPr marL="0" indent="0">
              <a:buNone/>
            </a:pPr>
            <a:r>
              <a:rPr lang="en-US" dirty="0"/>
              <a:t> </a:t>
            </a:r>
            <a:r>
              <a:rPr lang="en-US" dirty="0" smtClean="0"/>
              <a:t>    </a:t>
            </a:r>
            <a:r>
              <a:rPr lang="en-US" dirty="0" err="1" smtClean="0"/>
              <a:t>putOnBlackMask</a:t>
            </a:r>
            <a:r>
              <a:rPr lang="en-US" dirty="0" smtClean="0"/>
              <a:t>();</a:t>
            </a:r>
          </a:p>
          <a:p>
            <a:pPr marL="0" indent="0">
              <a:buNone/>
            </a:pPr>
            <a:r>
              <a:rPr lang="en-US" dirty="0"/>
              <a:t> </a:t>
            </a:r>
            <a:r>
              <a:rPr lang="en-US" dirty="0" smtClean="0"/>
              <a:t>    </a:t>
            </a:r>
            <a:r>
              <a:rPr lang="en-US" dirty="0" err="1" smtClean="0"/>
              <a:t>practiceToughVoice</a:t>
            </a:r>
            <a:r>
              <a:rPr lang="en-US" dirty="0" smtClean="0"/>
              <a:t>();</a:t>
            </a:r>
          </a:p>
          <a:p>
            <a:pPr marL="0" indent="0">
              <a:buNone/>
            </a:pPr>
            <a:r>
              <a:rPr lang="en-US" dirty="0"/>
              <a:t> </a:t>
            </a:r>
            <a:r>
              <a:rPr lang="en-US" dirty="0" smtClean="0"/>
              <a:t>    </a:t>
            </a:r>
            <a:r>
              <a:rPr lang="en-US" dirty="0" err="1" smtClean="0"/>
              <a:t>mugJim</a:t>
            </a:r>
            <a:r>
              <a:rPr lang="en-US" dirty="0" smtClean="0"/>
              <a:t>();</a:t>
            </a:r>
          </a:p>
          <a:p>
            <a:pPr marL="0" indent="0">
              <a:buNone/>
            </a:pPr>
            <a:r>
              <a:rPr lang="en-US" dirty="0" smtClean="0"/>
              <a:t>}</a:t>
            </a:r>
          </a:p>
          <a:p>
            <a:pPr marL="0" indent="0">
              <a:buNone/>
            </a:pPr>
            <a:r>
              <a:rPr lang="en-US" dirty="0" err="1" smtClean="0"/>
              <a:t>continueProgram</a:t>
            </a:r>
            <a:r>
              <a:rPr lang="en-US" dirty="0" smtClean="0"/>
              <a:t>();</a:t>
            </a:r>
          </a:p>
          <a:p>
            <a:pPr marL="0" indent="0">
              <a:buNone/>
            </a:pPr>
            <a:endParaRPr lang="en-US" dirty="0"/>
          </a:p>
        </p:txBody>
      </p:sp>
    </p:spTree>
    <p:extLst>
      <p:ext uri="{BB962C8B-B14F-4D97-AF65-F5344CB8AC3E}">
        <p14:creationId xmlns:p14="http://schemas.microsoft.com/office/powerpoint/2010/main" val="2455623711"/>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つの角を丸めた四角形 12"/>
          <p:cNvSpPr/>
          <p:nvPr/>
        </p:nvSpPr>
        <p:spPr>
          <a:xfrm>
            <a:off x="3635896" y="1369368"/>
            <a:ext cx="432048" cy="504056"/>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14" name="1 つの角を丸めた四角形 13"/>
          <p:cNvSpPr/>
          <p:nvPr/>
        </p:nvSpPr>
        <p:spPr>
          <a:xfrm>
            <a:off x="107504" y="2924944"/>
            <a:ext cx="432048" cy="504056"/>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457200" y="-27384"/>
            <a:ext cx="8229600" cy="850106"/>
          </a:xfrm>
        </p:spPr>
        <p:txBody>
          <a:bodyPr/>
          <a:lstStyle/>
          <a:p>
            <a:r>
              <a:rPr lang="en-US" dirty="0" smtClean="0"/>
              <a:t>you can mix blocks with no blocks..</a:t>
            </a:r>
            <a:endParaRPr lang="en-CA" dirty="0"/>
          </a:p>
        </p:txBody>
      </p:sp>
      <p:sp>
        <p:nvSpPr>
          <p:cNvPr id="3" name="コンテンツ プレースホルダー 2"/>
          <p:cNvSpPr>
            <a:spLocks noGrp="1"/>
          </p:cNvSpPr>
          <p:nvPr>
            <p:ph idx="1"/>
          </p:nvPr>
        </p:nvSpPr>
        <p:spPr>
          <a:xfrm>
            <a:off x="179512" y="1412776"/>
            <a:ext cx="5040560" cy="3600400"/>
          </a:xfrm>
        </p:spPr>
        <p:txBody>
          <a:bodyPr>
            <a:normAutofit fontScale="92500" lnSpcReduction="10000"/>
          </a:bodyPr>
          <a:lstStyle/>
          <a:p>
            <a:pPr marL="0" indent="0">
              <a:buNone/>
            </a:pPr>
            <a:r>
              <a:rPr lang="en-US" dirty="0" smtClean="0"/>
              <a:t>if (</a:t>
            </a:r>
            <a:r>
              <a:rPr lang="en-US" dirty="0" err="1" smtClean="0"/>
              <a:t>booleanStatement</a:t>
            </a:r>
            <a:r>
              <a:rPr lang="en-US" dirty="0" smtClean="0"/>
              <a:t>) {</a:t>
            </a:r>
          </a:p>
          <a:p>
            <a:pPr marL="0" indent="0">
              <a:buNone/>
            </a:pPr>
            <a:r>
              <a:rPr lang="en-US" dirty="0"/>
              <a:t>	</a:t>
            </a:r>
            <a:r>
              <a:rPr lang="en-US" dirty="0" smtClean="0"/>
              <a:t>commandA1;</a:t>
            </a:r>
          </a:p>
          <a:p>
            <a:pPr marL="0" indent="0">
              <a:buNone/>
            </a:pPr>
            <a:r>
              <a:rPr lang="en-US" dirty="0" smtClean="0"/>
              <a:t>	commandA2;</a:t>
            </a:r>
          </a:p>
          <a:p>
            <a:pPr marL="0" indent="0">
              <a:buNone/>
            </a:pPr>
            <a:r>
              <a:rPr lang="en-US" dirty="0" smtClean="0"/>
              <a:t>} else if (</a:t>
            </a:r>
            <a:r>
              <a:rPr lang="en-US" dirty="0" err="1" smtClean="0"/>
              <a:t>booleanStatement</a:t>
            </a:r>
            <a:r>
              <a:rPr lang="en-US" dirty="0" smtClean="0"/>
              <a:t>)</a:t>
            </a:r>
          </a:p>
          <a:p>
            <a:pPr marL="0" indent="0">
              <a:buNone/>
            </a:pPr>
            <a:r>
              <a:rPr lang="en-US" dirty="0"/>
              <a:t>	</a:t>
            </a:r>
            <a:r>
              <a:rPr lang="en-US" dirty="0" smtClean="0"/>
              <a:t>command B;</a:t>
            </a:r>
          </a:p>
          <a:p>
            <a:pPr marL="0" indent="0">
              <a:buNone/>
            </a:pPr>
            <a:r>
              <a:rPr lang="en-US" dirty="0" smtClean="0"/>
              <a:t>else</a:t>
            </a:r>
          </a:p>
          <a:p>
            <a:pPr marL="0" indent="0">
              <a:buNone/>
            </a:pPr>
            <a:r>
              <a:rPr lang="en-US" dirty="0" smtClean="0"/>
              <a:t>	command C</a:t>
            </a:r>
            <a:endParaRPr lang="en-CA" dirty="0"/>
          </a:p>
        </p:txBody>
      </p:sp>
      <p:sp>
        <p:nvSpPr>
          <p:cNvPr id="15" name="コンテンツ プレースホルダー 2"/>
          <p:cNvSpPr txBox="1">
            <a:spLocks/>
          </p:cNvSpPr>
          <p:nvPr/>
        </p:nvSpPr>
        <p:spPr>
          <a:xfrm>
            <a:off x="4932040" y="1369368"/>
            <a:ext cx="4211960" cy="3931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b="1" dirty="0" smtClean="0"/>
              <a:t>NOTE: </a:t>
            </a:r>
            <a:r>
              <a:rPr lang="en-US" dirty="0" smtClean="0"/>
              <a:t>always ensure to match opening { with closing } to end the block properly.. otherwise, doesn’t know where your block ends!!</a:t>
            </a:r>
            <a:endParaRPr lang="en-CA" b="1" dirty="0"/>
          </a:p>
        </p:txBody>
      </p:sp>
      <p:sp>
        <p:nvSpPr>
          <p:cNvPr id="7" name="コンテンツ プレースホルダー 2"/>
          <p:cNvSpPr txBox="1">
            <a:spLocks/>
          </p:cNvSpPr>
          <p:nvPr/>
        </p:nvSpPr>
        <p:spPr>
          <a:xfrm>
            <a:off x="179512" y="5157192"/>
            <a:ext cx="8856984"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dirty="0" smtClean="0"/>
              <a:t>Advice: just use code blocks everywhere</a:t>
            </a:r>
            <a:endParaRPr lang="en-CA" dirty="0"/>
          </a:p>
        </p:txBody>
      </p:sp>
    </p:spTree>
    <p:extLst>
      <p:ext uri="{BB962C8B-B14F-4D97-AF65-F5344CB8AC3E}">
        <p14:creationId xmlns:p14="http://schemas.microsoft.com/office/powerpoint/2010/main" val="181864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p:bldP spid="15" grpId="0"/>
      <p:bldP spid="7" grpId="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92088"/>
          </a:xfrm>
        </p:spPr>
        <p:txBody>
          <a:bodyPr/>
          <a:lstStyle/>
          <a:p>
            <a:r>
              <a:rPr lang="en-US" dirty="0" smtClean="0"/>
              <a:t>broken if-else chain example</a:t>
            </a:r>
            <a:endParaRPr lang="en-CA" dirty="0"/>
          </a:p>
        </p:txBody>
      </p:sp>
      <p:sp>
        <p:nvSpPr>
          <p:cNvPr id="3" name="コンテンツ プレースホルダー 2"/>
          <p:cNvSpPr>
            <a:spLocks noGrp="1"/>
          </p:cNvSpPr>
          <p:nvPr>
            <p:ph idx="1"/>
          </p:nvPr>
        </p:nvSpPr>
        <p:spPr>
          <a:xfrm>
            <a:off x="457200" y="692696"/>
            <a:ext cx="8229600" cy="6165304"/>
          </a:xfrm>
        </p:spPr>
        <p:txBody>
          <a:bodyPr>
            <a:normAutofit fontScale="70000" lnSpcReduction="20000"/>
          </a:bodyPr>
          <a:lstStyle/>
          <a:p>
            <a:pPr marL="0" indent="0">
              <a:buNone/>
            </a:pPr>
            <a:r>
              <a:rPr lang="en-CA" dirty="0"/>
              <a:t>if (temperature &lt; -50 || temperature &gt; 50) {  // invalid temperature</a:t>
            </a:r>
          </a:p>
          <a:p>
            <a:pPr marL="0" indent="0">
              <a:buNone/>
            </a:pPr>
            <a:r>
              <a:rPr lang="en-CA" dirty="0"/>
              <a:t>      </a:t>
            </a:r>
            <a:r>
              <a:rPr lang="en-CA" dirty="0" smtClean="0"/>
              <a:t>severity = -1;</a:t>
            </a:r>
          </a:p>
          <a:p>
            <a:pPr marL="0" indent="0">
              <a:buNone/>
            </a:pPr>
            <a:r>
              <a:rPr lang="en-CA" dirty="0" smtClean="0"/>
              <a:t>    </a:t>
            </a:r>
          </a:p>
          <a:p>
            <a:pPr marL="0" indent="0">
              <a:buNone/>
            </a:pPr>
            <a:r>
              <a:rPr lang="en-CA" dirty="0" smtClean="0"/>
              <a:t>    </a:t>
            </a:r>
            <a:r>
              <a:rPr lang="en-CA" dirty="0"/>
              <a:t>} else { // temperature is valid</a:t>
            </a:r>
          </a:p>
          <a:p>
            <a:pPr marL="0" indent="0">
              <a:buNone/>
            </a:pPr>
            <a:r>
              <a:rPr lang="en-CA" dirty="0"/>
              <a:t>     </a:t>
            </a:r>
          </a:p>
          <a:p>
            <a:pPr marL="0" indent="0">
              <a:buNone/>
            </a:pPr>
            <a:r>
              <a:rPr lang="en-CA" dirty="0"/>
              <a:t>      if (temperature &lt; -20) </a:t>
            </a:r>
          </a:p>
          <a:p>
            <a:pPr marL="0" indent="0">
              <a:buNone/>
            </a:pPr>
            <a:r>
              <a:rPr lang="en-CA" dirty="0"/>
              <a:t>        </a:t>
            </a:r>
            <a:r>
              <a:rPr lang="en-CA" dirty="0" smtClean="0"/>
              <a:t>severity = 4;</a:t>
            </a:r>
            <a:endParaRPr lang="en-CA" dirty="0"/>
          </a:p>
          <a:p>
            <a:pPr marL="0" indent="0">
              <a:buNone/>
            </a:pPr>
            <a:r>
              <a:rPr lang="en-CA" dirty="0"/>
              <a:t>      } else if (temperature &lt; -10) {</a:t>
            </a:r>
          </a:p>
          <a:p>
            <a:pPr marL="0" indent="0">
              <a:buNone/>
            </a:pPr>
            <a:r>
              <a:rPr lang="en-CA" dirty="0"/>
              <a:t>        </a:t>
            </a:r>
            <a:r>
              <a:rPr lang="en-CA" dirty="0" smtClean="0"/>
              <a:t>severity = 3;</a:t>
            </a:r>
            <a:endParaRPr lang="en-CA" dirty="0"/>
          </a:p>
          <a:p>
            <a:pPr marL="0" indent="0">
              <a:buNone/>
            </a:pPr>
            <a:r>
              <a:rPr lang="en-CA" dirty="0"/>
              <a:t>      } else if (temperature &lt; 0) {</a:t>
            </a:r>
          </a:p>
          <a:p>
            <a:pPr marL="0" indent="0">
              <a:buNone/>
            </a:pPr>
            <a:r>
              <a:rPr lang="en-CA" dirty="0"/>
              <a:t>        </a:t>
            </a:r>
            <a:r>
              <a:rPr lang="en-CA" dirty="0" smtClean="0"/>
              <a:t>severity = 2;</a:t>
            </a:r>
            <a:endParaRPr lang="en-CA" dirty="0"/>
          </a:p>
          <a:p>
            <a:pPr marL="0" indent="0">
              <a:buNone/>
            </a:pPr>
            <a:r>
              <a:rPr lang="en-CA" dirty="0"/>
              <a:t>      } else</a:t>
            </a:r>
          </a:p>
          <a:p>
            <a:pPr marL="0" indent="0">
              <a:buNone/>
            </a:pPr>
            <a:r>
              <a:rPr lang="en-CA" dirty="0"/>
              <a:t>        </a:t>
            </a:r>
            <a:r>
              <a:rPr lang="en-CA" dirty="0" smtClean="0"/>
              <a:t>severity = 1;</a:t>
            </a:r>
            <a:endParaRPr lang="en-CA" dirty="0"/>
          </a:p>
          <a:p>
            <a:pPr marL="0" indent="0">
              <a:buNone/>
            </a:pPr>
            <a:r>
              <a:rPr lang="en-CA" dirty="0"/>
              <a:t>    </a:t>
            </a:r>
          </a:p>
          <a:p>
            <a:pPr marL="0" indent="0">
              <a:buNone/>
            </a:pPr>
            <a:r>
              <a:rPr lang="en-CA" dirty="0"/>
              <a:t>    </a:t>
            </a:r>
            <a:r>
              <a:rPr lang="en-CA" dirty="0" smtClean="0"/>
              <a:t>}</a:t>
            </a:r>
          </a:p>
          <a:p>
            <a:pPr marL="0" indent="0">
              <a:buNone/>
            </a:pPr>
            <a:endParaRPr lang="en-US" dirty="0"/>
          </a:p>
          <a:p>
            <a:pPr marL="0" indent="0">
              <a:buNone/>
            </a:pPr>
            <a:r>
              <a:rPr lang="en-US" dirty="0" smtClean="0"/>
              <a:t>despite indentation, there is a mismatch of { and } such that Processing gets the blocks confused.</a:t>
            </a:r>
            <a:endParaRPr lang="en-CA"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8600" y="1718280"/>
              <a:ext cx="4067640" cy="4113360"/>
            </p14:xfrm>
          </p:contentPart>
        </mc:Choice>
        <mc:Fallback xmlns="">
          <p:pic>
            <p:nvPicPr>
              <p:cNvPr id="4" name="Ink 3"/>
              <p:cNvPicPr/>
              <p:nvPr/>
            </p:nvPicPr>
            <p:blipFill>
              <a:blip r:embed="rId3"/>
              <a:stretch>
                <a:fillRect/>
              </a:stretch>
            </p:blipFill>
            <p:spPr>
              <a:xfrm>
                <a:off x="217800" y="1708200"/>
                <a:ext cx="4081680" cy="4128840"/>
              </a:xfrm>
              <a:prstGeom prst="rect">
                <a:avLst/>
              </a:prstGeom>
            </p:spPr>
          </p:pic>
        </mc:Fallback>
      </mc:AlternateContent>
    </p:spTree>
    <p:extLst>
      <p:ext uri="{BB962C8B-B14F-4D97-AF65-F5344CB8AC3E}">
        <p14:creationId xmlns:p14="http://schemas.microsoft.com/office/powerpoint/2010/main" val="19164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31319" y="4005064"/>
            <a:ext cx="288032"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Rounded Rectangle 4"/>
          <p:cNvSpPr/>
          <p:nvPr/>
        </p:nvSpPr>
        <p:spPr>
          <a:xfrm>
            <a:off x="3131840" y="4005064"/>
            <a:ext cx="288032"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Rounded Rectangle 5"/>
          <p:cNvSpPr/>
          <p:nvPr/>
        </p:nvSpPr>
        <p:spPr>
          <a:xfrm>
            <a:off x="1187624" y="4005064"/>
            <a:ext cx="1944216"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7" name="Rounded Rectangle 6"/>
          <p:cNvSpPr/>
          <p:nvPr/>
        </p:nvSpPr>
        <p:spPr>
          <a:xfrm>
            <a:off x="323527" y="4005064"/>
            <a:ext cx="609847"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Title 1"/>
          <p:cNvSpPr>
            <a:spLocks noGrp="1"/>
          </p:cNvSpPr>
          <p:nvPr>
            <p:ph type="title"/>
          </p:nvPr>
        </p:nvSpPr>
        <p:spPr>
          <a:xfrm>
            <a:off x="457200" y="116632"/>
            <a:ext cx="8229600" cy="922114"/>
          </a:xfrm>
        </p:spPr>
        <p:txBody>
          <a:bodyPr>
            <a:normAutofit/>
          </a:bodyPr>
          <a:lstStyle/>
          <a:p>
            <a:r>
              <a:rPr lang="en-US" altLang="ja-JP" b="1" dirty="0" smtClean="0"/>
              <a:t>syntax</a:t>
            </a:r>
            <a:r>
              <a:rPr lang="en-US" altLang="ja-JP" dirty="0" smtClean="0"/>
              <a:t> of a command </a:t>
            </a:r>
            <a:r>
              <a:rPr lang="en-US" altLang="ja-JP" b="1" dirty="0" smtClean="0"/>
              <a:t>statement</a:t>
            </a:r>
            <a:r>
              <a:rPr lang="en-US" altLang="ja-JP" dirty="0" smtClean="0"/>
              <a:t>:</a:t>
            </a:r>
            <a:endParaRPr kumimoji="1" lang="ja-JP" altLang="en-US" dirty="0"/>
          </a:p>
        </p:txBody>
      </p:sp>
      <p:sp>
        <p:nvSpPr>
          <p:cNvPr id="3" name="Content Placeholder 2"/>
          <p:cNvSpPr>
            <a:spLocks noGrp="1"/>
          </p:cNvSpPr>
          <p:nvPr>
            <p:ph idx="1"/>
          </p:nvPr>
        </p:nvSpPr>
        <p:spPr>
          <a:xfrm>
            <a:off x="323528" y="1038746"/>
            <a:ext cx="8712968" cy="5558606"/>
          </a:xfrm>
        </p:spPr>
        <p:txBody>
          <a:bodyPr>
            <a:normAutofit/>
          </a:bodyPr>
          <a:lstStyle/>
          <a:p>
            <a:pPr marL="0" indent="0">
              <a:buNone/>
            </a:pPr>
            <a:r>
              <a:rPr lang="en-US" altLang="ja-JP" dirty="0" smtClean="0"/>
              <a:t>We need to specify the command (</a:t>
            </a:r>
            <a:r>
              <a:rPr lang="en-US" altLang="ja-JP" dirty="0" err="1" smtClean="0"/>
              <a:t>e.g</a:t>
            </a:r>
            <a:r>
              <a:rPr lang="en-US" altLang="ja-JP" dirty="0" smtClean="0"/>
              <a:t>, draw a line)</a:t>
            </a:r>
          </a:p>
          <a:p>
            <a:pPr marL="0" indent="0">
              <a:buNone/>
            </a:pPr>
            <a:r>
              <a:rPr kumimoji="1" lang="en-US" altLang="ja-JP" dirty="0" smtClean="0"/>
              <a:t>We need to pass information to the command (e.g., where to draw the line)</a:t>
            </a:r>
          </a:p>
          <a:p>
            <a:pPr marL="0" indent="0">
              <a:buNone/>
            </a:pPr>
            <a:r>
              <a:rPr kumimoji="1" lang="en-US" altLang="ja-JP" b="1" dirty="0" smtClean="0"/>
              <a:t>command</a:t>
            </a:r>
            <a:r>
              <a:rPr kumimoji="1" lang="en-US" altLang="ja-JP" dirty="0" smtClean="0"/>
              <a:t>(</a:t>
            </a:r>
            <a:r>
              <a:rPr kumimoji="1" lang="en-US" altLang="ja-JP" b="1" dirty="0" smtClean="0"/>
              <a:t>parameter1, parameter2, …</a:t>
            </a:r>
            <a:r>
              <a:rPr kumimoji="1" lang="en-US" altLang="ja-JP" dirty="0" smtClean="0"/>
              <a:t>);</a:t>
            </a:r>
          </a:p>
          <a:p>
            <a:pPr marL="0" indent="0">
              <a:buNone/>
            </a:pPr>
            <a:endParaRPr lang="en-US" altLang="ja-JP" b="1" dirty="0"/>
          </a:p>
          <a:p>
            <a:pPr marL="0" indent="0">
              <a:buNone/>
            </a:pPr>
            <a:r>
              <a:rPr kumimoji="1" lang="en-US" altLang="ja-JP" b="1" dirty="0" smtClean="0"/>
              <a:t>line(0,0,100,100);</a:t>
            </a:r>
          </a:p>
          <a:p>
            <a:pPr marL="0" indent="0">
              <a:buNone/>
            </a:pPr>
            <a:endParaRPr lang="en-US" altLang="ja-JP" b="1" dirty="0" smtClean="0"/>
          </a:p>
          <a:p>
            <a:pPr marL="0" indent="0">
              <a:buNone/>
            </a:pPr>
            <a:endParaRPr lang="en-US" altLang="ja-JP" b="1" dirty="0"/>
          </a:p>
        </p:txBody>
      </p:sp>
      <p:cxnSp>
        <p:nvCxnSpPr>
          <p:cNvPr id="9" name="Straight Connector 8"/>
          <p:cNvCxnSpPr/>
          <p:nvPr/>
        </p:nvCxnSpPr>
        <p:spPr>
          <a:xfrm flipH="1">
            <a:off x="2319612" y="3249524"/>
            <a:ext cx="956244" cy="7555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flipH="1">
            <a:off x="543721" y="3123238"/>
            <a:ext cx="784157" cy="8458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a:endCxn id="4" idx="0"/>
          </p:cNvCxnSpPr>
          <p:nvPr/>
        </p:nvCxnSpPr>
        <p:spPr>
          <a:xfrm flipH="1">
            <a:off x="1075335" y="3087300"/>
            <a:ext cx="1048393" cy="917764"/>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3239852" y="3321054"/>
            <a:ext cx="3636404" cy="68401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471740" y="3356992"/>
            <a:ext cx="3620540" cy="720080"/>
          </a:xfrm>
          <a:prstGeom prst="line">
            <a:avLst/>
          </a:prstGeom>
        </p:spPr>
        <p:style>
          <a:lnRef idx="3">
            <a:schemeClr val="accent2"/>
          </a:lnRef>
          <a:fillRef idx="0">
            <a:schemeClr val="accent2"/>
          </a:fillRef>
          <a:effectRef idx="2">
            <a:schemeClr val="accent2"/>
          </a:effectRef>
          <a:fontRef idx="minor">
            <a:schemeClr val="tx1"/>
          </a:fontRef>
        </p:style>
      </p:cxnSp>
      <p:sp>
        <p:nvSpPr>
          <p:cNvPr id="24" name="Line Callout 2 23"/>
          <p:cNvSpPr/>
          <p:nvPr/>
        </p:nvSpPr>
        <p:spPr>
          <a:xfrm>
            <a:off x="457200" y="5264660"/>
            <a:ext cx="792088" cy="360040"/>
          </a:xfrm>
          <a:prstGeom prst="borderCallout2">
            <a:avLst>
              <a:gd name="adj1" fmla="val 18751"/>
              <a:gd name="adj2" fmla="val 94515"/>
              <a:gd name="adj3" fmla="val -44832"/>
              <a:gd name="adj4" fmla="val 101398"/>
              <a:gd name="adj5" fmla="val -255493"/>
              <a:gd name="adj6" fmla="val 1010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fromX</a:t>
            </a:r>
            <a:endParaRPr lang="en-US" dirty="0">
              <a:solidFill>
                <a:sysClr val="windowText" lastClr="000000"/>
              </a:solidFill>
            </a:endParaRPr>
          </a:p>
        </p:txBody>
      </p:sp>
      <p:sp>
        <p:nvSpPr>
          <p:cNvPr id="25" name="Line Callout 2 24"/>
          <p:cNvSpPr/>
          <p:nvPr/>
        </p:nvSpPr>
        <p:spPr>
          <a:xfrm>
            <a:off x="956061" y="5750986"/>
            <a:ext cx="792088" cy="360040"/>
          </a:xfrm>
          <a:prstGeom prst="borderCallout2">
            <a:avLst>
              <a:gd name="adj1" fmla="val 18751"/>
              <a:gd name="adj2" fmla="val 94515"/>
              <a:gd name="adj3" fmla="val -44832"/>
              <a:gd name="adj4" fmla="val 101398"/>
              <a:gd name="adj5" fmla="val -380170"/>
              <a:gd name="adj6" fmla="val 748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fromY</a:t>
            </a:r>
            <a:endParaRPr lang="en-US" dirty="0">
              <a:solidFill>
                <a:sysClr val="windowText" lastClr="000000"/>
              </a:solidFill>
            </a:endParaRPr>
          </a:p>
        </p:txBody>
      </p:sp>
      <p:sp>
        <p:nvSpPr>
          <p:cNvPr id="26" name="Line Callout 2 25"/>
          <p:cNvSpPr/>
          <p:nvPr/>
        </p:nvSpPr>
        <p:spPr>
          <a:xfrm>
            <a:off x="2267744" y="5232341"/>
            <a:ext cx="840120" cy="373486"/>
          </a:xfrm>
          <a:prstGeom prst="borderCallout2">
            <a:avLst>
              <a:gd name="adj1" fmla="val -24720"/>
              <a:gd name="adj2" fmla="val 991"/>
              <a:gd name="adj3" fmla="val -76260"/>
              <a:gd name="adj4" fmla="val 13779"/>
              <a:gd name="adj5" fmla="val -235148"/>
              <a:gd name="adj6" fmla="val -181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toX</a:t>
            </a:r>
            <a:endParaRPr lang="en-US" dirty="0">
              <a:solidFill>
                <a:sysClr val="windowText" lastClr="000000"/>
              </a:solidFill>
            </a:endParaRPr>
          </a:p>
        </p:txBody>
      </p:sp>
      <p:sp>
        <p:nvSpPr>
          <p:cNvPr id="27" name="Line Callout 2 26"/>
          <p:cNvSpPr/>
          <p:nvPr/>
        </p:nvSpPr>
        <p:spPr>
          <a:xfrm>
            <a:off x="2735796" y="4781010"/>
            <a:ext cx="792088" cy="360040"/>
          </a:xfrm>
          <a:prstGeom prst="borderCallout2">
            <a:avLst>
              <a:gd name="adj1" fmla="val 18751"/>
              <a:gd name="adj2" fmla="val 94515"/>
              <a:gd name="adj3" fmla="val -35597"/>
              <a:gd name="adj4" fmla="val 106645"/>
              <a:gd name="adj5" fmla="val -110036"/>
              <a:gd name="adj6" fmla="val 265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rPr>
              <a:t>toY</a:t>
            </a:r>
            <a:endParaRPr lang="en-US" dirty="0">
              <a:solidFill>
                <a:sysClr val="windowText" lastClr="000000"/>
              </a:solidFill>
            </a:endParaRPr>
          </a:p>
        </p:txBody>
      </p:sp>
    </p:spTree>
    <p:extLst>
      <p:ext uri="{BB962C8B-B14F-4D97-AF65-F5344CB8AC3E}">
        <p14:creationId xmlns:p14="http://schemas.microsoft.com/office/powerpoint/2010/main" val="220462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 grpId="0" uiExpand="1" build="p"/>
      <p:bldP spid="24" grpId="0" animBg="1"/>
      <p:bldP spid="25" grpId="0" animBg="1"/>
      <p:bldP spid="26" grpId="0" animBg="1"/>
      <p:bldP spid="27" grpId="0" animBg="1"/>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How to avoid?</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ALWAYS USE CODE BLOCKS!</a:t>
            </a:r>
            <a:endParaRPr kumimoji="1" lang="ja-JP" altLang="en-US" dirty="0"/>
          </a:p>
        </p:txBody>
      </p:sp>
    </p:spTree>
    <p:extLst>
      <p:ext uri="{BB962C8B-B14F-4D97-AF65-F5344CB8AC3E}">
        <p14:creationId xmlns:p14="http://schemas.microsoft.com/office/powerpoint/2010/main" val="4122560948"/>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lstStyle/>
          <a:p>
            <a:r>
              <a:rPr lang="en-US" altLang="ja-JP" dirty="0" smtClean="0"/>
              <a:t>Let’s re-visit the == operator</a:t>
            </a:r>
            <a:endParaRPr kumimoji="1" lang="ja-JP" altLang="en-US" dirty="0"/>
          </a:p>
        </p:txBody>
      </p:sp>
      <p:sp>
        <p:nvSpPr>
          <p:cNvPr id="3" name="Content Placeholder 2"/>
          <p:cNvSpPr>
            <a:spLocks noGrp="1"/>
          </p:cNvSpPr>
          <p:nvPr>
            <p:ph idx="1"/>
          </p:nvPr>
        </p:nvSpPr>
        <p:spPr>
          <a:xfrm>
            <a:off x="457200" y="980728"/>
            <a:ext cx="8229600" cy="5616624"/>
          </a:xfrm>
        </p:spPr>
        <p:txBody>
          <a:bodyPr/>
          <a:lstStyle/>
          <a:p>
            <a:pPr marL="0" indent="0">
              <a:buNone/>
            </a:pPr>
            <a:r>
              <a:rPr kumimoji="1" lang="en-US" altLang="ja-JP" dirty="0" smtClean="0"/>
              <a:t>Compares two values and returns a </a:t>
            </a:r>
            <a:r>
              <a:rPr kumimoji="1" lang="en-US" altLang="ja-JP" dirty="0" err="1" smtClean="0"/>
              <a:t>boolean</a:t>
            </a:r>
            <a:r>
              <a:rPr kumimoji="1" lang="en-US" altLang="ja-JP" dirty="0" smtClean="0"/>
              <a:t> type</a:t>
            </a:r>
          </a:p>
          <a:p>
            <a:pPr marL="0" indent="0">
              <a:buNone/>
            </a:pPr>
            <a:endParaRPr lang="en-US" altLang="ja-JP" dirty="0"/>
          </a:p>
          <a:p>
            <a:pPr marL="0" indent="0">
              <a:buNone/>
            </a:pPr>
            <a:endParaRPr lang="en-US" altLang="ja-JP" dirty="0"/>
          </a:p>
          <a:p>
            <a:pPr>
              <a:buFont typeface="Wingdings"/>
              <a:buChar char="à"/>
            </a:pPr>
            <a:r>
              <a:rPr lang="en-US" altLang="ja-JP" dirty="0" smtClean="0">
                <a:sym typeface="Wingdings" pitchFamily="2" charset="2"/>
              </a:rPr>
              <a:t>Cannot be used to compare Strings</a:t>
            </a:r>
          </a:p>
          <a:p>
            <a:pPr marL="0" indent="0">
              <a:buNone/>
            </a:pPr>
            <a:r>
              <a:rPr lang="en-US" altLang="ja-JP" dirty="0">
                <a:sym typeface="Wingdings" pitchFamily="2" charset="2"/>
              </a:rPr>
              <a:t>	</a:t>
            </a:r>
            <a:r>
              <a:rPr lang="en-US" altLang="ja-JP" dirty="0" smtClean="0">
                <a:sym typeface="Wingdings" pitchFamily="2" charset="2"/>
              </a:rPr>
              <a:t>it may look like it works sometimes, but 	</a:t>
            </a:r>
            <a:r>
              <a:rPr lang="en-US" altLang="ja-JP" sz="4800" b="1" u="sng" dirty="0" smtClean="0">
                <a:sym typeface="Wingdings" pitchFamily="2" charset="2"/>
              </a:rPr>
              <a:t>not</a:t>
            </a:r>
            <a:r>
              <a:rPr lang="en-US" altLang="ja-JP" dirty="0" smtClean="0">
                <a:sym typeface="Wingdings" pitchFamily="2" charset="2"/>
              </a:rPr>
              <a:t> what you think</a:t>
            </a:r>
          </a:p>
          <a:p>
            <a:pPr marL="0" indent="0">
              <a:buNone/>
            </a:pPr>
            <a:endParaRPr lang="en-US" altLang="ja-JP" dirty="0" smtClean="0">
              <a:sym typeface="Wingdings" pitchFamily="2" charset="2"/>
            </a:endParaRPr>
          </a:p>
          <a:p>
            <a:pPr marL="0" indent="0">
              <a:buNone/>
            </a:pPr>
            <a:r>
              <a:rPr lang="en-US" altLang="ja-JP" dirty="0" smtClean="0">
                <a:sym typeface="Wingdings" pitchFamily="2" charset="2"/>
              </a:rPr>
              <a:t>Tells you if they are the same object</a:t>
            </a:r>
            <a:endParaRPr lang="en-US" altLang="ja-JP" dirty="0"/>
          </a:p>
        </p:txBody>
      </p:sp>
    </p:spTree>
    <p:extLst>
      <p:ext uri="{BB962C8B-B14F-4D97-AF65-F5344CB8AC3E}">
        <p14:creationId xmlns:p14="http://schemas.microsoft.com/office/powerpoint/2010/main" val="294107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String is a special case</a:t>
            </a:r>
            <a:endParaRPr lang="en-CA" dirty="0"/>
          </a:p>
        </p:txBody>
      </p:sp>
      <p:sp>
        <p:nvSpPr>
          <p:cNvPr id="3" name="コンテンツ プレースホルダー 2"/>
          <p:cNvSpPr>
            <a:spLocks noGrp="1"/>
          </p:cNvSpPr>
          <p:nvPr>
            <p:ph idx="1"/>
          </p:nvPr>
        </p:nvSpPr>
        <p:spPr>
          <a:xfrm>
            <a:off x="107504" y="1600200"/>
            <a:ext cx="9036496" cy="4525963"/>
          </a:xfrm>
        </p:spPr>
        <p:txBody>
          <a:bodyPr/>
          <a:lstStyle/>
          <a:p>
            <a:pPr marL="0" indent="0">
              <a:buNone/>
            </a:pPr>
            <a:r>
              <a:rPr lang="en-US" dirty="0" smtClean="0"/>
              <a:t>String s1 = “hello.”;</a:t>
            </a:r>
          </a:p>
          <a:p>
            <a:pPr marL="0" indent="0">
              <a:buNone/>
            </a:pPr>
            <a:r>
              <a:rPr lang="en-US" dirty="0" smtClean="0"/>
              <a:t>String s2 = “hello.”;</a:t>
            </a:r>
          </a:p>
          <a:p>
            <a:pPr marL="0" indent="0">
              <a:buNone/>
            </a:pPr>
            <a:r>
              <a:rPr lang="en-US" dirty="0" smtClean="0"/>
              <a:t>if (s1 == s2) </a:t>
            </a:r>
            <a:r>
              <a:rPr lang="en-US" altLang="ja-JP" dirty="0"/>
              <a:t>// not what you think!!</a:t>
            </a:r>
            <a:endParaRPr lang="en-US" dirty="0" smtClean="0"/>
          </a:p>
          <a:p>
            <a:pPr marL="0" indent="0">
              <a:buNone/>
            </a:pPr>
            <a:r>
              <a:rPr lang="en-US" dirty="0" smtClean="0"/>
              <a:t>{</a:t>
            </a:r>
          </a:p>
          <a:p>
            <a:pPr marL="0" indent="0">
              <a:buNone/>
            </a:pPr>
            <a:r>
              <a:rPr lang="en-US" dirty="0" smtClean="0"/>
              <a:t>…</a:t>
            </a:r>
            <a:endParaRPr lang="en-US" dirty="0"/>
          </a:p>
          <a:p>
            <a:pPr marL="0" indent="0">
              <a:buNone/>
            </a:pPr>
            <a:r>
              <a:rPr lang="en-US" dirty="0" smtClean="0"/>
              <a:t>}</a:t>
            </a:r>
          </a:p>
        </p:txBody>
      </p:sp>
    </p:spTree>
    <p:extLst>
      <p:ext uri="{BB962C8B-B14F-4D97-AF65-F5344CB8AC3E}">
        <p14:creationId xmlns:p14="http://schemas.microsoft.com/office/powerpoint/2010/main" val="4154068738"/>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22114"/>
          </a:xfrm>
        </p:spPr>
        <p:txBody>
          <a:bodyPr>
            <a:normAutofit fontScale="90000"/>
          </a:bodyPr>
          <a:lstStyle/>
          <a:p>
            <a:r>
              <a:rPr lang="en-US" dirty="0" err="1" smtClean="0"/>
              <a:t>boolean</a:t>
            </a:r>
            <a:r>
              <a:rPr lang="en-US" dirty="0" smtClean="0"/>
              <a:t> </a:t>
            </a:r>
            <a:r>
              <a:rPr lang="en-US" dirty="0" err="1" smtClean="0"/>
              <a:t>stringVariable.equals</a:t>
            </a:r>
            <a:r>
              <a:rPr lang="en-US" dirty="0" smtClean="0"/>
              <a:t>(String)</a:t>
            </a:r>
            <a:endParaRPr lang="en-CA" dirty="0"/>
          </a:p>
        </p:txBody>
      </p:sp>
      <p:sp>
        <p:nvSpPr>
          <p:cNvPr id="3" name="コンテンツ プレースホルダー 2"/>
          <p:cNvSpPr>
            <a:spLocks noGrp="1"/>
          </p:cNvSpPr>
          <p:nvPr>
            <p:ph idx="1"/>
          </p:nvPr>
        </p:nvSpPr>
        <p:spPr>
          <a:xfrm>
            <a:off x="107504" y="1196752"/>
            <a:ext cx="9036496" cy="5544616"/>
          </a:xfrm>
        </p:spPr>
        <p:txBody>
          <a:bodyPr>
            <a:normAutofit/>
          </a:bodyPr>
          <a:lstStyle/>
          <a:p>
            <a:pPr marL="0" indent="0">
              <a:buNone/>
            </a:pPr>
            <a:endParaRPr lang="en-US" dirty="0">
              <a:sym typeface="Wingdings" pitchFamily="2" charset="2"/>
            </a:endParaRPr>
          </a:p>
          <a:p>
            <a:pPr marL="0" indent="0">
              <a:buNone/>
            </a:pPr>
            <a:r>
              <a:rPr lang="en-US" dirty="0" smtClean="0">
                <a:sym typeface="Wingdings" pitchFamily="2" charset="2"/>
              </a:rPr>
              <a:t>String </a:t>
            </a:r>
            <a:r>
              <a:rPr lang="en-US" dirty="0" err="1" smtClean="0">
                <a:sym typeface="Wingdings" pitchFamily="2" charset="2"/>
              </a:rPr>
              <a:t>chantPartA</a:t>
            </a:r>
            <a:r>
              <a:rPr lang="en-US" dirty="0" smtClean="0">
                <a:sym typeface="Wingdings" pitchFamily="2" charset="2"/>
              </a:rPr>
              <a:t> = “hi”;</a:t>
            </a:r>
          </a:p>
          <a:p>
            <a:pPr marL="0" indent="0">
              <a:buNone/>
            </a:pPr>
            <a:r>
              <a:rPr lang="en-US" dirty="0" smtClean="0">
                <a:sym typeface="Wingdings" pitchFamily="2" charset="2"/>
              </a:rPr>
              <a:t>String </a:t>
            </a:r>
            <a:r>
              <a:rPr lang="en-US" dirty="0" err="1" smtClean="0">
                <a:sym typeface="Wingdings" pitchFamily="2" charset="2"/>
              </a:rPr>
              <a:t>chantPartB</a:t>
            </a:r>
            <a:r>
              <a:rPr lang="en-US" dirty="0" smtClean="0">
                <a:sym typeface="Wingdings" pitchFamily="2" charset="2"/>
              </a:rPr>
              <a:t> = “ho”;</a:t>
            </a:r>
          </a:p>
          <a:p>
            <a:pPr marL="0" indent="0">
              <a:buNone/>
            </a:pPr>
            <a:r>
              <a:rPr lang="en-US" dirty="0" err="1" smtClean="0">
                <a:sym typeface="Wingdings" pitchFamily="2" charset="2"/>
              </a:rPr>
              <a:t>boolean</a:t>
            </a:r>
            <a:r>
              <a:rPr lang="en-US" dirty="0" smtClean="0">
                <a:sym typeface="Wingdings" pitchFamily="2" charset="2"/>
              </a:rPr>
              <a:t> </a:t>
            </a:r>
            <a:r>
              <a:rPr lang="en-US" dirty="0" err="1" smtClean="0">
                <a:sym typeface="Wingdings" pitchFamily="2" charset="2"/>
              </a:rPr>
              <a:t>areEquals</a:t>
            </a:r>
            <a:r>
              <a:rPr lang="en-US" dirty="0" smtClean="0">
                <a:sym typeface="Wingdings" pitchFamily="2" charset="2"/>
              </a:rPr>
              <a:t> = </a:t>
            </a:r>
            <a:r>
              <a:rPr lang="en-US" dirty="0" err="1" smtClean="0">
                <a:sym typeface="Wingdings" pitchFamily="2" charset="2"/>
              </a:rPr>
              <a:t>chantPartA.equals</a:t>
            </a:r>
            <a:r>
              <a:rPr lang="en-US" dirty="0" smtClean="0">
                <a:sym typeface="Wingdings" pitchFamily="2" charset="2"/>
              </a:rPr>
              <a:t>(</a:t>
            </a:r>
            <a:r>
              <a:rPr lang="en-US" dirty="0" err="1" smtClean="0">
                <a:sym typeface="Wingdings" pitchFamily="2" charset="2"/>
              </a:rPr>
              <a:t>chantPartB</a:t>
            </a:r>
            <a:r>
              <a:rPr lang="en-US" dirty="0" smtClean="0">
                <a:sym typeface="Wingdings" pitchFamily="2" charset="2"/>
              </a:rPr>
              <a:t>);</a:t>
            </a:r>
          </a:p>
          <a:p>
            <a:pPr marL="0" indent="0">
              <a:buNone/>
            </a:pPr>
            <a:r>
              <a:rPr lang="en-US" dirty="0" smtClean="0">
                <a:sym typeface="Wingdings" pitchFamily="2" charset="2"/>
              </a:rPr>
              <a:t>// or, = </a:t>
            </a:r>
            <a:r>
              <a:rPr lang="en-US" dirty="0" err="1" smtClean="0">
                <a:sym typeface="Wingdings" pitchFamily="2" charset="2"/>
              </a:rPr>
              <a:t>chantPartB.equals</a:t>
            </a:r>
            <a:r>
              <a:rPr lang="en-US" dirty="0" smtClean="0">
                <a:sym typeface="Wingdings" pitchFamily="2" charset="2"/>
              </a:rPr>
              <a:t>(</a:t>
            </a:r>
            <a:r>
              <a:rPr lang="en-US" dirty="0" err="1" smtClean="0">
                <a:sym typeface="Wingdings" pitchFamily="2" charset="2"/>
              </a:rPr>
              <a:t>chantPartA</a:t>
            </a:r>
            <a:r>
              <a:rPr lang="en-US" dirty="0" smtClean="0">
                <a:sym typeface="Wingdings" pitchFamily="2" charset="2"/>
              </a:rPr>
              <a:t>);</a:t>
            </a:r>
          </a:p>
        </p:txBody>
      </p:sp>
    </p:spTree>
    <p:extLst>
      <p:ext uri="{BB962C8B-B14F-4D97-AF65-F5344CB8AC3E}">
        <p14:creationId xmlns:p14="http://schemas.microsoft.com/office/powerpoint/2010/main" val="24459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#12, loops</a:t>
            </a:r>
            <a:endParaRPr kumimoji="1" lang="ja-JP" altLang="en-US" dirty="0"/>
          </a:p>
        </p:txBody>
      </p:sp>
      <p:sp>
        <p:nvSpPr>
          <p:cNvPr id="3" name="Text Placeholder 2"/>
          <p:cNvSpPr>
            <a:spLocks noGrp="1"/>
          </p:cNvSpPr>
          <p:nvPr>
            <p:ph type="body" sz="quarter" idx="11"/>
          </p:nvPr>
        </p:nvSpPr>
        <p:spPr/>
        <p:txBody>
          <a:bodyPr>
            <a:normAutofit/>
          </a:bodyPr>
          <a:lstStyle/>
          <a:p>
            <a:r>
              <a:rPr lang="en-US" altLang="ja-JP" dirty="0" smtClean="0"/>
              <a:t>for loops, while loops, do-while loop, loops and scope, common loop problems</a:t>
            </a:r>
            <a:endParaRPr kumimoji="1" lang="ja-JP" altLang="en-US" dirty="0"/>
          </a:p>
        </p:txBody>
      </p:sp>
    </p:spTree>
    <p:extLst>
      <p:ext uri="{BB962C8B-B14F-4D97-AF65-F5344CB8AC3E}">
        <p14:creationId xmlns:p14="http://schemas.microsoft.com/office/powerpoint/2010/main" val="1000019935"/>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&lt;&lt;update to match new loop structure in book&gt;&gt;</a:t>
            </a:r>
            <a:endParaRPr kumimoji="1" lang="ja-JP" altLang="en-US" dirty="0"/>
          </a:p>
        </p:txBody>
      </p:sp>
      <p:sp>
        <p:nvSpPr>
          <p:cNvPr id="5" name="Subtitle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23089442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t>LOOPS!!!!</a:t>
            </a:r>
            <a:endParaRPr lang="en-CA" dirty="0"/>
          </a:p>
        </p:txBody>
      </p:sp>
      <p:sp>
        <p:nvSpPr>
          <p:cNvPr id="3" name="サブタイトル 2"/>
          <p:cNvSpPr>
            <a:spLocks noGrp="1"/>
          </p:cNvSpPr>
          <p:nvPr>
            <p:ph type="subTitle" idx="1"/>
          </p:nvPr>
        </p:nvSpPr>
        <p:spPr/>
        <p:txBody>
          <a:bodyPr/>
          <a:lstStyle/>
          <a:p>
            <a:r>
              <a:rPr lang="en-US" dirty="0" smtClean="0">
                <a:solidFill>
                  <a:schemeClr val="tx1"/>
                </a:solidFill>
              </a:rPr>
              <a:t>sometimes, in a program you want to repeat an operation a bunch of times.</a:t>
            </a:r>
            <a:endParaRPr lang="en-CA" dirty="0">
              <a:solidFill>
                <a:schemeClr val="tx1"/>
              </a:solidFill>
            </a:endParaRPr>
          </a:p>
        </p:txBody>
      </p:sp>
    </p:spTree>
    <p:extLst>
      <p:ext uri="{BB962C8B-B14F-4D97-AF65-F5344CB8AC3E}">
        <p14:creationId xmlns:p14="http://schemas.microsoft.com/office/powerpoint/2010/main" val="1660209108"/>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8784976" cy="648072"/>
          </a:xfrm>
        </p:spPr>
        <p:txBody>
          <a:bodyPr>
            <a:normAutofit fontScale="90000"/>
          </a:bodyPr>
          <a:lstStyle/>
          <a:p>
            <a:r>
              <a:rPr lang="en-US" dirty="0" smtClean="0"/>
              <a:t>this algorithm (flow chart) has no loops</a:t>
            </a:r>
            <a:endParaRPr lang="en-CA" dirty="0"/>
          </a:p>
        </p:txBody>
      </p:sp>
      <p:sp>
        <p:nvSpPr>
          <p:cNvPr id="3" name="コンテンツ プレースホルダー 2"/>
          <p:cNvSpPr>
            <a:spLocks noGrp="1"/>
          </p:cNvSpPr>
          <p:nvPr>
            <p:ph idx="1"/>
          </p:nvPr>
        </p:nvSpPr>
        <p:spPr>
          <a:xfrm>
            <a:off x="107504" y="6309320"/>
            <a:ext cx="8229600" cy="421507"/>
          </a:xfrm>
        </p:spPr>
        <p:txBody>
          <a:bodyPr>
            <a:normAutofit fontScale="85000" lnSpcReduction="20000"/>
          </a:bodyPr>
          <a:lstStyle/>
          <a:p>
            <a:pPr marL="0" indent="0">
              <a:buNone/>
            </a:pPr>
            <a:r>
              <a:rPr lang="en-US" dirty="0" smtClean="0"/>
              <a:t>XKCD</a:t>
            </a:r>
            <a:endParaRPr lang="en-CA" dirty="0"/>
          </a:p>
        </p:txBody>
      </p:sp>
      <p:pic>
        <p:nvPicPr>
          <p:cNvPr id="2050" name="Picture 2" descr="Flow Ch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639231"/>
            <a:ext cx="7920881" cy="571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215877"/>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2818656" cy="1143000"/>
          </a:xfrm>
        </p:spPr>
        <p:txBody>
          <a:bodyPr/>
          <a:lstStyle/>
          <a:p>
            <a:r>
              <a:rPr lang="en-US" dirty="0" smtClean="0"/>
              <a:t>LOOPS!</a:t>
            </a:r>
            <a:endParaRPr lang="en-CA" dirty="0"/>
          </a:p>
        </p:txBody>
      </p:sp>
      <p:sp>
        <p:nvSpPr>
          <p:cNvPr id="3" name="コンテンツ プレースホルダー 2"/>
          <p:cNvSpPr>
            <a:spLocks noGrp="1"/>
          </p:cNvSpPr>
          <p:nvPr>
            <p:ph idx="1"/>
          </p:nvPr>
        </p:nvSpPr>
        <p:spPr>
          <a:xfrm>
            <a:off x="35496" y="1639341"/>
            <a:ext cx="3106688" cy="4525963"/>
          </a:xfrm>
        </p:spPr>
        <p:txBody>
          <a:bodyPr/>
          <a:lstStyle/>
          <a:p>
            <a:pPr marL="0" indent="0">
              <a:buNone/>
            </a:pPr>
            <a:r>
              <a:rPr lang="en-US" dirty="0" smtClean="0"/>
              <a:t>repeat until some condition is met, like doing for more than 30 minutes or you solved the problem</a:t>
            </a:r>
            <a:endParaRPr lang="en-CA" dirty="0"/>
          </a:p>
        </p:txBody>
      </p:sp>
      <p:pic>
        <p:nvPicPr>
          <p:cNvPr id="3076" name="Picture 4" descr="Tech Support Cheat 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464" y="44624"/>
            <a:ext cx="5947564" cy="668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73655"/>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t>for loops!</a:t>
            </a:r>
            <a:endParaRPr lang="en-CA" dirty="0"/>
          </a:p>
        </p:txBody>
      </p:sp>
      <p:sp>
        <p:nvSpPr>
          <p:cNvPr id="3" name="サブタイトル 2"/>
          <p:cNvSpPr>
            <a:spLocks noGrp="1"/>
          </p:cNvSpPr>
          <p:nvPr>
            <p:ph type="subTitle" idx="1"/>
          </p:nvPr>
        </p:nvSpPr>
        <p:spPr/>
        <p:txBody>
          <a:bodyPr>
            <a:normAutofit/>
          </a:bodyPr>
          <a:lstStyle/>
          <a:p>
            <a:r>
              <a:rPr lang="en-US" sz="4800" b="1" dirty="0" smtClean="0">
                <a:solidFill>
                  <a:srgbClr val="FF0000"/>
                </a:solidFill>
              </a:rPr>
              <a:t>this is tough</a:t>
            </a:r>
            <a:endParaRPr lang="en-CA" sz="4800" b="1" dirty="0">
              <a:solidFill>
                <a:srgbClr val="FF0000"/>
              </a:solidFill>
            </a:endParaRPr>
          </a:p>
        </p:txBody>
      </p:sp>
    </p:spTree>
    <p:extLst>
      <p:ext uri="{BB962C8B-B14F-4D97-AF65-F5344CB8AC3E}">
        <p14:creationId xmlns:p14="http://schemas.microsoft.com/office/powerpoint/2010/main" val="7410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22114"/>
          </a:xfrm>
        </p:spPr>
        <p:txBody>
          <a:bodyPr>
            <a:normAutofit/>
          </a:bodyPr>
          <a:lstStyle/>
          <a:p>
            <a:r>
              <a:rPr lang="en-US" altLang="ja-JP" b="1" dirty="0"/>
              <a:t>line(0,0,100,100);</a:t>
            </a:r>
          </a:p>
        </p:txBody>
      </p:sp>
      <p:sp>
        <p:nvSpPr>
          <p:cNvPr id="3" name="Content Placeholder 2"/>
          <p:cNvSpPr>
            <a:spLocks noGrp="1"/>
          </p:cNvSpPr>
          <p:nvPr>
            <p:ph idx="1"/>
          </p:nvPr>
        </p:nvSpPr>
        <p:spPr>
          <a:xfrm>
            <a:off x="323528" y="1038746"/>
            <a:ext cx="8712968" cy="5558606"/>
          </a:xfrm>
        </p:spPr>
        <p:txBody>
          <a:bodyPr>
            <a:normAutofit/>
          </a:bodyPr>
          <a:lstStyle/>
          <a:p>
            <a:pPr marL="0" indent="0">
              <a:buNone/>
            </a:pPr>
            <a:endParaRPr kumimoji="1" lang="en-US" altLang="ja-JP" dirty="0" smtClean="0"/>
          </a:p>
          <a:p>
            <a:pPr marL="0" indent="0">
              <a:buNone/>
            </a:pPr>
            <a:r>
              <a:rPr kumimoji="1" lang="en-US" altLang="ja-JP" dirty="0" smtClean="0"/>
              <a:t>How do you know what the required parameters are and what they mean???</a:t>
            </a:r>
          </a:p>
          <a:p>
            <a:pPr marL="0" indent="0">
              <a:buNone/>
            </a:pPr>
            <a:endParaRPr lang="en-US" altLang="ja-JP" dirty="0"/>
          </a:p>
          <a:p>
            <a:pPr marL="0" indent="0">
              <a:buNone/>
            </a:pPr>
            <a:r>
              <a:rPr kumimoji="1" lang="en-US" altLang="ja-JP" dirty="0" smtClean="0"/>
              <a:t>Processing Help -&gt; Reference</a:t>
            </a:r>
            <a:endParaRPr kumimoji="1" lang="ja-JP" altLang="en-US" dirty="0"/>
          </a:p>
        </p:txBody>
      </p:sp>
    </p:spTree>
    <p:extLst>
      <p:ext uri="{BB962C8B-B14F-4D97-AF65-F5344CB8AC3E}">
        <p14:creationId xmlns:p14="http://schemas.microsoft.com/office/powerpoint/2010/main" val="2971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229600" cy="706090"/>
          </a:xfrm>
        </p:spPr>
        <p:txBody>
          <a:bodyPr>
            <a:normAutofit fontScale="90000"/>
          </a:bodyPr>
          <a:lstStyle/>
          <a:p>
            <a:r>
              <a:rPr lang="en-US" dirty="0" smtClean="0"/>
              <a:t>Let’s make a grid on the screen</a:t>
            </a:r>
            <a:endParaRPr lang="en-US" dirty="0"/>
          </a:p>
        </p:txBody>
      </p:sp>
      <p:sp>
        <p:nvSpPr>
          <p:cNvPr id="3" name="Content Placeholder 2"/>
          <p:cNvSpPr>
            <a:spLocks noGrp="1"/>
          </p:cNvSpPr>
          <p:nvPr>
            <p:ph idx="1"/>
          </p:nvPr>
        </p:nvSpPr>
        <p:spPr>
          <a:xfrm>
            <a:off x="457200" y="1196752"/>
            <a:ext cx="6563073" cy="4929411"/>
          </a:xfrm>
        </p:spPr>
        <p:txBody>
          <a:bodyPr/>
          <a:lstStyle/>
          <a:p>
            <a:pPr marL="0" indent="0">
              <a:buNone/>
            </a:pPr>
            <a:r>
              <a:rPr lang="en-US" dirty="0" smtClean="0"/>
              <a:t>Setup variables: grid size, cell size</a:t>
            </a:r>
          </a:p>
          <a:p>
            <a:pPr marL="0" indent="0">
              <a:buNone/>
            </a:pPr>
            <a:r>
              <a:rPr lang="en-US" dirty="0" smtClean="0"/>
              <a:t>Start making your horizontal lines</a:t>
            </a:r>
          </a:p>
          <a:p>
            <a:pPr marL="0" indent="0">
              <a:buNone/>
            </a:pPr>
            <a:endParaRPr lang="en-US" dirty="0"/>
          </a:p>
          <a:p>
            <a:pPr marL="0" indent="0">
              <a:buNone/>
            </a:pPr>
            <a:r>
              <a:rPr lang="en-US" dirty="0" smtClean="0"/>
              <a:t>A lot of work!!!</a:t>
            </a:r>
          </a:p>
          <a:p>
            <a:pPr marL="0" indent="0">
              <a:buNone/>
            </a:pPr>
            <a:r>
              <a:rPr lang="en-US" dirty="0" smtClean="0"/>
              <a:t>What if we wanted a grid of 100?</a:t>
            </a:r>
          </a:p>
          <a:p>
            <a:pPr marL="0" indent="0">
              <a:buNone/>
            </a:pP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020273" y="1124744"/>
            <a:ext cx="2123728" cy="2304256"/>
          </a:xfrm>
          <a:prstGeom prst="rect">
            <a:avLst/>
          </a:prstGeom>
        </p:spPr>
      </p:pic>
    </p:spTree>
    <p:extLst>
      <p:ext uri="{BB962C8B-B14F-4D97-AF65-F5344CB8AC3E}">
        <p14:creationId xmlns:p14="http://schemas.microsoft.com/office/powerpoint/2010/main" val="12740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92088"/>
          </a:xfrm>
        </p:spPr>
        <p:txBody>
          <a:bodyPr>
            <a:normAutofit/>
          </a:bodyPr>
          <a:lstStyle/>
          <a:p>
            <a:r>
              <a:rPr lang="en-US" dirty="0" smtClean="0"/>
              <a:t>for loop</a:t>
            </a:r>
            <a:endParaRPr lang="en-CA" dirty="0"/>
          </a:p>
        </p:txBody>
      </p:sp>
      <p:sp>
        <p:nvSpPr>
          <p:cNvPr id="3" name="コンテンツ プレースホルダー 2"/>
          <p:cNvSpPr>
            <a:spLocks noGrp="1"/>
          </p:cNvSpPr>
          <p:nvPr>
            <p:ph idx="1"/>
          </p:nvPr>
        </p:nvSpPr>
        <p:spPr>
          <a:xfrm>
            <a:off x="457200" y="836712"/>
            <a:ext cx="8579296" cy="6021288"/>
          </a:xfrm>
        </p:spPr>
        <p:txBody>
          <a:bodyPr>
            <a:normAutofit/>
          </a:bodyPr>
          <a:lstStyle/>
          <a:p>
            <a:pPr marL="0" indent="0">
              <a:buNone/>
            </a:pPr>
            <a:r>
              <a:rPr lang="en-US" dirty="0" smtClean="0"/>
              <a:t>wouldn’t it be nice if we could tell processing…</a:t>
            </a:r>
          </a:p>
          <a:p>
            <a:pPr marL="0" indent="0">
              <a:buNone/>
            </a:pPr>
            <a:r>
              <a:rPr lang="en-US" dirty="0" smtClean="0"/>
              <a:t>for each value of the variable </a:t>
            </a:r>
            <a:r>
              <a:rPr lang="en-US" b="1" dirty="0" smtClean="0"/>
              <a:t>i</a:t>
            </a:r>
            <a:r>
              <a:rPr lang="en-US" dirty="0" smtClean="0"/>
              <a:t> in the range from </a:t>
            </a:r>
            <a:r>
              <a:rPr lang="en-US" b="1" dirty="0" smtClean="0"/>
              <a:t>small</a:t>
            </a:r>
            <a:r>
              <a:rPr lang="en-US" dirty="0" smtClean="0"/>
              <a:t> to </a:t>
            </a:r>
            <a:r>
              <a:rPr lang="en-US" b="1" dirty="0" smtClean="0"/>
              <a:t>large</a:t>
            </a:r>
            <a:r>
              <a:rPr lang="en-US" dirty="0" smtClean="0"/>
              <a:t> do the following…</a:t>
            </a:r>
          </a:p>
          <a:p>
            <a:pPr marL="0" indent="0">
              <a:buNone/>
            </a:pPr>
            <a:endParaRPr lang="en-US" dirty="0" smtClean="0"/>
          </a:p>
          <a:p>
            <a:pPr marL="0" indent="0">
              <a:buNone/>
            </a:pPr>
            <a:r>
              <a:rPr lang="en-US" dirty="0" smtClean="0"/>
              <a:t>e.g.,  for each value of an integer i from 0 to 10, do our line.</a:t>
            </a:r>
          </a:p>
          <a:p>
            <a:pPr marL="0" indent="0">
              <a:buNone/>
            </a:pPr>
            <a:endParaRPr lang="en-US" dirty="0"/>
          </a:p>
          <a:p>
            <a:pPr marL="0" indent="0">
              <a:buNone/>
            </a:pPr>
            <a:r>
              <a:rPr lang="en-US" dirty="0" smtClean="0"/>
              <a:t>(this is </a:t>
            </a:r>
            <a:r>
              <a:rPr lang="en-US" b="1" dirty="0" smtClean="0"/>
              <a:t>pseudo-code</a:t>
            </a:r>
            <a:r>
              <a:rPr lang="en-US" dirty="0" smtClean="0"/>
              <a:t>, fake code!)</a:t>
            </a:r>
          </a:p>
          <a:p>
            <a:pPr marL="0" indent="0">
              <a:buNone/>
            </a:pPr>
            <a:r>
              <a:rPr lang="en-US" dirty="0" smtClean="0"/>
              <a:t>for   0 &lt;= i &lt; 10:</a:t>
            </a:r>
          </a:p>
          <a:p>
            <a:pPr marL="0" indent="0">
              <a:buNone/>
            </a:pPr>
            <a:r>
              <a:rPr lang="en-US" dirty="0" smtClean="0"/>
              <a:t>   	draw our line at grid position </a:t>
            </a:r>
            <a:r>
              <a:rPr lang="en-US" dirty="0" err="1" smtClean="0"/>
              <a:t>i</a:t>
            </a:r>
            <a:endParaRPr lang="en-US" dirty="0" smtClean="0"/>
          </a:p>
          <a:p>
            <a:pPr marL="0" indent="0">
              <a:buNone/>
            </a:pPr>
            <a:endParaRPr lang="en-US" dirty="0"/>
          </a:p>
        </p:txBody>
      </p:sp>
    </p:spTree>
    <p:extLst>
      <p:ext uri="{BB962C8B-B14F-4D97-AF65-F5344CB8AC3E}">
        <p14:creationId xmlns:p14="http://schemas.microsoft.com/office/powerpoint/2010/main" val="246060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92088"/>
          </a:xfrm>
        </p:spPr>
        <p:txBody>
          <a:bodyPr>
            <a:normAutofit/>
          </a:bodyPr>
          <a:lstStyle/>
          <a:p>
            <a:r>
              <a:rPr lang="en-US" dirty="0" smtClean="0"/>
              <a:t>for loop – general line formula</a:t>
            </a:r>
            <a:endParaRPr lang="en-CA" dirty="0"/>
          </a:p>
        </p:txBody>
      </p:sp>
      <p:sp>
        <p:nvSpPr>
          <p:cNvPr id="3" name="コンテンツ プレースホルダー 2"/>
          <p:cNvSpPr>
            <a:spLocks noGrp="1"/>
          </p:cNvSpPr>
          <p:nvPr>
            <p:ph idx="1"/>
          </p:nvPr>
        </p:nvSpPr>
        <p:spPr>
          <a:xfrm>
            <a:off x="457200" y="836712"/>
            <a:ext cx="8579296" cy="6021288"/>
          </a:xfrm>
        </p:spPr>
        <p:txBody>
          <a:bodyPr>
            <a:normAutofit/>
          </a:bodyPr>
          <a:lstStyle/>
          <a:p>
            <a:pPr marL="0" indent="0">
              <a:buNone/>
            </a:pPr>
            <a:r>
              <a:rPr lang="en-US" dirty="0"/>
              <a:t>line(0, 0, width-1, 0); // top line</a:t>
            </a:r>
          </a:p>
          <a:p>
            <a:pPr marL="0" indent="0">
              <a:buNone/>
            </a:pPr>
            <a:r>
              <a:rPr lang="en-US" dirty="0"/>
              <a:t>line(0, </a:t>
            </a:r>
            <a:r>
              <a:rPr lang="en-US" dirty="0" err="1"/>
              <a:t>cellSizeY</a:t>
            </a:r>
            <a:r>
              <a:rPr lang="en-US" dirty="0"/>
              <a:t>*1, width-1, </a:t>
            </a:r>
            <a:r>
              <a:rPr lang="en-US" dirty="0" err="1"/>
              <a:t>cellSizeY</a:t>
            </a:r>
            <a:r>
              <a:rPr lang="en-US" dirty="0"/>
              <a:t>*1);</a:t>
            </a:r>
          </a:p>
          <a:p>
            <a:pPr marL="0" indent="0">
              <a:buNone/>
            </a:pPr>
            <a:r>
              <a:rPr lang="en-US" dirty="0"/>
              <a:t>line(0, </a:t>
            </a:r>
            <a:r>
              <a:rPr lang="en-US" dirty="0" err="1"/>
              <a:t>cellSizeY</a:t>
            </a:r>
            <a:r>
              <a:rPr lang="en-US" dirty="0"/>
              <a:t>*2, width-1, </a:t>
            </a:r>
            <a:r>
              <a:rPr lang="en-US" dirty="0" err="1"/>
              <a:t>cellSizeY</a:t>
            </a:r>
            <a:r>
              <a:rPr lang="en-US" dirty="0"/>
              <a:t>*2);</a:t>
            </a:r>
          </a:p>
          <a:p>
            <a:pPr marL="0" indent="0">
              <a:buNone/>
            </a:pPr>
            <a:endParaRPr lang="en-US" dirty="0" smtClean="0"/>
          </a:p>
          <a:p>
            <a:pPr marL="0" indent="0">
              <a:buNone/>
            </a:pPr>
            <a:r>
              <a:rPr lang="en-US" dirty="0" smtClean="0"/>
              <a:t>(this is </a:t>
            </a:r>
            <a:r>
              <a:rPr lang="en-US" b="1" dirty="0" smtClean="0"/>
              <a:t>pseudo-code</a:t>
            </a:r>
            <a:r>
              <a:rPr lang="en-US" dirty="0" smtClean="0"/>
              <a:t>, fake code!)</a:t>
            </a:r>
          </a:p>
          <a:p>
            <a:pPr marL="0" indent="0">
              <a:buNone/>
            </a:pPr>
            <a:r>
              <a:rPr lang="en-US" dirty="0" smtClean="0"/>
              <a:t>for   0 &lt;= i &lt; 10:</a:t>
            </a:r>
          </a:p>
          <a:p>
            <a:pPr marL="0" indent="0">
              <a:buNone/>
            </a:pPr>
            <a:r>
              <a:rPr lang="en-US" dirty="0" smtClean="0"/>
              <a:t>   	line(0, </a:t>
            </a:r>
            <a:r>
              <a:rPr lang="en-US" dirty="0" err="1" smtClean="0"/>
              <a:t>cellSizeY</a:t>
            </a:r>
            <a:r>
              <a:rPr lang="en-US" dirty="0" smtClean="0"/>
              <a:t>*</a:t>
            </a:r>
            <a:r>
              <a:rPr lang="en-US" dirty="0" err="1" smtClean="0"/>
              <a:t>i</a:t>
            </a:r>
            <a:r>
              <a:rPr lang="en-US" dirty="0" smtClean="0"/>
              <a:t>, width-1, </a:t>
            </a:r>
            <a:r>
              <a:rPr lang="en-US" dirty="0" err="1" smtClean="0"/>
              <a:t>cellSizeY</a:t>
            </a:r>
            <a:r>
              <a:rPr lang="en-US" dirty="0" smtClean="0"/>
              <a:t>*</a:t>
            </a:r>
            <a:r>
              <a:rPr lang="en-US" dirty="0" err="1" smtClean="0"/>
              <a:t>i</a:t>
            </a:r>
            <a:r>
              <a:rPr lang="en-US" dirty="0" smtClean="0"/>
              <a:t>);</a:t>
            </a:r>
          </a:p>
          <a:p>
            <a:pPr marL="0" indent="0">
              <a:buNone/>
            </a:pPr>
            <a:endParaRPr lang="en-US" dirty="0"/>
          </a:p>
        </p:txBody>
      </p:sp>
    </p:spTree>
    <p:extLst>
      <p:ext uri="{BB962C8B-B14F-4D97-AF65-F5344CB8AC3E}">
        <p14:creationId xmlns:p14="http://schemas.microsoft.com/office/powerpoint/2010/main" val="24604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856984" cy="720080"/>
          </a:xfrm>
        </p:spPr>
        <p:txBody>
          <a:bodyPr>
            <a:normAutofit fontScale="90000"/>
          </a:bodyPr>
          <a:lstStyle/>
          <a:p>
            <a:r>
              <a:rPr lang="en-US" dirty="0" smtClean="0"/>
              <a:t>(not correct) kind of do it with an if</a:t>
            </a:r>
            <a:endParaRPr lang="en-CA" dirty="0"/>
          </a:p>
        </p:txBody>
      </p:sp>
      <p:sp>
        <p:nvSpPr>
          <p:cNvPr id="3" name="コンテンツ プレースホルダー 2"/>
          <p:cNvSpPr>
            <a:spLocks noGrp="1"/>
          </p:cNvSpPr>
          <p:nvPr>
            <p:ph idx="1"/>
          </p:nvPr>
        </p:nvSpPr>
        <p:spPr>
          <a:xfrm>
            <a:off x="251520" y="764704"/>
            <a:ext cx="8892480" cy="6093296"/>
          </a:xfrm>
        </p:spPr>
        <p:txBody>
          <a:bodyPr>
            <a:normAutofit lnSpcReduction="10000"/>
          </a:bodyPr>
          <a:lstStyle/>
          <a:p>
            <a:pPr marL="0" indent="0">
              <a:buNone/>
            </a:pPr>
            <a:r>
              <a:rPr lang="en-US" dirty="0"/>
              <a:t>for   0 &lt;= </a:t>
            </a:r>
            <a:r>
              <a:rPr lang="en-US" dirty="0" err="1"/>
              <a:t>i</a:t>
            </a:r>
            <a:r>
              <a:rPr lang="en-US" dirty="0"/>
              <a:t> &lt; </a:t>
            </a:r>
            <a:r>
              <a:rPr lang="en-US" dirty="0" smtClean="0"/>
              <a:t>10</a:t>
            </a:r>
            <a:r>
              <a:rPr lang="en-US" dirty="0"/>
              <a:t>:</a:t>
            </a:r>
          </a:p>
          <a:p>
            <a:pPr marL="0" indent="0">
              <a:buNone/>
            </a:pPr>
            <a:r>
              <a:rPr lang="en-US" dirty="0"/>
              <a:t>   	line(0, </a:t>
            </a:r>
            <a:r>
              <a:rPr lang="en-US" dirty="0" err="1"/>
              <a:t>cellSizeY</a:t>
            </a:r>
            <a:r>
              <a:rPr lang="en-US" dirty="0"/>
              <a:t>*</a:t>
            </a:r>
            <a:r>
              <a:rPr lang="en-US" dirty="0" err="1"/>
              <a:t>i</a:t>
            </a:r>
            <a:r>
              <a:rPr lang="en-US" dirty="0"/>
              <a:t>, width-1, </a:t>
            </a:r>
            <a:r>
              <a:rPr lang="en-US" dirty="0" err="1"/>
              <a:t>cellSizeY</a:t>
            </a:r>
            <a:r>
              <a:rPr lang="en-US" dirty="0"/>
              <a:t>*</a:t>
            </a:r>
            <a:r>
              <a:rPr lang="en-US" dirty="0" err="1"/>
              <a:t>i</a:t>
            </a:r>
            <a:r>
              <a:rPr lang="en-US" dirty="0"/>
              <a:t>);</a:t>
            </a:r>
          </a:p>
          <a:p>
            <a:pPr marL="0" indent="0">
              <a:buNone/>
            </a:pPr>
            <a:endParaRPr lang="en-US" dirty="0" smtClean="0"/>
          </a:p>
          <a:p>
            <a:pPr marL="0" indent="0">
              <a:buNone/>
            </a:pPr>
            <a:r>
              <a:rPr lang="en-US" dirty="0" err="1" smtClean="0"/>
              <a:t>int</a:t>
            </a:r>
            <a:r>
              <a:rPr lang="en-US" dirty="0" smtClean="0"/>
              <a:t> i=0;  // declare our counter, start the counter at 0</a:t>
            </a:r>
          </a:p>
          <a:p>
            <a:pPr marL="0" indent="0">
              <a:buNone/>
            </a:pPr>
            <a:r>
              <a:rPr lang="en-US" dirty="0" smtClean="0"/>
              <a:t>if (</a:t>
            </a:r>
            <a:r>
              <a:rPr lang="en-US" dirty="0" err="1" smtClean="0"/>
              <a:t>i</a:t>
            </a:r>
            <a:r>
              <a:rPr lang="en-US" dirty="0" smtClean="0"/>
              <a:t> &lt; 10)</a:t>
            </a:r>
          </a:p>
          <a:p>
            <a:pPr marL="0" indent="0">
              <a:buNone/>
            </a:pPr>
            <a:r>
              <a:rPr lang="en-US" dirty="0" smtClean="0"/>
              <a:t>{</a:t>
            </a:r>
          </a:p>
          <a:p>
            <a:pPr marL="0" indent="0">
              <a:buNone/>
            </a:pPr>
            <a:r>
              <a:rPr lang="en-US" dirty="0"/>
              <a:t>	line(0, </a:t>
            </a:r>
            <a:r>
              <a:rPr lang="en-US" dirty="0" err="1"/>
              <a:t>cellSizeY</a:t>
            </a:r>
            <a:r>
              <a:rPr lang="en-US" dirty="0"/>
              <a:t>*</a:t>
            </a:r>
            <a:r>
              <a:rPr lang="en-US" dirty="0" err="1"/>
              <a:t>i</a:t>
            </a:r>
            <a:r>
              <a:rPr lang="en-US" dirty="0"/>
              <a:t>, width-1, </a:t>
            </a:r>
            <a:r>
              <a:rPr lang="en-US" dirty="0" err="1"/>
              <a:t>cellSizeY</a:t>
            </a:r>
            <a:r>
              <a:rPr lang="en-US" dirty="0"/>
              <a:t>*</a:t>
            </a:r>
            <a:r>
              <a:rPr lang="en-US" dirty="0" err="1"/>
              <a:t>i</a:t>
            </a:r>
            <a:r>
              <a:rPr lang="en-US" dirty="0"/>
              <a:t>);</a:t>
            </a:r>
          </a:p>
          <a:p>
            <a:pPr marL="0" indent="0">
              <a:buNone/>
            </a:pPr>
            <a:r>
              <a:rPr lang="en-US" dirty="0"/>
              <a:t>	</a:t>
            </a:r>
            <a:r>
              <a:rPr lang="en-US" dirty="0" smtClean="0"/>
              <a:t>i++;	 // increment </a:t>
            </a:r>
            <a:r>
              <a:rPr lang="en-US" dirty="0" err="1" smtClean="0"/>
              <a:t>i</a:t>
            </a:r>
            <a:endParaRPr lang="en-US" dirty="0"/>
          </a:p>
          <a:p>
            <a:pPr marL="0" indent="0">
              <a:buNone/>
            </a:pPr>
            <a:r>
              <a:rPr lang="en-US" dirty="0" smtClean="0"/>
              <a:t>} </a:t>
            </a:r>
            <a:r>
              <a:rPr lang="en-US" altLang="ja-JP" dirty="0"/>
              <a:t>&lt; go back to the if and do it again &gt;</a:t>
            </a:r>
            <a:endParaRPr lang="en-US" dirty="0" smtClean="0"/>
          </a:p>
          <a:p>
            <a:pPr marL="0" indent="0">
              <a:buNone/>
            </a:pPr>
            <a:endParaRPr lang="en-US" dirty="0"/>
          </a:p>
          <a:p>
            <a:pPr marL="0" indent="0">
              <a:buNone/>
            </a:pPr>
            <a:r>
              <a:rPr lang="en-US" dirty="0" smtClean="0"/>
              <a:t>With this, the loop runs 10 times, from 0..9</a:t>
            </a:r>
            <a:endParaRPr lang="en-US" dirty="0"/>
          </a:p>
        </p:txBody>
      </p:sp>
    </p:spTree>
    <p:extLst>
      <p:ext uri="{BB962C8B-B14F-4D97-AF65-F5344CB8AC3E}">
        <p14:creationId xmlns:p14="http://schemas.microsoft.com/office/powerpoint/2010/main" val="252274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p:cNvSpPr/>
          <p:nvPr/>
        </p:nvSpPr>
        <p:spPr>
          <a:xfrm>
            <a:off x="251520" y="2852936"/>
            <a:ext cx="8424936"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2800" b="1" dirty="0" smtClean="0"/>
              <a:t>(body)</a:t>
            </a:r>
            <a:endParaRPr lang="en-CA" sz="2800" b="1" dirty="0"/>
          </a:p>
        </p:txBody>
      </p:sp>
      <p:sp>
        <p:nvSpPr>
          <p:cNvPr id="6" name="角丸四角形 5"/>
          <p:cNvSpPr/>
          <p:nvPr/>
        </p:nvSpPr>
        <p:spPr>
          <a:xfrm>
            <a:off x="251520" y="3429000"/>
            <a:ext cx="8424936"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2800" b="1" dirty="0" smtClean="0"/>
              <a:t>upkeep (step)</a:t>
            </a:r>
            <a:endParaRPr lang="en-CA" sz="2800" b="1" dirty="0"/>
          </a:p>
        </p:txBody>
      </p:sp>
      <p:sp>
        <p:nvSpPr>
          <p:cNvPr id="5" name="角丸四角形 4"/>
          <p:cNvSpPr/>
          <p:nvPr/>
        </p:nvSpPr>
        <p:spPr>
          <a:xfrm>
            <a:off x="251520" y="2060848"/>
            <a:ext cx="8424936"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2800" b="1" dirty="0" smtClean="0"/>
              <a:t>condition test (end)</a:t>
            </a:r>
            <a:endParaRPr lang="en-CA" sz="2800" b="1" dirty="0"/>
          </a:p>
        </p:txBody>
      </p:sp>
      <p:sp>
        <p:nvSpPr>
          <p:cNvPr id="4" name="角丸四角形 3"/>
          <p:cNvSpPr/>
          <p:nvPr/>
        </p:nvSpPr>
        <p:spPr>
          <a:xfrm>
            <a:off x="251520" y="1556792"/>
            <a:ext cx="8424936"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2800" b="1" dirty="0" smtClean="0"/>
              <a:t>initialization priming (start)</a:t>
            </a:r>
            <a:endParaRPr lang="en-CA" sz="2800" b="1" dirty="0"/>
          </a:p>
        </p:txBody>
      </p:sp>
      <p:sp>
        <p:nvSpPr>
          <p:cNvPr id="2" name="タイトル 1"/>
          <p:cNvSpPr>
            <a:spLocks noGrp="1"/>
          </p:cNvSpPr>
          <p:nvPr>
            <p:ph type="title"/>
          </p:nvPr>
        </p:nvSpPr>
        <p:spPr>
          <a:xfrm>
            <a:off x="457200" y="44624"/>
            <a:ext cx="8229600" cy="720080"/>
          </a:xfrm>
        </p:spPr>
        <p:txBody>
          <a:bodyPr>
            <a:normAutofit fontScale="90000"/>
          </a:bodyPr>
          <a:lstStyle/>
          <a:p>
            <a:r>
              <a:rPr lang="en-US" dirty="0" smtClean="0"/>
              <a:t>Key pieces</a:t>
            </a:r>
            <a:endParaRPr lang="en-CA" dirty="0"/>
          </a:p>
        </p:txBody>
      </p:sp>
      <p:sp>
        <p:nvSpPr>
          <p:cNvPr id="3" name="コンテンツ プレースホルダー 2"/>
          <p:cNvSpPr>
            <a:spLocks noGrp="1"/>
          </p:cNvSpPr>
          <p:nvPr>
            <p:ph idx="1"/>
          </p:nvPr>
        </p:nvSpPr>
        <p:spPr>
          <a:xfrm>
            <a:off x="251520" y="764704"/>
            <a:ext cx="8892480" cy="6093296"/>
          </a:xfrm>
        </p:spPr>
        <p:txBody>
          <a:bodyPr>
            <a:normAutofit fontScale="92500" lnSpcReduction="20000"/>
          </a:bodyPr>
          <a:lstStyle/>
          <a:p>
            <a:pPr marL="0" indent="0">
              <a:buNone/>
            </a:pPr>
            <a:endParaRPr lang="en-US" dirty="0" smtClean="0"/>
          </a:p>
          <a:p>
            <a:pPr marL="0" indent="0">
              <a:buNone/>
            </a:pPr>
            <a:endParaRPr lang="en-US" dirty="0" smtClean="0"/>
          </a:p>
          <a:p>
            <a:pPr marL="0" indent="0">
              <a:buNone/>
            </a:pPr>
            <a:r>
              <a:rPr lang="en-US" dirty="0" err="1"/>
              <a:t>int</a:t>
            </a:r>
            <a:r>
              <a:rPr lang="en-US" dirty="0"/>
              <a:t> </a:t>
            </a:r>
            <a:r>
              <a:rPr lang="en-US" dirty="0" err="1"/>
              <a:t>i</a:t>
            </a:r>
            <a:r>
              <a:rPr lang="en-US" dirty="0"/>
              <a:t>=0;  </a:t>
            </a:r>
          </a:p>
          <a:p>
            <a:pPr marL="0" indent="0">
              <a:buNone/>
            </a:pPr>
            <a:r>
              <a:rPr lang="en-US" dirty="0"/>
              <a:t>if (</a:t>
            </a:r>
            <a:r>
              <a:rPr lang="en-US" dirty="0" err="1"/>
              <a:t>i</a:t>
            </a:r>
            <a:r>
              <a:rPr lang="en-US" dirty="0"/>
              <a:t> &lt; 10)</a:t>
            </a:r>
          </a:p>
          <a:p>
            <a:pPr marL="0" indent="0">
              <a:buNone/>
            </a:pPr>
            <a:r>
              <a:rPr lang="en-US" dirty="0"/>
              <a:t>{</a:t>
            </a:r>
          </a:p>
          <a:p>
            <a:pPr marL="0" indent="0">
              <a:buNone/>
            </a:pPr>
            <a:r>
              <a:rPr lang="en-US" dirty="0"/>
              <a:t>	line(0, </a:t>
            </a:r>
            <a:r>
              <a:rPr lang="en-US" dirty="0" err="1"/>
              <a:t>cellSizeY</a:t>
            </a:r>
            <a:r>
              <a:rPr lang="en-US" dirty="0"/>
              <a:t>*</a:t>
            </a:r>
            <a:r>
              <a:rPr lang="en-US" dirty="0" err="1"/>
              <a:t>i</a:t>
            </a:r>
            <a:r>
              <a:rPr lang="en-US" dirty="0"/>
              <a:t>, width-1, </a:t>
            </a:r>
            <a:r>
              <a:rPr lang="en-US" dirty="0" err="1"/>
              <a:t>cellSizeY</a:t>
            </a:r>
            <a:r>
              <a:rPr lang="en-US" dirty="0"/>
              <a:t>*</a:t>
            </a:r>
            <a:r>
              <a:rPr lang="en-US" dirty="0" err="1"/>
              <a:t>i</a:t>
            </a:r>
            <a:r>
              <a:rPr lang="en-US" dirty="0"/>
              <a:t>);</a:t>
            </a:r>
          </a:p>
          <a:p>
            <a:pPr marL="0" indent="0">
              <a:buNone/>
            </a:pPr>
            <a:r>
              <a:rPr lang="en-US" dirty="0"/>
              <a:t>	</a:t>
            </a:r>
            <a:r>
              <a:rPr lang="en-US" dirty="0" err="1"/>
              <a:t>i</a:t>
            </a:r>
            <a:r>
              <a:rPr lang="en-US" dirty="0"/>
              <a:t>++;	 // increment </a:t>
            </a:r>
            <a:r>
              <a:rPr lang="en-US" dirty="0" err="1"/>
              <a:t>i</a:t>
            </a:r>
            <a:endParaRPr lang="en-US" dirty="0"/>
          </a:p>
          <a:p>
            <a:pPr marL="0" indent="0">
              <a:buNone/>
            </a:pPr>
            <a:r>
              <a:rPr lang="en-US" dirty="0"/>
              <a:t>	// go back to the if and do it again</a:t>
            </a:r>
          </a:p>
          <a:p>
            <a:pPr marL="0" indent="0">
              <a:buNone/>
            </a:pPr>
            <a:r>
              <a:rPr lang="en-US" dirty="0"/>
              <a:t>}</a:t>
            </a:r>
          </a:p>
          <a:p>
            <a:pPr marL="0" indent="0">
              <a:buNone/>
            </a:pPr>
            <a:endParaRPr lang="en-US" dirty="0"/>
          </a:p>
          <a:p>
            <a:pPr marL="0" indent="0">
              <a:buNone/>
            </a:pPr>
            <a:r>
              <a:rPr lang="en-US" dirty="0" smtClean="0"/>
              <a:t>These pieces, the </a:t>
            </a:r>
            <a:r>
              <a:rPr lang="en-US" b="1" dirty="0" smtClean="0"/>
              <a:t>initialization, condition, body, </a:t>
            </a:r>
            <a:r>
              <a:rPr lang="en-US" dirty="0" smtClean="0"/>
              <a:t>and </a:t>
            </a:r>
            <a:r>
              <a:rPr lang="en-US" b="1" dirty="0" smtClean="0"/>
              <a:t>upkeep</a:t>
            </a:r>
            <a:r>
              <a:rPr lang="en-US" dirty="0" smtClean="0"/>
              <a:t>, generally exist in loops that iterate over a series of values.</a:t>
            </a:r>
            <a:endParaRPr lang="en-CA" dirty="0"/>
          </a:p>
        </p:txBody>
      </p:sp>
    </p:spTree>
    <p:extLst>
      <p:ext uri="{BB962C8B-B14F-4D97-AF65-F5344CB8AC3E}">
        <p14:creationId xmlns:p14="http://schemas.microsoft.com/office/powerpoint/2010/main" val="33915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P spid="3" grpId="0" build="p"/>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9108504" cy="792088"/>
          </a:xfrm>
        </p:spPr>
        <p:txBody>
          <a:bodyPr/>
          <a:lstStyle/>
          <a:p>
            <a:r>
              <a:rPr lang="en-US" dirty="0" smtClean="0"/>
              <a:t>the processing for loop syntax!</a:t>
            </a:r>
            <a:endParaRPr lang="en-CA" dirty="0"/>
          </a:p>
        </p:txBody>
      </p:sp>
      <p:sp>
        <p:nvSpPr>
          <p:cNvPr id="3" name="コンテンツ プレースホルダー 2"/>
          <p:cNvSpPr>
            <a:spLocks noGrp="1"/>
          </p:cNvSpPr>
          <p:nvPr>
            <p:ph idx="1"/>
          </p:nvPr>
        </p:nvSpPr>
        <p:spPr>
          <a:xfrm>
            <a:off x="251520" y="861947"/>
            <a:ext cx="8435280" cy="5976664"/>
          </a:xfrm>
        </p:spPr>
        <p:txBody>
          <a:bodyPr>
            <a:normAutofit/>
          </a:bodyPr>
          <a:lstStyle/>
          <a:p>
            <a:pPr marL="0" indent="0">
              <a:buNone/>
            </a:pPr>
            <a:r>
              <a:rPr lang="en-US" dirty="0" smtClean="0"/>
              <a:t>for (</a:t>
            </a:r>
            <a:r>
              <a:rPr lang="en-US" b="1" dirty="0" smtClean="0"/>
              <a:t>initialization; condition; upkeep</a:t>
            </a:r>
            <a:r>
              <a:rPr lang="en-US" dirty="0" smtClean="0"/>
              <a:t>) </a:t>
            </a:r>
          </a:p>
          <a:p>
            <a:pPr marL="0" indent="0">
              <a:buNone/>
            </a:pPr>
            <a:r>
              <a:rPr lang="en-US" dirty="0" smtClean="0"/>
              <a:t>{</a:t>
            </a:r>
          </a:p>
          <a:p>
            <a:pPr marL="0" indent="0">
              <a:buNone/>
            </a:pPr>
            <a:r>
              <a:rPr lang="en-US" dirty="0"/>
              <a:t>	</a:t>
            </a:r>
            <a:r>
              <a:rPr lang="en-US" b="1" dirty="0" smtClean="0"/>
              <a:t>body</a:t>
            </a:r>
            <a:r>
              <a:rPr lang="en-US" dirty="0" smtClean="0"/>
              <a:t>;</a:t>
            </a:r>
          </a:p>
          <a:p>
            <a:pPr marL="0" indent="0">
              <a:buNone/>
            </a:pPr>
            <a:r>
              <a:rPr lang="en-US" dirty="0" smtClean="0"/>
              <a:t>}</a:t>
            </a:r>
            <a:endParaRPr lang="en-US" dirty="0"/>
          </a:p>
          <a:p>
            <a:pPr marL="0" indent="0">
              <a:buNone/>
            </a:pPr>
            <a:endParaRPr lang="en-US" dirty="0"/>
          </a:p>
          <a:p>
            <a:pPr marL="0" indent="0">
              <a:buNone/>
            </a:pPr>
            <a:r>
              <a:rPr lang="en-US" dirty="0" smtClean="0"/>
              <a:t>read this as:</a:t>
            </a:r>
          </a:p>
          <a:p>
            <a:pPr marL="0" indent="0">
              <a:buNone/>
            </a:pPr>
            <a:r>
              <a:rPr lang="en-US" dirty="0"/>
              <a:t>	</a:t>
            </a:r>
            <a:r>
              <a:rPr lang="en-US" dirty="0" smtClean="0"/>
              <a:t>for the start condition </a:t>
            </a:r>
            <a:r>
              <a:rPr lang="en-US" b="1" dirty="0" smtClean="0"/>
              <a:t>initialization</a:t>
            </a:r>
            <a:r>
              <a:rPr lang="en-US" dirty="0" smtClean="0"/>
              <a:t>, while</a:t>
            </a:r>
            <a:r>
              <a:rPr lang="en-US" b="1" dirty="0" smtClean="0"/>
              <a:t> condition</a:t>
            </a:r>
            <a:r>
              <a:rPr lang="en-US" dirty="0" smtClean="0"/>
              <a:t> is true, loop the </a:t>
            </a:r>
            <a:r>
              <a:rPr lang="en-US" b="1" dirty="0" smtClean="0"/>
              <a:t>body</a:t>
            </a:r>
            <a:r>
              <a:rPr lang="en-US" dirty="0" smtClean="0"/>
              <a:t> and do the </a:t>
            </a:r>
            <a:r>
              <a:rPr lang="en-US" b="1" dirty="0" smtClean="0"/>
              <a:t>upkeep</a:t>
            </a:r>
            <a:r>
              <a:rPr lang="en-US" dirty="0" smtClean="0"/>
              <a:t> at the end</a:t>
            </a:r>
            <a:endParaRPr lang="en-CA" dirty="0"/>
          </a:p>
        </p:txBody>
      </p:sp>
    </p:spTree>
    <p:extLst>
      <p:ext uri="{BB962C8B-B14F-4D97-AF65-F5344CB8AC3E}">
        <p14:creationId xmlns:p14="http://schemas.microsoft.com/office/powerpoint/2010/main" val="366663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9108504" cy="792088"/>
          </a:xfrm>
        </p:spPr>
        <p:txBody>
          <a:bodyPr/>
          <a:lstStyle/>
          <a:p>
            <a:r>
              <a:rPr lang="en-US" dirty="0" smtClean="0"/>
              <a:t>the Java for loop syntax!</a:t>
            </a:r>
            <a:endParaRPr lang="en-CA" dirty="0"/>
          </a:p>
        </p:txBody>
      </p:sp>
      <p:sp>
        <p:nvSpPr>
          <p:cNvPr id="3" name="コンテンツ プレースホルダー 2"/>
          <p:cNvSpPr>
            <a:spLocks noGrp="1"/>
          </p:cNvSpPr>
          <p:nvPr>
            <p:ph idx="1"/>
          </p:nvPr>
        </p:nvSpPr>
        <p:spPr>
          <a:xfrm>
            <a:off x="251520" y="861947"/>
            <a:ext cx="8435280" cy="5976664"/>
          </a:xfrm>
        </p:spPr>
        <p:txBody>
          <a:bodyPr>
            <a:normAutofit fontScale="92500" lnSpcReduction="20000"/>
          </a:bodyPr>
          <a:lstStyle/>
          <a:p>
            <a:pPr marL="0" indent="0">
              <a:buNone/>
            </a:pPr>
            <a:r>
              <a:rPr lang="en-US" dirty="0" smtClean="0"/>
              <a:t>for (</a:t>
            </a:r>
            <a:r>
              <a:rPr lang="en-US" b="1" dirty="0" smtClean="0"/>
              <a:t>initialization; condition; upkeep</a:t>
            </a:r>
            <a:r>
              <a:rPr lang="en-US" dirty="0" smtClean="0"/>
              <a:t>) </a:t>
            </a:r>
          </a:p>
          <a:p>
            <a:pPr marL="0" indent="0">
              <a:buNone/>
            </a:pPr>
            <a:r>
              <a:rPr lang="en-US" dirty="0" smtClean="0"/>
              <a:t>{</a:t>
            </a:r>
          </a:p>
          <a:p>
            <a:pPr marL="0" indent="0">
              <a:buNone/>
            </a:pPr>
            <a:r>
              <a:rPr lang="en-US" dirty="0"/>
              <a:t>	</a:t>
            </a:r>
            <a:r>
              <a:rPr lang="en-US" b="1" dirty="0" smtClean="0"/>
              <a:t>body</a:t>
            </a:r>
            <a:r>
              <a:rPr lang="en-US" dirty="0" smtClean="0"/>
              <a:t>; </a:t>
            </a:r>
          </a:p>
          <a:p>
            <a:pPr marL="0" indent="0">
              <a:buNone/>
            </a:pPr>
            <a:r>
              <a:rPr lang="en-US" dirty="0"/>
              <a:t>}</a:t>
            </a:r>
            <a:endParaRPr lang="en-US" dirty="0" smtClean="0"/>
          </a:p>
          <a:p>
            <a:pPr marL="0" indent="0">
              <a:buNone/>
            </a:pPr>
            <a:r>
              <a:rPr lang="en-US" dirty="0" err="1" smtClean="0"/>
              <a:t>int</a:t>
            </a:r>
            <a:r>
              <a:rPr lang="en-US" dirty="0" smtClean="0"/>
              <a:t> </a:t>
            </a:r>
            <a:r>
              <a:rPr lang="en-US" dirty="0" err="1" smtClean="0"/>
              <a:t>i</a:t>
            </a:r>
            <a:r>
              <a:rPr lang="en-US" dirty="0" smtClean="0"/>
              <a:t>;</a:t>
            </a:r>
            <a:endParaRPr lang="en-US" dirty="0"/>
          </a:p>
          <a:p>
            <a:pPr marL="0" indent="0">
              <a:buNone/>
            </a:pPr>
            <a:r>
              <a:rPr lang="en-US" dirty="0" smtClean="0"/>
              <a:t>for (</a:t>
            </a:r>
            <a:r>
              <a:rPr lang="en-US" dirty="0" err="1" smtClean="0"/>
              <a:t>i</a:t>
            </a:r>
            <a:r>
              <a:rPr lang="en-US" dirty="0" smtClean="0"/>
              <a:t> = 0; i &lt; 10; </a:t>
            </a:r>
            <a:r>
              <a:rPr lang="en-US" dirty="0" err="1" smtClean="0"/>
              <a:t>i</a:t>
            </a:r>
            <a:r>
              <a:rPr lang="en-US" dirty="0" smtClean="0"/>
              <a:t>++) </a:t>
            </a:r>
          </a:p>
          <a:p>
            <a:pPr marL="0" indent="0">
              <a:buNone/>
            </a:pPr>
            <a:r>
              <a:rPr lang="en-US" dirty="0" smtClean="0"/>
              <a:t>{</a:t>
            </a:r>
          </a:p>
          <a:p>
            <a:pPr marL="0" indent="0">
              <a:buNone/>
            </a:pPr>
            <a:r>
              <a:rPr lang="en-US" dirty="0"/>
              <a:t>	 line(0, </a:t>
            </a:r>
            <a:r>
              <a:rPr lang="en-US" dirty="0" err="1"/>
              <a:t>cellSizeY</a:t>
            </a:r>
            <a:r>
              <a:rPr lang="en-US" dirty="0"/>
              <a:t>*</a:t>
            </a:r>
            <a:r>
              <a:rPr lang="en-US" dirty="0" err="1"/>
              <a:t>i</a:t>
            </a:r>
            <a:r>
              <a:rPr lang="en-US" dirty="0"/>
              <a:t>, width-1, </a:t>
            </a:r>
            <a:r>
              <a:rPr lang="en-US" dirty="0" err="1"/>
              <a:t>cellSizeY</a:t>
            </a:r>
            <a:r>
              <a:rPr lang="en-US" dirty="0"/>
              <a:t>*</a:t>
            </a:r>
            <a:r>
              <a:rPr lang="en-US" dirty="0" err="1"/>
              <a:t>i</a:t>
            </a:r>
            <a:r>
              <a:rPr lang="en-US" dirty="0" smtClean="0"/>
              <a:t>);</a:t>
            </a:r>
          </a:p>
          <a:p>
            <a:pPr marL="0" indent="0">
              <a:buNone/>
            </a:pPr>
            <a:r>
              <a:rPr lang="en-US" dirty="0" smtClean="0"/>
              <a:t>}</a:t>
            </a:r>
            <a:endParaRPr lang="en-US" dirty="0"/>
          </a:p>
          <a:p>
            <a:pPr marL="0" indent="0">
              <a:buNone/>
            </a:pPr>
            <a:endParaRPr lang="en-US" altLang="ja-JP" dirty="0" smtClean="0"/>
          </a:p>
          <a:p>
            <a:pPr marL="0" indent="0">
              <a:buNone/>
            </a:pPr>
            <a:r>
              <a:rPr lang="en-US" altLang="ja-JP" dirty="0" smtClean="0"/>
              <a:t>read </a:t>
            </a:r>
            <a:r>
              <a:rPr lang="en-US" altLang="ja-JP" dirty="0"/>
              <a:t>this as:</a:t>
            </a:r>
          </a:p>
          <a:p>
            <a:pPr marL="0" indent="0">
              <a:buNone/>
            </a:pPr>
            <a:r>
              <a:rPr lang="en-US" altLang="ja-JP" dirty="0"/>
              <a:t>	for the start </a:t>
            </a:r>
            <a:r>
              <a:rPr lang="en-US" altLang="ja-JP" dirty="0" smtClean="0"/>
              <a:t>condition </a:t>
            </a:r>
            <a:r>
              <a:rPr lang="en-US" altLang="ja-JP" b="1" dirty="0" err="1" smtClean="0"/>
              <a:t>i</a:t>
            </a:r>
            <a:r>
              <a:rPr lang="en-US" altLang="ja-JP" b="1" dirty="0" smtClean="0"/>
              <a:t>=0</a:t>
            </a:r>
            <a:r>
              <a:rPr lang="en-US" altLang="ja-JP" dirty="0" smtClean="0"/>
              <a:t>, </a:t>
            </a:r>
            <a:r>
              <a:rPr lang="en-US" altLang="ja-JP" dirty="0"/>
              <a:t>while</a:t>
            </a:r>
            <a:r>
              <a:rPr lang="en-US" altLang="ja-JP" b="1" dirty="0"/>
              <a:t> </a:t>
            </a:r>
            <a:r>
              <a:rPr lang="en-US" altLang="ja-JP" b="1" dirty="0" err="1" smtClean="0"/>
              <a:t>i</a:t>
            </a:r>
            <a:r>
              <a:rPr lang="en-US" altLang="ja-JP" b="1" dirty="0" smtClean="0"/>
              <a:t>&lt;10</a:t>
            </a:r>
            <a:r>
              <a:rPr lang="en-US" altLang="ja-JP" dirty="0" smtClean="0"/>
              <a:t>, loop the </a:t>
            </a:r>
            <a:r>
              <a:rPr lang="en-US" altLang="ja-JP" b="1" dirty="0"/>
              <a:t>body</a:t>
            </a:r>
            <a:r>
              <a:rPr lang="en-US" altLang="ja-JP" dirty="0"/>
              <a:t> and use the </a:t>
            </a:r>
            <a:r>
              <a:rPr lang="en-US" altLang="ja-JP" dirty="0" smtClean="0"/>
              <a:t>upkeep </a:t>
            </a:r>
            <a:r>
              <a:rPr lang="en-US" altLang="ja-JP" dirty="0" err="1" smtClean="0"/>
              <a:t>i</a:t>
            </a:r>
            <a:r>
              <a:rPr lang="en-US" altLang="ja-JP" dirty="0" smtClean="0"/>
              <a:t>++</a:t>
            </a:r>
            <a:endParaRPr lang="en-CA" altLang="ja-JP" dirty="0"/>
          </a:p>
          <a:p>
            <a:pPr marL="0" indent="0">
              <a:buNone/>
            </a:pPr>
            <a:endParaRPr lang="en-US" dirty="0" smtClean="0"/>
          </a:p>
        </p:txBody>
      </p:sp>
      <p:sp>
        <p:nvSpPr>
          <p:cNvPr id="4" name="Rectangle 3"/>
          <p:cNvSpPr/>
          <p:nvPr/>
        </p:nvSpPr>
        <p:spPr>
          <a:xfrm>
            <a:off x="899592" y="2564904"/>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cap="none" spc="0" dirty="0" smtClean="0">
                <a:ln/>
                <a:solidFill>
                  <a:schemeClr val="accent3"/>
                </a:solidFill>
                <a:effectLst/>
              </a:rPr>
              <a:t>1</a:t>
            </a:r>
            <a:endParaRPr lang="en-US" altLang="ja-JP" sz="5400" b="1" cap="none" spc="0" dirty="0">
              <a:ln/>
              <a:solidFill>
                <a:schemeClr val="accent3"/>
              </a:solidFill>
              <a:effectLst/>
            </a:endParaRPr>
          </a:p>
        </p:txBody>
      </p:sp>
      <p:sp>
        <p:nvSpPr>
          <p:cNvPr id="5" name="Rectangle 4"/>
          <p:cNvSpPr/>
          <p:nvPr/>
        </p:nvSpPr>
        <p:spPr>
          <a:xfrm>
            <a:off x="2483768" y="2420888"/>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a:ln/>
                <a:solidFill>
                  <a:schemeClr val="accent3"/>
                </a:solidFill>
              </a:rPr>
              <a:t>2</a:t>
            </a:r>
            <a:endParaRPr lang="en-US" altLang="ja-JP" sz="5400" b="1" cap="none" spc="0" dirty="0">
              <a:ln/>
              <a:solidFill>
                <a:schemeClr val="accent3"/>
              </a:solidFill>
              <a:effectLst/>
            </a:endParaRPr>
          </a:p>
        </p:txBody>
      </p:sp>
      <p:sp>
        <p:nvSpPr>
          <p:cNvPr id="6" name="Rectangle 5"/>
          <p:cNvSpPr/>
          <p:nvPr/>
        </p:nvSpPr>
        <p:spPr>
          <a:xfrm>
            <a:off x="1331640" y="3513469"/>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smtClean="0">
                <a:ln/>
                <a:solidFill>
                  <a:schemeClr val="accent3"/>
                </a:solidFill>
              </a:rPr>
              <a:t>3</a:t>
            </a:r>
            <a:endParaRPr lang="en-US" altLang="ja-JP" sz="5400" b="1" cap="none" spc="0" dirty="0">
              <a:ln/>
              <a:solidFill>
                <a:schemeClr val="accent3"/>
              </a:solidFill>
              <a:effectLst/>
            </a:endParaRPr>
          </a:p>
        </p:txBody>
      </p:sp>
      <p:sp>
        <p:nvSpPr>
          <p:cNvPr id="7" name="Rectangle 6"/>
          <p:cNvSpPr/>
          <p:nvPr/>
        </p:nvSpPr>
        <p:spPr>
          <a:xfrm>
            <a:off x="3650558" y="2559136"/>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smtClean="0">
                <a:ln/>
                <a:solidFill>
                  <a:schemeClr val="accent3"/>
                </a:solidFill>
              </a:rPr>
              <a:t>4</a:t>
            </a:r>
            <a:endParaRPr lang="en-US" altLang="ja-JP" sz="5400" b="1" cap="none" spc="0" dirty="0">
              <a:ln/>
              <a:solidFill>
                <a:schemeClr val="accent3"/>
              </a:solidFill>
              <a:effectLst/>
            </a:endParaRPr>
          </a:p>
        </p:txBody>
      </p:sp>
      <p:sp>
        <p:nvSpPr>
          <p:cNvPr id="8" name="Rectangle 7"/>
          <p:cNvSpPr/>
          <p:nvPr/>
        </p:nvSpPr>
        <p:spPr>
          <a:xfrm>
            <a:off x="6516216" y="1295600"/>
            <a:ext cx="2300630" cy="258532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smtClean="0">
                <a:ln/>
                <a:solidFill>
                  <a:schemeClr val="accent3"/>
                </a:solidFill>
              </a:rPr>
              <a:t>1,2,3,4,</a:t>
            </a:r>
          </a:p>
          <a:p>
            <a:pPr algn="ctr"/>
            <a:r>
              <a:rPr lang="en-US" altLang="ja-JP" sz="5400" b="1" dirty="0" smtClean="0">
                <a:ln/>
                <a:solidFill>
                  <a:schemeClr val="accent3"/>
                </a:solidFill>
              </a:rPr>
              <a:t>2,3,4</a:t>
            </a:r>
          </a:p>
          <a:p>
            <a:pPr algn="ctr"/>
            <a:r>
              <a:rPr lang="en-US" altLang="ja-JP" sz="5400" b="1" cap="none" spc="0" dirty="0" smtClean="0">
                <a:ln/>
                <a:solidFill>
                  <a:schemeClr val="accent3"/>
                </a:solidFill>
                <a:effectLst/>
              </a:rPr>
              <a:t>2,3,4</a:t>
            </a:r>
            <a:endParaRPr lang="en-US" altLang="ja-JP" sz="5400" b="1" cap="none" spc="0" dirty="0">
              <a:ln/>
              <a:solidFill>
                <a:schemeClr val="accent3"/>
              </a:solidFill>
              <a:effectLst/>
            </a:endParaRPr>
          </a:p>
        </p:txBody>
      </p:sp>
    </p:spTree>
    <p:extLst>
      <p:ext uri="{BB962C8B-B14F-4D97-AF65-F5344CB8AC3E}">
        <p14:creationId xmlns:p14="http://schemas.microsoft.com/office/powerpoint/2010/main" val="277859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P spid="8" grpId="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9108504" cy="792088"/>
          </a:xfrm>
        </p:spPr>
        <p:txBody>
          <a:bodyPr/>
          <a:lstStyle/>
          <a:p>
            <a:r>
              <a:rPr lang="en-US" dirty="0" smtClean="0"/>
              <a:t>Let’s step through</a:t>
            </a:r>
            <a:endParaRPr lang="en-CA" dirty="0"/>
          </a:p>
        </p:txBody>
      </p:sp>
      <p:sp>
        <p:nvSpPr>
          <p:cNvPr id="3" name="コンテンツ プレースホルダー 2"/>
          <p:cNvSpPr>
            <a:spLocks noGrp="1"/>
          </p:cNvSpPr>
          <p:nvPr>
            <p:ph idx="1"/>
          </p:nvPr>
        </p:nvSpPr>
        <p:spPr>
          <a:xfrm>
            <a:off x="251520" y="861947"/>
            <a:ext cx="8435280" cy="5976664"/>
          </a:xfrm>
        </p:spPr>
        <p:txBody>
          <a:bodyPr>
            <a:normAutofit/>
          </a:bodyPr>
          <a:lstStyle/>
          <a:p>
            <a:pPr marL="0" indent="0">
              <a:buNone/>
            </a:pPr>
            <a:r>
              <a:rPr lang="en-US" dirty="0"/>
              <a:t>f</a:t>
            </a:r>
            <a:r>
              <a:rPr lang="en-US" dirty="0" smtClean="0"/>
              <a:t>or (</a:t>
            </a:r>
            <a:r>
              <a:rPr lang="en-US" dirty="0" err="1" smtClean="0"/>
              <a:t>i</a:t>
            </a:r>
            <a:r>
              <a:rPr lang="en-US" dirty="0" smtClean="0"/>
              <a:t> = 0; i &lt; 10; </a:t>
            </a:r>
            <a:r>
              <a:rPr lang="en-US" dirty="0" err="1" smtClean="0"/>
              <a:t>i</a:t>
            </a:r>
            <a:r>
              <a:rPr lang="en-US" dirty="0" smtClean="0"/>
              <a:t>++) </a:t>
            </a:r>
          </a:p>
          <a:p>
            <a:pPr marL="0" indent="0">
              <a:buNone/>
            </a:pPr>
            <a:r>
              <a:rPr lang="en-US" dirty="0" smtClean="0"/>
              <a:t>{</a:t>
            </a:r>
          </a:p>
          <a:p>
            <a:pPr marL="0" indent="0">
              <a:buNone/>
            </a:pPr>
            <a:r>
              <a:rPr lang="en-US" dirty="0"/>
              <a:t>	 line(0, </a:t>
            </a:r>
            <a:r>
              <a:rPr lang="en-US" dirty="0" err="1"/>
              <a:t>cellSizeY</a:t>
            </a:r>
            <a:r>
              <a:rPr lang="en-US" dirty="0"/>
              <a:t>*</a:t>
            </a:r>
            <a:r>
              <a:rPr lang="en-US" dirty="0" err="1"/>
              <a:t>i</a:t>
            </a:r>
            <a:r>
              <a:rPr lang="en-US" dirty="0"/>
              <a:t>, width-1, </a:t>
            </a:r>
            <a:r>
              <a:rPr lang="en-US" dirty="0" err="1"/>
              <a:t>cellSizeY</a:t>
            </a:r>
            <a:r>
              <a:rPr lang="en-US" dirty="0"/>
              <a:t>*</a:t>
            </a:r>
            <a:r>
              <a:rPr lang="en-US" dirty="0" err="1"/>
              <a:t>i</a:t>
            </a:r>
            <a:r>
              <a:rPr lang="en-US" dirty="0" smtClean="0"/>
              <a:t>);</a:t>
            </a:r>
          </a:p>
          <a:p>
            <a:pPr marL="0" indent="0">
              <a:buNone/>
            </a:pPr>
            <a:r>
              <a:rPr lang="en-US" dirty="0" smtClean="0"/>
              <a:t>}</a:t>
            </a:r>
            <a:endParaRPr lang="en-US" dirty="0"/>
          </a:p>
          <a:p>
            <a:pPr marL="0" indent="0">
              <a:buNone/>
            </a:pPr>
            <a:endParaRPr lang="en-US" dirty="0" smtClean="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42920" y="847800"/>
              <a:ext cx="8216640" cy="5705640"/>
            </p14:xfrm>
          </p:contentPart>
        </mc:Choice>
        <mc:Fallback xmlns="">
          <p:pic>
            <p:nvPicPr>
              <p:cNvPr id="9" name="Ink 8"/>
              <p:cNvPicPr/>
              <p:nvPr/>
            </p:nvPicPr>
            <p:blipFill>
              <a:blip r:embed="rId3"/>
              <a:stretch>
                <a:fillRect/>
              </a:stretch>
            </p:blipFill>
            <p:spPr>
              <a:xfrm>
                <a:off x="135720" y="839160"/>
                <a:ext cx="8232120" cy="5716800"/>
              </a:xfrm>
              <a:prstGeom prst="rect">
                <a:avLst/>
              </a:prstGeom>
            </p:spPr>
          </p:pic>
        </mc:Fallback>
      </mc:AlternateContent>
    </p:spTree>
    <p:extLst>
      <p:ext uri="{BB962C8B-B14F-4D97-AF65-F5344CB8AC3E}">
        <p14:creationId xmlns:p14="http://schemas.microsoft.com/office/powerpoint/2010/main" val="33460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92088"/>
          </a:xfrm>
        </p:spPr>
        <p:txBody>
          <a:bodyPr/>
          <a:lstStyle/>
          <a:p>
            <a:r>
              <a:rPr lang="en-US" dirty="0" smtClean="0"/>
              <a:t>for loop</a:t>
            </a:r>
            <a:endParaRPr lang="en-CA" dirty="0"/>
          </a:p>
        </p:txBody>
      </p:sp>
      <p:sp>
        <p:nvSpPr>
          <p:cNvPr id="3" name="コンテンツ プレースホルダー 2"/>
          <p:cNvSpPr>
            <a:spLocks noGrp="1"/>
          </p:cNvSpPr>
          <p:nvPr>
            <p:ph idx="1"/>
          </p:nvPr>
        </p:nvSpPr>
        <p:spPr>
          <a:xfrm>
            <a:off x="251520" y="908720"/>
            <a:ext cx="8892480" cy="5904656"/>
          </a:xfrm>
        </p:spPr>
        <p:txBody>
          <a:bodyPr>
            <a:normAutofit fontScale="77500" lnSpcReduction="20000"/>
          </a:bodyPr>
          <a:lstStyle/>
          <a:p>
            <a:pPr marL="0" indent="0">
              <a:buNone/>
            </a:pPr>
            <a:r>
              <a:rPr lang="en-US" dirty="0"/>
              <a:t>for (</a:t>
            </a:r>
            <a:r>
              <a:rPr lang="en-US" b="1" dirty="0"/>
              <a:t>initialization; condition; </a:t>
            </a:r>
            <a:r>
              <a:rPr lang="en-US" b="1" dirty="0" smtClean="0"/>
              <a:t>upkeep</a:t>
            </a:r>
            <a:r>
              <a:rPr lang="en-US" dirty="0" smtClean="0"/>
              <a:t>) {</a:t>
            </a:r>
            <a:endParaRPr lang="en-US" dirty="0"/>
          </a:p>
          <a:p>
            <a:pPr marL="0" indent="0">
              <a:buNone/>
            </a:pPr>
            <a:r>
              <a:rPr lang="en-US" dirty="0"/>
              <a:t>	</a:t>
            </a:r>
            <a:r>
              <a:rPr lang="en-US" b="1" dirty="0" smtClean="0"/>
              <a:t>body</a:t>
            </a:r>
            <a:r>
              <a:rPr lang="en-US" dirty="0" smtClean="0"/>
              <a:t>;</a:t>
            </a:r>
            <a:endParaRPr lang="en-US" dirty="0"/>
          </a:p>
          <a:p>
            <a:pPr marL="0" indent="0">
              <a:buNone/>
            </a:pPr>
            <a:r>
              <a:rPr lang="en-US" dirty="0" smtClean="0"/>
              <a:t>}</a:t>
            </a:r>
          </a:p>
          <a:p>
            <a:pPr marL="0" indent="0">
              <a:buNone/>
            </a:pPr>
            <a:endParaRPr lang="en-US" dirty="0" smtClean="0"/>
          </a:p>
          <a:p>
            <a:pPr marL="0" indent="0">
              <a:buNone/>
            </a:pPr>
            <a:r>
              <a:rPr lang="en-US" b="1" dirty="0" smtClean="0"/>
              <a:t>initialization</a:t>
            </a:r>
            <a:r>
              <a:rPr lang="en-US" dirty="0" smtClean="0"/>
              <a:t>:</a:t>
            </a:r>
          </a:p>
          <a:p>
            <a:pPr marL="0" indent="0">
              <a:buNone/>
            </a:pPr>
            <a:r>
              <a:rPr lang="en-US" b="1" dirty="0"/>
              <a:t>	</a:t>
            </a:r>
            <a:r>
              <a:rPr lang="en-US" dirty="0" smtClean="0"/>
              <a:t>done only ONCE!!!</a:t>
            </a:r>
          </a:p>
          <a:p>
            <a:pPr marL="0" indent="0">
              <a:buNone/>
            </a:pPr>
            <a:endParaRPr lang="en-US" b="1" dirty="0"/>
          </a:p>
          <a:p>
            <a:pPr marL="0" indent="0">
              <a:buNone/>
            </a:pPr>
            <a:r>
              <a:rPr lang="en-US" b="1" dirty="0" smtClean="0"/>
              <a:t>condition</a:t>
            </a:r>
            <a:r>
              <a:rPr lang="en-US" dirty="0" smtClean="0"/>
              <a:t>:</a:t>
            </a:r>
          </a:p>
          <a:p>
            <a:pPr marL="0" indent="0">
              <a:buNone/>
            </a:pPr>
            <a:r>
              <a:rPr lang="en-US" b="1" dirty="0"/>
              <a:t>	</a:t>
            </a:r>
            <a:r>
              <a:rPr lang="en-US" dirty="0" smtClean="0"/>
              <a:t>checked </a:t>
            </a:r>
            <a:r>
              <a:rPr lang="en-US" b="1" dirty="0" smtClean="0"/>
              <a:t>BEFORE</a:t>
            </a:r>
            <a:r>
              <a:rPr lang="en-US" dirty="0" smtClean="0"/>
              <a:t> each loop through</a:t>
            </a:r>
          </a:p>
          <a:p>
            <a:pPr marL="0" indent="0">
              <a:buNone/>
            </a:pPr>
            <a:endParaRPr lang="en-US" b="1" dirty="0"/>
          </a:p>
          <a:p>
            <a:pPr marL="0" indent="0">
              <a:buNone/>
            </a:pPr>
            <a:r>
              <a:rPr lang="en-US" b="1" dirty="0" smtClean="0"/>
              <a:t>upkeep:</a:t>
            </a:r>
            <a:endParaRPr lang="en-US" dirty="0" smtClean="0"/>
          </a:p>
          <a:p>
            <a:pPr marL="0" indent="0">
              <a:buNone/>
            </a:pPr>
            <a:r>
              <a:rPr lang="en-US" b="1" dirty="0"/>
              <a:t>	</a:t>
            </a:r>
            <a:r>
              <a:rPr lang="en-US" dirty="0" smtClean="0"/>
              <a:t>done at the END of each time through the loop</a:t>
            </a:r>
          </a:p>
          <a:p>
            <a:pPr marL="0" indent="0">
              <a:buNone/>
            </a:pPr>
            <a:endParaRPr lang="en-US" b="1" dirty="0"/>
          </a:p>
          <a:p>
            <a:pPr marL="0" indent="0">
              <a:buNone/>
            </a:pPr>
            <a:r>
              <a:rPr lang="en-US" b="1" dirty="0" smtClean="0"/>
              <a:t>body:</a:t>
            </a:r>
          </a:p>
          <a:p>
            <a:pPr marL="0" indent="0">
              <a:buNone/>
            </a:pPr>
            <a:r>
              <a:rPr lang="en-US" b="1" dirty="0"/>
              <a:t>	</a:t>
            </a:r>
            <a:r>
              <a:rPr lang="en-US" dirty="0" smtClean="0"/>
              <a:t>executed each time through the loop</a:t>
            </a:r>
            <a:endParaRPr lang="en-CA" b="1" dirty="0"/>
          </a:p>
        </p:txBody>
      </p:sp>
    </p:spTree>
    <p:extLst>
      <p:ext uri="{BB962C8B-B14F-4D97-AF65-F5344CB8AC3E}">
        <p14:creationId xmlns:p14="http://schemas.microsoft.com/office/powerpoint/2010/main" val="120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92088"/>
          </a:xfrm>
        </p:spPr>
        <p:txBody>
          <a:bodyPr>
            <a:normAutofit/>
          </a:bodyPr>
          <a:lstStyle/>
          <a:p>
            <a:r>
              <a:rPr lang="en-US" dirty="0" smtClean="0"/>
              <a:t>super common for loop usage:</a:t>
            </a:r>
            <a:endParaRPr lang="en-CA" dirty="0"/>
          </a:p>
        </p:txBody>
      </p:sp>
      <p:sp>
        <p:nvSpPr>
          <p:cNvPr id="3" name="コンテンツ プレースホルダー 2"/>
          <p:cNvSpPr>
            <a:spLocks noGrp="1"/>
          </p:cNvSpPr>
          <p:nvPr>
            <p:ph idx="1"/>
          </p:nvPr>
        </p:nvSpPr>
        <p:spPr>
          <a:xfrm>
            <a:off x="457200" y="764704"/>
            <a:ext cx="8363272" cy="5976664"/>
          </a:xfrm>
        </p:spPr>
        <p:txBody>
          <a:bodyPr/>
          <a:lstStyle/>
          <a:p>
            <a:pPr marL="0" indent="0">
              <a:buNone/>
            </a:pPr>
            <a:r>
              <a:rPr lang="en-US" dirty="0" smtClean="0"/>
              <a:t>declare the iterator variable in the initializer:</a:t>
            </a:r>
          </a:p>
          <a:p>
            <a:pPr marL="0" indent="0">
              <a:buNone/>
            </a:pPr>
            <a:endParaRPr lang="en-US" dirty="0"/>
          </a:p>
          <a:p>
            <a:pPr marL="0" indent="0">
              <a:buNone/>
            </a:pPr>
            <a:r>
              <a:rPr lang="en-US" dirty="0" smtClean="0"/>
              <a:t>for (</a:t>
            </a:r>
            <a:r>
              <a:rPr lang="en-US" dirty="0" err="1" smtClean="0"/>
              <a:t>int</a:t>
            </a:r>
            <a:r>
              <a:rPr lang="en-US" dirty="0" smtClean="0"/>
              <a:t> i = 0; i &lt; 999; i++) </a:t>
            </a:r>
            <a:r>
              <a:rPr lang="en-CA" dirty="0" smtClean="0"/>
              <a:t>{</a:t>
            </a:r>
          </a:p>
          <a:p>
            <a:pPr marL="0" indent="0">
              <a:buNone/>
            </a:pPr>
            <a:r>
              <a:rPr lang="en-US" dirty="0"/>
              <a:t>	</a:t>
            </a:r>
            <a:r>
              <a:rPr lang="en-US" dirty="0" smtClean="0"/>
              <a:t>do some stuff;</a:t>
            </a:r>
          </a:p>
          <a:p>
            <a:pPr marL="0" indent="0">
              <a:buNone/>
            </a:pPr>
            <a:r>
              <a:rPr lang="en-US" dirty="0" smtClean="0"/>
              <a:t>}</a:t>
            </a:r>
          </a:p>
          <a:p>
            <a:pPr marL="0" indent="0">
              <a:buNone/>
            </a:pPr>
            <a:r>
              <a:rPr lang="en-US" dirty="0" err="1" smtClean="0"/>
              <a:t>println</a:t>
            </a:r>
            <a:r>
              <a:rPr lang="en-US" dirty="0" smtClean="0"/>
              <a:t>(</a:t>
            </a:r>
            <a:r>
              <a:rPr lang="en-US" dirty="0" err="1" smtClean="0"/>
              <a:t>i</a:t>
            </a:r>
            <a:r>
              <a:rPr lang="en-US" dirty="0"/>
              <a:t>);</a:t>
            </a:r>
          </a:p>
          <a:p>
            <a:pPr marL="0" indent="0">
              <a:buNone/>
            </a:pPr>
            <a:r>
              <a:rPr lang="en-US" dirty="0" smtClean="0"/>
              <a:t>…. but there’s a problem here. what is it?</a:t>
            </a:r>
          </a:p>
        </p:txBody>
      </p:sp>
      <p:pic>
        <p:nvPicPr>
          <p:cNvPr id="4" name="Picture 2" descr="http://ries.typepad.com/.a/6a00d8345194a469e2010535c8c719970c-320wi"/>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224" y="4293096"/>
            <a:ext cx="2448272" cy="24482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302840" y="1635480"/>
              <a:ext cx="3575160" cy="1056600"/>
            </p14:xfrm>
          </p:contentPart>
        </mc:Choice>
        <mc:Fallback xmlns="">
          <p:pic>
            <p:nvPicPr>
              <p:cNvPr id="5" name="Ink 4"/>
              <p:cNvPicPr/>
              <p:nvPr/>
            </p:nvPicPr>
            <p:blipFill>
              <a:blip r:embed="rId4"/>
              <a:stretch>
                <a:fillRect/>
              </a:stretch>
            </p:blipFill>
            <p:spPr>
              <a:xfrm>
                <a:off x="1295640" y="1627920"/>
                <a:ext cx="3590640" cy="1070280"/>
              </a:xfrm>
              <a:prstGeom prst="rect">
                <a:avLst/>
              </a:prstGeom>
            </p:spPr>
          </p:pic>
        </mc:Fallback>
      </mc:AlternateContent>
    </p:spTree>
    <p:extLst>
      <p:ext uri="{BB962C8B-B14F-4D97-AF65-F5344CB8AC3E}">
        <p14:creationId xmlns:p14="http://schemas.microsoft.com/office/powerpoint/2010/main" val="264963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22114"/>
          </a:xfrm>
        </p:spPr>
        <p:txBody>
          <a:bodyPr>
            <a:normAutofit/>
          </a:bodyPr>
          <a:lstStyle/>
          <a:p>
            <a:r>
              <a:rPr lang="en-US" altLang="ja-JP" b="1" dirty="0" smtClean="0"/>
              <a:t>syntax</a:t>
            </a:r>
            <a:r>
              <a:rPr lang="en-US" altLang="ja-JP" dirty="0" smtClean="0"/>
              <a:t> issues…</a:t>
            </a:r>
            <a:endParaRPr kumimoji="1" lang="ja-JP" altLang="en-US" dirty="0"/>
          </a:p>
        </p:txBody>
      </p:sp>
      <p:sp>
        <p:nvSpPr>
          <p:cNvPr id="3" name="Content Placeholder 2"/>
          <p:cNvSpPr>
            <a:spLocks noGrp="1"/>
          </p:cNvSpPr>
          <p:nvPr>
            <p:ph idx="1"/>
          </p:nvPr>
        </p:nvSpPr>
        <p:spPr>
          <a:xfrm>
            <a:off x="457200" y="1600201"/>
            <a:ext cx="8229600" cy="748680"/>
          </a:xfrm>
        </p:spPr>
        <p:txBody>
          <a:bodyPr/>
          <a:lstStyle/>
          <a:p>
            <a:pPr marL="0" indent="0">
              <a:buNone/>
            </a:pPr>
            <a:r>
              <a:rPr kumimoji="1" lang="en-US" altLang="ja-JP" b="1" dirty="0" smtClean="0"/>
              <a:t>command</a:t>
            </a:r>
            <a:r>
              <a:rPr kumimoji="1" lang="en-US" altLang="ja-JP" dirty="0" smtClean="0"/>
              <a:t>(</a:t>
            </a:r>
            <a:r>
              <a:rPr kumimoji="1" lang="en-US" altLang="ja-JP" b="1" dirty="0" smtClean="0"/>
              <a:t>parameter</a:t>
            </a:r>
            <a:r>
              <a:rPr kumimoji="1" lang="en-US" altLang="ja-JP" dirty="0" smtClean="0"/>
              <a:t>);</a:t>
            </a:r>
            <a:endParaRPr kumimoji="1" lang="ja-JP" altLang="en-US" b="1" dirty="0"/>
          </a:p>
        </p:txBody>
      </p:sp>
      <p:sp>
        <p:nvSpPr>
          <p:cNvPr id="22" name="TextBox 21"/>
          <p:cNvSpPr txBox="1"/>
          <p:nvPr/>
        </p:nvSpPr>
        <p:spPr>
          <a:xfrm>
            <a:off x="323528" y="2564904"/>
            <a:ext cx="7272808" cy="4401205"/>
          </a:xfrm>
          <a:prstGeom prst="rect">
            <a:avLst/>
          </a:prstGeom>
          <a:noFill/>
        </p:spPr>
        <p:txBody>
          <a:bodyPr wrap="square" rtlCol="0">
            <a:spAutoFit/>
          </a:bodyPr>
          <a:lstStyle/>
          <a:p>
            <a:r>
              <a:rPr kumimoji="1" lang="en-US" altLang="ja-JP" sz="2800" dirty="0" smtClean="0"/>
              <a:t>Everyone seems to remember the parenthesis ()</a:t>
            </a:r>
          </a:p>
          <a:p>
            <a:endParaRPr lang="en-US" altLang="ja-JP" sz="1600" dirty="0"/>
          </a:p>
          <a:p>
            <a:r>
              <a:rPr kumimoji="1" lang="en-US" altLang="ja-JP" sz="2800" dirty="0" smtClean="0"/>
              <a:t>But </a:t>
            </a:r>
            <a:r>
              <a:rPr kumimoji="1" lang="en-US" altLang="ja-JP" sz="4000" b="1" u="sng" dirty="0" smtClean="0"/>
              <a:t>don’t forget the semi colon!</a:t>
            </a:r>
          </a:p>
          <a:p>
            <a:endParaRPr kumimoji="1" lang="en-US" altLang="ja-JP" sz="2000" b="1" u="sng" dirty="0" smtClean="0"/>
          </a:p>
          <a:p>
            <a:r>
              <a:rPr lang="en-US" altLang="ja-JP" sz="2800" dirty="0" smtClean="0"/>
              <a:t>The semi-colon means: end of command</a:t>
            </a:r>
          </a:p>
          <a:p>
            <a:endParaRPr kumimoji="1" lang="en-US" altLang="ja-JP" sz="2800" dirty="0"/>
          </a:p>
          <a:p>
            <a:r>
              <a:rPr lang="en-US" altLang="ja-JP" sz="2800" dirty="0" smtClean="0"/>
              <a:t>Also – you can have spaces around the brackets and commas – doesn’t matter.</a:t>
            </a:r>
          </a:p>
          <a:p>
            <a:endParaRPr kumimoji="1" lang="en-US" altLang="ja-JP" sz="2800" dirty="0"/>
          </a:p>
          <a:p>
            <a:r>
              <a:rPr lang="en-US" altLang="ja-JP" sz="2800" dirty="0" smtClean="0"/>
              <a:t>What happens if you forget semi colon?</a:t>
            </a:r>
            <a:endParaRPr kumimoji="1" lang="ja-JP" altLang="en-US" sz="3600" dirty="0"/>
          </a:p>
        </p:txBody>
      </p:sp>
    </p:spTree>
    <p:extLst>
      <p:ext uri="{BB962C8B-B14F-4D97-AF65-F5344CB8AC3E}">
        <p14:creationId xmlns:p14="http://schemas.microsoft.com/office/powerpoint/2010/main" val="20123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build="p"/>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9512" y="4581128"/>
            <a:ext cx="7488832"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4" name="角丸四角形 3"/>
          <p:cNvSpPr/>
          <p:nvPr/>
        </p:nvSpPr>
        <p:spPr>
          <a:xfrm>
            <a:off x="179512" y="3140968"/>
            <a:ext cx="7416824"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457200" y="44624"/>
            <a:ext cx="8229600" cy="850106"/>
          </a:xfrm>
        </p:spPr>
        <p:txBody>
          <a:bodyPr/>
          <a:lstStyle/>
          <a:p>
            <a:r>
              <a:rPr lang="en-US" dirty="0" smtClean="0"/>
              <a:t>for loop and scope</a:t>
            </a:r>
            <a:endParaRPr lang="en-CA" dirty="0"/>
          </a:p>
        </p:txBody>
      </p:sp>
      <p:sp>
        <p:nvSpPr>
          <p:cNvPr id="3" name="コンテンツ プレースホルダー 2"/>
          <p:cNvSpPr>
            <a:spLocks noGrp="1"/>
          </p:cNvSpPr>
          <p:nvPr>
            <p:ph idx="1"/>
          </p:nvPr>
        </p:nvSpPr>
        <p:spPr>
          <a:xfrm>
            <a:off x="179512" y="836712"/>
            <a:ext cx="8784976" cy="5760640"/>
          </a:xfrm>
        </p:spPr>
        <p:txBody>
          <a:bodyPr>
            <a:normAutofit fontScale="92500" lnSpcReduction="10000"/>
          </a:bodyPr>
          <a:lstStyle/>
          <a:p>
            <a:pPr marL="0" indent="0">
              <a:buNone/>
            </a:pPr>
            <a:r>
              <a:rPr lang="en-US" b="1" dirty="0" smtClean="0"/>
              <a:t>note:</a:t>
            </a:r>
            <a:r>
              <a:rPr lang="en-US" dirty="0" smtClean="0"/>
              <a:t> just as with any </a:t>
            </a:r>
            <a:r>
              <a:rPr lang="en-US" b="1" dirty="0" smtClean="0"/>
              <a:t>code block</a:t>
            </a:r>
            <a:r>
              <a:rPr lang="en-US" dirty="0" smtClean="0"/>
              <a:t>, variables created within a for loop code block can only be accessed within that block. Once the block is finished, the variable is destroyed and no longer accessible</a:t>
            </a:r>
            <a:endParaRPr lang="en-US" b="1" dirty="0" smtClean="0"/>
          </a:p>
          <a:p>
            <a:pPr marL="0" indent="0">
              <a:buNone/>
            </a:pPr>
            <a:endParaRPr lang="en-US" dirty="0"/>
          </a:p>
          <a:p>
            <a:pPr marL="0" indent="0">
              <a:buNone/>
            </a:pPr>
            <a:r>
              <a:rPr lang="en-US" dirty="0" smtClean="0"/>
              <a:t>for (</a:t>
            </a:r>
            <a:r>
              <a:rPr lang="en-US" dirty="0" err="1" smtClean="0"/>
              <a:t>int</a:t>
            </a:r>
            <a:r>
              <a:rPr lang="en-US" dirty="0" smtClean="0"/>
              <a:t> counter=0; counter &lt; 200; counter++) {</a:t>
            </a:r>
          </a:p>
          <a:p>
            <a:pPr marL="0" indent="0">
              <a:buNone/>
            </a:pPr>
            <a:r>
              <a:rPr lang="en-US" dirty="0"/>
              <a:t>	</a:t>
            </a:r>
            <a:r>
              <a:rPr lang="en-US" dirty="0" smtClean="0"/>
              <a:t>// some code!</a:t>
            </a:r>
          </a:p>
          <a:p>
            <a:pPr marL="0" indent="0">
              <a:buNone/>
            </a:pPr>
            <a:r>
              <a:rPr lang="en-US" dirty="0" smtClean="0"/>
              <a:t>}</a:t>
            </a:r>
          </a:p>
          <a:p>
            <a:pPr marL="0" indent="0">
              <a:buNone/>
            </a:pPr>
            <a:r>
              <a:rPr lang="en-US" dirty="0" err="1" smtClean="0"/>
              <a:t>println</a:t>
            </a:r>
            <a:r>
              <a:rPr lang="en-US" dirty="0" smtClean="0"/>
              <a:t>(counter); // error!!</a:t>
            </a:r>
          </a:p>
          <a:p>
            <a:pPr marL="0" indent="0">
              <a:buNone/>
            </a:pPr>
            <a:r>
              <a:rPr lang="en-US" dirty="0" smtClean="0"/>
              <a:t>the counter variable only exists within the scope of the for loop.</a:t>
            </a:r>
          </a:p>
          <a:p>
            <a:pPr marL="0" indent="0">
              <a:buNone/>
            </a:pPr>
            <a:r>
              <a:rPr lang="en-US" dirty="0" smtClean="0"/>
              <a:t>it is not visible outside the scope of the for loop.</a:t>
            </a:r>
          </a:p>
        </p:txBody>
      </p:sp>
    </p:spTree>
    <p:extLst>
      <p:ext uri="{BB962C8B-B14F-4D97-AF65-F5344CB8AC3E}">
        <p14:creationId xmlns:p14="http://schemas.microsoft.com/office/powerpoint/2010/main" val="16993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build="p"/>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for loop and scope</a:t>
            </a:r>
            <a:endParaRPr lang="en-CA" dirty="0"/>
          </a:p>
        </p:txBody>
      </p:sp>
      <p:sp>
        <p:nvSpPr>
          <p:cNvPr id="3" name="コンテンツ プレースホルダー 2"/>
          <p:cNvSpPr>
            <a:spLocks noGrp="1"/>
          </p:cNvSpPr>
          <p:nvPr>
            <p:ph idx="1"/>
          </p:nvPr>
        </p:nvSpPr>
        <p:spPr>
          <a:xfrm>
            <a:off x="179512" y="836712"/>
            <a:ext cx="8784976" cy="5760640"/>
          </a:xfrm>
        </p:spPr>
        <p:txBody>
          <a:bodyPr>
            <a:normAutofit fontScale="92500" lnSpcReduction="10000"/>
          </a:bodyPr>
          <a:lstStyle/>
          <a:p>
            <a:pPr marL="0" indent="0">
              <a:buNone/>
            </a:pPr>
            <a:r>
              <a:rPr lang="en-US" dirty="0" smtClean="0"/>
              <a:t>for (</a:t>
            </a:r>
            <a:r>
              <a:rPr lang="en-US" dirty="0" err="1" smtClean="0"/>
              <a:t>int</a:t>
            </a:r>
            <a:r>
              <a:rPr lang="en-US" dirty="0" smtClean="0"/>
              <a:t> </a:t>
            </a:r>
            <a:r>
              <a:rPr lang="en-US" dirty="0" err="1" smtClean="0"/>
              <a:t>i</a:t>
            </a:r>
            <a:r>
              <a:rPr lang="en-US" dirty="0" smtClean="0"/>
              <a:t>=0; </a:t>
            </a:r>
            <a:r>
              <a:rPr lang="en-US" dirty="0" err="1" smtClean="0"/>
              <a:t>i</a:t>
            </a:r>
            <a:r>
              <a:rPr lang="en-US" dirty="0" smtClean="0"/>
              <a:t> &lt; 200; </a:t>
            </a:r>
            <a:r>
              <a:rPr lang="en-US" dirty="0" err="1" smtClean="0"/>
              <a:t>i</a:t>
            </a:r>
            <a:r>
              <a:rPr lang="en-US" dirty="0" smtClean="0"/>
              <a:t>++) {</a:t>
            </a:r>
          </a:p>
          <a:p>
            <a:pPr marL="0" indent="0">
              <a:buNone/>
            </a:pPr>
            <a:r>
              <a:rPr lang="en-US" dirty="0"/>
              <a:t>	</a:t>
            </a:r>
            <a:r>
              <a:rPr lang="en-US" dirty="0" smtClean="0"/>
              <a:t>// some code!</a:t>
            </a:r>
          </a:p>
          <a:p>
            <a:pPr marL="0" indent="0">
              <a:buNone/>
            </a:pPr>
            <a:r>
              <a:rPr lang="en-US" dirty="0" smtClean="0"/>
              <a:t>}</a:t>
            </a:r>
          </a:p>
          <a:p>
            <a:pPr marL="0" indent="0">
              <a:buNone/>
            </a:pPr>
            <a:r>
              <a:rPr lang="en-US" dirty="0"/>
              <a:t>for (</a:t>
            </a:r>
            <a:r>
              <a:rPr lang="en-US" dirty="0" err="1"/>
              <a:t>int</a:t>
            </a:r>
            <a:r>
              <a:rPr lang="en-US" dirty="0"/>
              <a:t> </a:t>
            </a:r>
            <a:r>
              <a:rPr lang="en-US" dirty="0" err="1" smtClean="0"/>
              <a:t>i</a:t>
            </a:r>
            <a:r>
              <a:rPr lang="en-US" dirty="0" smtClean="0"/>
              <a:t>=0</a:t>
            </a:r>
            <a:r>
              <a:rPr lang="en-US" dirty="0"/>
              <a:t>; </a:t>
            </a:r>
            <a:r>
              <a:rPr lang="en-US" dirty="0" err="1"/>
              <a:t>i</a:t>
            </a:r>
            <a:r>
              <a:rPr lang="en-US" dirty="0" smtClean="0"/>
              <a:t> </a:t>
            </a:r>
            <a:r>
              <a:rPr lang="en-US" dirty="0"/>
              <a:t>&lt; </a:t>
            </a:r>
            <a:r>
              <a:rPr lang="en-US" dirty="0" smtClean="0"/>
              <a:t>300</a:t>
            </a:r>
            <a:r>
              <a:rPr lang="en-US" dirty="0"/>
              <a:t>; </a:t>
            </a:r>
            <a:r>
              <a:rPr lang="en-US" dirty="0" err="1" smtClean="0"/>
              <a:t>i</a:t>
            </a:r>
            <a:r>
              <a:rPr lang="en-US" dirty="0" smtClean="0"/>
              <a:t>++) </a:t>
            </a:r>
            <a:r>
              <a:rPr lang="en-US" dirty="0"/>
              <a:t>{</a:t>
            </a:r>
          </a:p>
          <a:p>
            <a:pPr marL="0" indent="0">
              <a:buNone/>
            </a:pPr>
            <a:r>
              <a:rPr lang="en-US" dirty="0"/>
              <a:t>	// some code!</a:t>
            </a:r>
          </a:p>
          <a:p>
            <a:pPr marL="0" indent="0">
              <a:buNone/>
            </a:pPr>
            <a:r>
              <a:rPr lang="en-US" dirty="0" smtClean="0"/>
              <a:t>}</a:t>
            </a:r>
          </a:p>
          <a:p>
            <a:pPr marL="0" indent="0">
              <a:buNone/>
            </a:pPr>
            <a:endParaRPr lang="en-US" dirty="0"/>
          </a:p>
          <a:p>
            <a:pPr marL="0" indent="0">
              <a:buNone/>
            </a:pPr>
            <a:r>
              <a:rPr lang="en-US" b="1" dirty="0" smtClean="0"/>
              <a:t>note:</a:t>
            </a:r>
            <a:r>
              <a:rPr lang="en-US" dirty="0" smtClean="0"/>
              <a:t> this is valid because the counter variable exists only within the for loop scope. When the second for loop is created, it cannot see the previous counter variable, so there is no problem. It creates a new one.</a:t>
            </a:r>
            <a:endParaRPr lang="en-US" b="1"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5720" y="3921480"/>
              <a:ext cx="2376720" cy="509040"/>
            </p14:xfrm>
          </p:contentPart>
        </mc:Choice>
        <mc:Fallback xmlns="">
          <p:pic>
            <p:nvPicPr>
              <p:cNvPr id="4" name="Ink 3"/>
              <p:cNvPicPr/>
              <p:nvPr/>
            </p:nvPicPr>
            <p:blipFill>
              <a:blip r:embed="rId3"/>
              <a:stretch>
                <a:fillRect/>
              </a:stretch>
            </p:blipFill>
            <p:spPr>
              <a:xfrm>
                <a:off x="219240" y="3914280"/>
                <a:ext cx="2389680" cy="523080"/>
              </a:xfrm>
              <a:prstGeom prst="rect">
                <a:avLst/>
              </a:prstGeom>
            </p:spPr>
          </p:pic>
        </mc:Fallback>
      </mc:AlternateContent>
    </p:spTree>
    <p:extLst>
      <p:ext uri="{BB962C8B-B14F-4D97-AF65-F5344CB8AC3E}">
        <p14:creationId xmlns:p14="http://schemas.microsoft.com/office/powerpoint/2010/main" val="33923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706090"/>
          </a:xfrm>
        </p:spPr>
        <p:txBody>
          <a:bodyPr>
            <a:normAutofit fontScale="90000"/>
          </a:bodyPr>
          <a:lstStyle/>
          <a:p>
            <a:r>
              <a:rPr lang="en-US" dirty="0" smtClean="0"/>
              <a:t>Example: line art</a:t>
            </a:r>
            <a:endParaRPr lang="en-US" dirty="0"/>
          </a:p>
        </p:txBody>
      </p:sp>
      <p:sp>
        <p:nvSpPr>
          <p:cNvPr id="3" name="Content Placeholder 2"/>
          <p:cNvSpPr>
            <a:spLocks noGrp="1"/>
          </p:cNvSpPr>
          <p:nvPr>
            <p:ph idx="1"/>
          </p:nvPr>
        </p:nvSpPr>
        <p:spPr>
          <a:xfrm>
            <a:off x="107505" y="1417638"/>
            <a:ext cx="5328592" cy="5107706"/>
          </a:xfrm>
        </p:spPr>
        <p:txBody>
          <a:bodyPr/>
          <a:lstStyle/>
          <a:p>
            <a:pPr marL="0" indent="0">
              <a:buNone/>
            </a:pPr>
            <a:r>
              <a:rPr lang="en-US" dirty="0" smtClean="0"/>
              <a:t>Define how many points and calculate spacing</a:t>
            </a:r>
          </a:p>
          <a:p>
            <a:pPr marL="0" indent="0">
              <a:buNone/>
            </a:pPr>
            <a:endParaRPr lang="en-US" dirty="0"/>
          </a:p>
          <a:p>
            <a:pPr marL="0" indent="0">
              <a:buNone/>
            </a:pPr>
            <a:r>
              <a:rPr lang="en-US" dirty="0" smtClean="0"/>
              <a:t>Hard-code 2-3 lines</a:t>
            </a:r>
          </a:p>
          <a:p>
            <a:pPr marL="0" indent="0">
              <a:buNone/>
            </a:pPr>
            <a:endParaRPr lang="en-US" dirty="0"/>
          </a:p>
          <a:p>
            <a:pPr marL="0" indent="0">
              <a:buNone/>
            </a:pPr>
            <a:r>
              <a:rPr lang="en-US" dirty="0" smtClean="0"/>
              <a:t>Make general case</a:t>
            </a:r>
          </a:p>
          <a:p>
            <a:pPr marL="0" indent="0">
              <a:buNone/>
            </a:pPr>
            <a:endParaRPr lang="en-US" dirty="0"/>
          </a:p>
          <a:p>
            <a:pPr marL="0" indent="0">
              <a:buNone/>
            </a:pPr>
            <a:r>
              <a:rPr lang="en-US" dirty="0" smtClean="0"/>
              <a:t>Put inside for loop</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436096" y="274638"/>
            <a:ext cx="3707905" cy="4053227"/>
          </a:xfrm>
          <a:prstGeom prst="rect">
            <a:avLst/>
          </a:prstGeom>
        </p:spPr>
      </p:pic>
    </p:spTree>
    <p:extLst>
      <p:ext uri="{BB962C8B-B14F-4D97-AF65-F5344CB8AC3E}">
        <p14:creationId xmlns:p14="http://schemas.microsoft.com/office/powerpoint/2010/main" val="395764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Link to mouse</a:t>
            </a:r>
            <a:endParaRPr lang="en-US" dirty="0"/>
          </a:p>
        </p:txBody>
      </p:sp>
      <p:sp>
        <p:nvSpPr>
          <p:cNvPr id="3" name="Content Placeholder 2"/>
          <p:cNvSpPr>
            <a:spLocks noGrp="1"/>
          </p:cNvSpPr>
          <p:nvPr>
            <p:ph idx="1"/>
          </p:nvPr>
        </p:nvSpPr>
        <p:spPr>
          <a:xfrm>
            <a:off x="457200" y="1268760"/>
            <a:ext cx="8579296" cy="5328592"/>
          </a:xfrm>
        </p:spPr>
        <p:txBody>
          <a:bodyPr>
            <a:normAutofit/>
          </a:bodyPr>
          <a:lstStyle/>
          <a:p>
            <a:pPr marL="0" indent="0">
              <a:buNone/>
            </a:pPr>
            <a:r>
              <a:rPr lang="en-US" dirty="0" smtClean="0"/>
              <a:t>grid = </a:t>
            </a:r>
            <a:r>
              <a:rPr lang="en-US" dirty="0" err="1" smtClean="0"/>
              <a:t>mouseX</a:t>
            </a:r>
            <a:r>
              <a:rPr lang="en-US" dirty="0" smtClean="0"/>
              <a:t>/10;</a:t>
            </a:r>
          </a:p>
          <a:p>
            <a:pPr marL="0" indent="0">
              <a:buNone/>
            </a:pPr>
            <a:endParaRPr lang="en-US" dirty="0"/>
          </a:p>
          <a:p>
            <a:pPr marL="0" indent="0">
              <a:buNone/>
            </a:pPr>
            <a:r>
              <a:rPr lang="en-US" dirty="0" smtClean="0"/>
              <a:t>OH NO! RUN TIME ERROR</a:t>
            </a:r>
          </a:p>
          <a:p>
            <a:pPr marL="0" indent="0">
              <a:buNone/>
            </a:pPr>
            <a:endParaRPr lang="en-US" dirty="0"/>
          </a:p>
          <a:p>
            <a:pPr marL="0" indent="0">
              <a:buNone/>
            </a:pPr>
            <a:r>
              <a:rPr lang="en-US" dirty="0" smtClean="0"/>
              <a:t>This </a:t>
            </a:r>
            <a:r>
              <a:rPr lang="en-US" dirty="0"/>
              <a:t>is called a run-time error. The program starts up but hits an error that it could not foresee ahead of time. This error makes the program stop running and it gives you some helpful (hah!) </a:t>
            </a:r>
            <a:r>
              <a:rPr lang="en-US" dirty="0" smtClean="0"/>
              <a:t>information.</a:t>
            </a:r>
            <a:endParaRPr lang="en-US" dirty="0"/>
          </a:p>
        </p:txBody>
      </p:sp>
    </p:spTree>
    <p:extLst>
      <p:ext uri="{BB962C8B-B14F-4D97-AF65-F5344CB8AC3E}">
        <p14:creationId xmlns:p14="http://schemas.microsoft.com/office/powerpoint/2010/main" val="339542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is helpful but messy</a:t>
            </a:r>
            <a:endParaRPr lang="en-US" dirty="0"/>
          </a:p>
        </p:txBody>
      </p:sp>
      <p:sp>
        <p:nvSpPr>
          <p:cNvPr id="3" name="Content Placeholder 2"/>
          <p:cNvSpPr>
            <a:spLocks noGrp="1"/>
          </p:cNvSpPr>
          <p:nvPr>
            <p:ph idx="1"/>
          </p:nvPr>
        </p:nvSpPr>
        <p:spPr/>
        <p:txBody>
          <a:bodyPr/>
          <a:lstStyle/>
          <a:p>
            <a:pPr>
              <a:buFontTx/>
              <a:buChar char="-"/>
            </a:pPr>
            <a:r>
              <a:rPr lang="en-US" dirty="0" smtClean="0"/>
              <a:t>Description of error</a:t>
            </a:r>
          </a:p>
          <a:p>
            <a:pPr>
              <a:buFontTx/>
              <a:buChar char="-"/>
            </a:pPr>
            <a:r>
              <a:rPr lang="en-US" dirty="0" smtClean="0"/>
              <a:t>Where the error was</a:t>
            </a:r>
          </a:p>
          <a:p>
            <a:pPr>
              <a:buFontTx/>
              <a:buChar char="-"/>
            </a:pPr>
            <a:endParaRPr lang="en-US" dirty="0"/>
          </a:p>
          <a:p>
            <a:pPr marL="0" indent="0">
              <a:buNone/>
            </a:pPr>
            <a:r>
              <a:rPr lang="en-US" dirty="0" smtClean="0"/>
              <a:t>Division by zero! Impossible! And, impossible to foresee before we run it.</a:t>
            </a:r>
          </a:p>
          <a:p>
            <a:pPr marL="0" indent="0">
              <a:buNone/>
            </a:pPr>
            <a:endParaRPr lang="en-US" dirty="0"/>
          </a:p>
          <a:p>
            <a:pPr marL="0" indent="0">
              <a:buNone/>
            </a:pPr>
            <a:r>
              <a:rPr lang="en-US" dirty="0" smtClean="0"/>
              <a:t>How to fix? Many ways, but we can add 1 – we know the possible range for </a:t>
            </a:r>
            <a:r>
              <a:rPr lang="en-US" dirty="0" err="1" smtClean="0"/>
              <a:t>mouseX</a:t>
            </a:r>
            <a:endParaRPr lang="en-US" dirty="0"/>
          </a:p>
        </p:txBody>
      </p:sp>
    </p:spTree>
    <p:extLst>
      <p:ext uri="{BB962C8B-B14F-4D97-AF65-F5344CB8AC3E}">
        <p14:creationId xmlns:p14="http://schemas.microsoft.com/office/powerpoint/2010/main" val="11607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9108504" cy="792088"/>
          </a:xfrm>
        </p:spPr>
        <p:txBody>
          <a:bodyPr/>
          <a:lstStyle/>
          <a:p>
            <a:r>
              <a:rPr lang="en-US" dirty="0" smtClean="0"/>
              <a:t>the Java for loop syntax!</a:t>
            </a:r>
            <a:endParaRPr lang="en-CA" dirty="0"/>
          </a:p>
        </p:txBody>
      </p:sp>
      <p:sp>
        <p:nvSpPr>
          <p:cNvPr id="3" name="コンテンツ プレースホルダー 2"/>
          <p:cNvSpPr>
            <a:spLocks noGrp="1"/>
          </p:cNvSpPr>
          <p:nvPr>
            <p:ph idx="1"/>
          </p:nvPr>
        </p:nvSpPr>
        <p:spPr>
          <a:xfrm>
            <a:off x="251520" y="861947"/>
            <a:ext cx="8435280" cy="5976664"/>
          </a:xfrm>
        </p:spPr>
        <p:txBody>
          <a:bodyPr>
            <a:normAutofit fontScale="92500" lnSpcReduction="20000"/>
          </a:bodyPr>
          <a:lstStyle/>
          <a:p>
            <a:pPr marL="0" indent="0">
              <a:buNone/>
            </a:pPr>
            <a:r>
              <a:rPr lang="en-US" dirty="0" smtClean="0"/>
              <a:t>for (</a:t>
            </a:r>
            <a:r>
              <a:rPr lang="en-US" b="1" dirty="0" smtClean="0"/>
              <a:t>initialization; condition; upkeep</a:t>
            </a:r>
            <a:r>
              <a:rPr lang="en-US" dirty="0" smtClean="0"/>
              <a:t>) </a:t>
            </a:r>
          </a:p>
          <a:p>
            <a:pPr marL="0" indent="0">
              <a:buNone/>
            </a:pPr>
            <a:r>
              <a:rPr lang="en-US" dirty="0" smtClean="0"/>
              <a:t>{</a:t>
            </a:r>
          </a:p>
          <a:p>
            <a:pPr marL="0" indent="0">
              <a:buNone/>
            </a:pPr>
            <a:r>
              <a:rPr lang="en-US" dirty="0"/>
              <a:t>	</a:t>
            </a:r>
            <a:r>
              <a:rPr lang="en-US" b="1" dirty="0" smtClean="0"/>
              <a:t>body</a:t>
            </a:r>
            <a:r>
              <a:rPr lang="en-US" dirty="0" smtClean="0"/>
              <a:t>; </a:t>
            </a:r>
          </a:p>
          <a:p>
            <a:pPr marL="0" indent="0">
              <a:buNone/>
            </a:pPr>
            <a:r>
              <a:rPr lang="en-US" dirty="0"/>
              <a:t>}</a:t>
            </a:r>
            <a:endParaRPr lang="en-US" dirty="0" smtClean="0"/>
          </a:p>
          <a:p>
            <a:pPr marL="0" indent="0">
              <a:buNone/>
            </a:pPr>
            <a:endParaRPr lang="en-US" dirty="0"/>
          </a:p>
          <a:p>
            <a:pPr marL="0" indent="0">
              <a:buNone/>
            </a:pPr>
            <a:r>
              <a:rPr lang="en-US" dirty="0" smtClean="0"/>
              <a:t>for (</a:t>
            </a:r>
            <a:r>
              <a:rPr lang="en-US" dirty="0" err="1" smtClean="0"/>
              <a:t>int</a:t>
            </a:r>
            <a:r>
              <a:rPr lang="en-US" dirty="0" smtClean="0"/>
              <a:t> </a:t>
            </a:r>
            <a:r>
              <a:rPr lang="en-US" dirty="0" err="1" smtClean="0"/>
              <a:t>i</a:t>
            </a:r>
            <a:r>
              <a:rPr lang="en-US" dirty="0" smtClean="0"/>
              <a:t> = 0; i &lt; 10; </a:t>
            </a:r>
            <a:r>
              <a:rPr lang="en-US" dirty="0" err="1" smtClean="0"/>
              <a:t>i</a:t>
            </a:r>
            <a:r>
              <a:rPr lang="en-US" dirty="0" smtClean="0"/>
              <a:t>++) </a:t>
            </a:r>
          </a:p>
          <a:p>
            <a:pPr marL="0" indent="0">
              <a:buNone/>
            </a:pPr>
            <a:r>
              <a:rPr lang="en-US" dirty="0" smtClean="0"/>
              <a:t>{</a:t>
            </a:r>
          </a:p>
          <a:p>
            <a:pPr marL="0" indent="0">
              <a:buNone/>
            </a:pPr>
            <a:r>
              <a:rPr lang="en-US" dirty="0"/>
              <a:t>	 line(0, </a:t>
            </a:r>
            <a:r>
              <a:rPr lang="en-US" dirty="0" err="1"/>
              <a:t>cellSizeY</a:t>
            </a:r>
            <a:r>
              <a:rPr lang="en-US" dirty="0"/>
              <a:t>*</a:t>
            </a:r>
            <a:r>
              <a:rPr lang="en-US" dirty="0" err="1"/>
              <a:t>i</a:t>
            </a:r>
            <a:r>
              <a:rPr lang="en-US" dirty="0"/>
              <a:t>, width-1, </a:t>
            </a:r>
            <a:r>
              <a:rPr lang="en-US" dirty="0" err="1"/>
              <a:t>cellSizeY</a:t>
            </a:r>
            <a:r>
              <a:rPr lang="en-US" dirty="0"/>
              <a:t>*</a:t>
            </a:r>
            <a:r>
              <a:rPr lang="en-US" dirty="0" err="1"/>
              <a:t>i</a:t>
            </a:r>
            <a:r>
              <a:rPr lang="en-US" dirty="0" smtClean="0"/>
              <a:t>);</a:t>
            </a:r>
          </a:p>
          <a:p>
            <a:pPr marL="0" indent="0">
              <a:buNone/>
            </a:pPr>
            <a:r>
              <a:rPr lang="en-US" dirty="0" smtClean="0"/>
              <a:t>}</a:t>
            </a:r>
            <a:endParaRPr lang="en-US" dirty="0"/>
          </a:p>
          <a:p>
            <a:pPr marL="0" indent="0">
              <a:buNone/>
            </a:pPr>
            <a:endParaRPr lang="en-US" altLang="ja-JP" dirty="0" smtClean="0"/>
          </a:p>
          <a:p>
            <a:pPr marL="0" indent="0">
              <a:buNone/>
            </a:pPr>
            <a:endParaRPr lang="en-US" dirty="0" smtClean="0"/>
          </a:p>
          <a:p>
            <a:pPr marL="0" indent="0">
              <a:buNone/>
            </a:pPr>
            <a:endParaRPr lang="en-US" dirty="0"/>
          </a:p>
          <a:p>
            <a:pPr marL="0" indent="0">
              <a:buNone/>
            </a:pPr>
            <a:r>
              <a:rPr lang="en-US" dirty="0"/>
              <a:t> </a:t>
            </a:r>
            <a:endParaRPr lang="en-US" dirty="0" smtClean="0"/>
          </a:p>
        </p:txBody>
      </p:sp>
      <p:sp>
        <p:nvSpPr>
          <p:cNvPr id="4" name="Rectangle 3"/>
          <p:cNvSpPr/>
          <p:nvPr/>
        </p:nvSpPr>
        <p:spPr>
          <a:xfrm>
            <a:off x="899592" y="2564904"/>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cap="none" spc="0" dirty="0" smtClean="0">
                <a:ln/>
                <a:solidFill>
                  <a:schemeClr val="accent3"/>
                </a:solidFill>
                <a:effectLst/>
              </a:rPr>
              <a:t>1</a:t>
            </a:r>
            <a:endParaRPr lang="en-US" altLang="ja-JP" sz="5400" b="1" cap="none" spc="0" dirty="0">
              <a:ln/>
              <a:solidFill>
                <a:schemeClr val="accent3"/>
              </a:solidFill>
              <a:effectLst/>
            </a:endParaRPr>
          </a:p>
        </p:txBody>
      </p:sp>
      <p:sp>
        <p:nvSpPr>
          <p:cNvPr id="5" name="Rectangle 4"/>
          <p:cNvSpPr/>
          <p:nvPr/>
        </p:nvSpPr>
        <p:spPr>
          <a:xfrm>
            <a:off x="2483768" y="2420888"/>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a:ln/>
                <a:solidFill>
                  <a:schemeClr val="accent3"/>
                </a:solidFill>
              </a:rPr>
              <a:t>2</a:t>
            </a:r>
            <a:endParaRPr lang="en-US" altLang="ja-JP" sz="5400" b="1" cap="none" spc="0" dirty="0">
              <a:ln/>
              <a:solidFill>
                <a:schemeClr val="accent3"/>
              </a:solidFill>
              <a:effectLst/>
            </a:endParaRPr>
          </a:p>
        </p:txBody>
      </p:sp>
      <p:sp>
        <p:nvSpPr>
          <p:cNvPr id="6" name="Rectangle 5"/>
          <p:cNvSpPr/>
          <p:nvPr/>
        </p:nvSpPr>
        <p:spPr>
          <a:xfrm>
            <a:off x="1331640" y="3513469"/>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smtClean="0">
                <a:ln/>
                <a:solidFill>
                  <a:schemeClr val="accent3"/>
                </a:solidFill>
              </a:rPr>
              <a:t>3</a:t>
            </a:r>
            <a:endParaRPr lang="en-US" altLang="ja-JP" sz="5400" b="1" cap="none" spc="0" dirty="0">
              <a:ln/>
              <a:solidFill>
                <a:schemeClr val="accent3"/>
              </a:solidFill>
              <a:effectLst/>
            </a:endParaRPr>
          </a:p>
        </p:txBody>
      </p:sp>
      <p:sp>
        <p:nvSpPr>
          <p:cNvPr id="7" name="Rectangle 6"/>
          <p:cNvSpPr/>
          <p:nvPr/>
        </p:nvSpPr>
        <p:spPr>
          <a:xfrm>
            <a:off x="3650558" y="2559136"/>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smtClean="0">
                <a:ln/>
                <a:solidFill>
                  <a:schemeClr val="accent3"/>
                </a:solidFill>
              </a:rPr>
              <a:t>4</a:t>
            </a:r>
            <a:endParaRPr lang="en-US" altLang="ja-JP" sz="5400" b="1" cap="none" spc="0" dirty="0">
              <a:ln/>
              <a:solidFill>
                <a:schemeClr val="accent3"/>
              </a:solidFill>
              <a:effectLst/>
            </a:endParaRPr>
          </a:p>
        </p:txBody>
      </p:sp>
      <p:sp>
        <p:nvSpPr>
          <p:cNvPr id="8" name="Rectangle 7"/>
          <p:cNvSpPr/>
          <p:nvPr/>
        </p:nvSpPr>
        <p:spPr>
          <a:xfrm>
            <a:off x="6516216" y="1295600"/>
            <a:ext cx="2300630" cy="258532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smtClean="0">
                <a:ln/>
                <a:solidFill>
                  <a:schemeClr val="accent3"/>
                </a:solidFill>
              </a:rPr>
              <a:t>1,2,3,4,</a:t>
            </a:r>
          </a:p>
          <a:p>
            <a:pPr algn="ctr"/>
            <a:r>
              <a:rPr lang="en-US" altLang="ja-JP" sz="5400" b="1" dirty="0" smtClean="0">
                <a:ln/>
                <a:solidFill>
                  <a:schemeClr val="accent3"/>
                </a:solidFill>
              </a:rPr>
              <a:t>2,3,4</a:t>
            </a:r>
          </a:p>
          <a:p>
            <a:pPr algn="ctr"/>
            <a:r>
              <a:rPr lang="en-US" altLang="ja-JP" sz="5400" b="1" cap="none" spc="0" dirty="0" smtClean="0">
                <a:ln/>
                <a:solidFill>
                  <a:schemeClr val="accent3"/>
                </a:solidFill>
                <a:effectLst/>
              </a:rPr>
              <a:t>2,3,4</a:t>
            </a:r>
            <a:endParaRPr lang="en-US" altLang="ja-JP" sz="5400" b="1" cap="none" spc="0" dirty="0">
              <a:ln/>
              <a:solidFill>
                <a:schemeClr val="accent3"/>
              </a:solidFill>
              <a:effectLst/>
            </a:endParaRPr>
          </a:p>
        </p:txBody>
      </p:sp>
    </p:spTree>
    <p:extLst>
      <p:ext uri="{BB962C8B-B14F-4D97-AF65-F5344CB8AC3E}">
        <p14:creationId xmlns:p14="http://schemas.microsoft.com/office/powerpoint/2010/main" val="419838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How many times does the following loop run?</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for (</a:t>
            </a:r>
            <a:r>
              <a:rPr lang="en-US" altLang="ja-JP" dirty="0" err="1"/>
              <a:t>int</a:t>
            </a:r>
            <a:r>
              <a:rPr lang="en-US" altLang="ja-JP" dirty="0"/>
              <a:t> x = 1; x &lt;= 10; x++)</a:t>
            </a:r>
          </a:p>
          <a:p>
            <a:pPr marL="0" indent="0">
              <a:buNone/>
            </a:pPr>
            <a:r>
              <a:rPr lang="en-US" altLang="ja-JP" dirty="0"/>
              <a:t>{</a:t>
            </a:r>
          </a:p>
          <a:p>
            <a:pPr marL="0" indent="0">
              <a:buNone/>
            </a:pPr>
            <a:r>
              <a:rPr lang="en-US" altLang="ja-JP" dirty="0"/>
              <a:t>  </a:t>
            </a:r>
            <a:r>
              <a:rPr lang="en-US" altLang="ja-JP" dirty="0" err="1"/>
              <a:t>println</a:t>
            </a:r>
            <a:r>
              <a:rPr lang="en-US" altLang="ja-JP" dirty="0"/>
              <a:t>(x);  </a:t>
            </a:r>
          </a:p>
          <a:p>
            <a:pPr marL="0" indent="0">
              <a:buNone/>
            </a:pPr>
            <a:r>
              <a:rPr lang="en-US" altLang="ja-JP" dirty="0" smtClean="0"/>
              <a:t>}</a:t>
            </a:r>
          </a:p>
          <a:p>
            <a:pPr marL="0" indent="0">
              <a:buNone/>
            </a:pPr>
            <a:endParaRPr kumimoji="1" lang="en-US" altLang="ja-JP" dirty="0"/>
          </a:p>
          <a:p>
            <a:pPr marL="0" indent="0">
              <a:buNone/>
            </a:pPr>
            <a:endParaRPr lang="en-US" altLang="ja-JP" dirty="0" smtClean="0"/>
          </a:p>
          <a:p>
            <a:pPr marL="0" indent="0">
              <a:buNone/>
            </a:pPr>
            <a:r>
              <a:rPr kumimoji="1" lang="en-US" altLang="ja-JP" dirty="0" smtClean="0"/>
              <a:t>10 times!!</a:t>
            </a:r>
            <a:endParaRPr kumimoji="1" lang="ja-JP" altLang="en-US" dirty="0"/>
          </a:p>
        </p:txBody>
      </p:sp>
    </p:spTree>
    <p:extLst>
      <p:ext uri="{BB962C8B-B14F-4D97-AF65-F5344CB8AC3E}">
        <p14:creationId xmlns:p14="http://schemas.microsoft.com/office/powerpoint/2010/main" val="266240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9108504" cy="792088"/>
          </a:xfrm>
        </p:spPr>
        <p:txBody>
          <a:bodyPr/>
          <a:lstStyle/>
          <a:p>
            <a:r>
              <a:rPr lang="en-US" dirty="0" smtClean="0"/>
              <a:t>the Java for loop syntax!</a:t>
            </a:r>
            <a:endParaRPr lang="en-CA" dirty="0"/>
          </a:p>
        </p:txBody>
      </p:sp>
      <p:sp>
        <p:nvSpPr>
          <p:cNvPr id="3" name="コンテンツ プレースホルダー 2"/>
          <p:cNvSpPr>
            <a:spLocks noGrp="1"/>
          </p:cNvSpPr>
          <p:nvPr>
            <p:ph idx="1"/>
          </p:nvPr>
        </p:nvSpPr>
        <p:spPr>
          <a:xfrm>
            <a:off x="251520" y="861947"/>
            <a:ext cx="8435280" cy="5976664"/>
          </a:xfrm>
        </p:spPr>
        <p:txBody>
          <a:bodyPr>
            <a:normAutofit fontScale="92500" lnSpcReduction="20000"/>
          </a:bodyPr>
          <a:lstStyle/>
          <a:p>
            <a:pPr marL="0" indent="0">
              <a:buNone/>
            </a:pPr>
            <a:r>
              <a:rPr lang="en-US" dirty="0" smtClean="0"/>
              <a:t>for (</a:t>
            </a:r>
            <a:r>
              <a:rPr lang="en-US" b="1" dirty="0" smtClean="0"/>
              <a:t>initialization; condition; upkeep</a:t>
            </a:r>
            <a:r>
              <a:rPr lang="en-US" dirty="0" smtClean="0"/>
              <a:t>) </a:t>
            </a:r>
          </a:p>
          <a:p>
            <a:pPr marL="0" indent="0">
              <a:buNone/>
            </a:pPr>
            <a:r>
              <a:rPr lang="en-US" dirty="0" smtClean="0"/>
              <a:t>{</a:t>
            </a:r>
          </a:p>
          <a:p>
            <a:pPr marL="0" indent="0">
              <a:buNone/>
            </a:pPr>
            <a:r>
              <a:rPr lang="en-US" dirty="0"/>
              <a:t>	</a:t>
            </a:r>
            <a:r>
              <a:rPr lang="en-US" b="1" dirty="0" smtClean="0"/>
              <a:t>body</a:t>
            </a:r>
            <a:r>
              <a:rPr lang="en-US" dirty="0" smtClean="0"/>
              <a:t>; </a:t>
            </a:r>
          </a:p>
          <a:p>
            <a:pPr marL="0" indent="0">
              <a:buNone/>
            </a:pPr>
            <a:r>
              <a:rPr lang="en-US" dirty="0"/>
              <a:t>}</a:t>
            </a:r>
            <a:endParaRPr lang="en-US" dirty="0" smtClean="0"/>
          </a:p>
          <a:p>
            <a:pPr marL="0" indent="0">
              <a:buNone/>
            </a:pPr>
            <a:endParaRPr lang="en-US" dirty="0"/>
          </a:p>
          <a:p>
            <a:pPr marL="0" indent="0">
              <a:buNone/>
            </a:pPr>
            <a:r>
              <a:rPr lang="en-US" dirty="0" smtClean="0"/>
              <a:t>for (</a:t>
            </a:r>
            <a:r>
              <a:rPr lang="en-US" dirty="0" err="1" smtClean="0"/>
              <a:t>int</a:t>
            </a:r>
            <a:r>
              <a:rPr lang="en-US" dirty="0" smtClean="0"/>
              <a:t> </a:t>
            </a:r>
            <a:r>
              <a:rPr lang="en-US" dirty="0" err="1" smtClean="0"/>
              <a:t>i</a:t>
            </a:r>
            <a:r>
              <a:rPr lang="en-US" dirty="0" smtClean="0"/>
              <a:t> = 0; i &lt; 10; </a:t>
            </a:r>
            <a:r>
              <a:rPr lang="en-US" dirty="0" err="1" smtClean="0"/>
              <a:t>i</a:t>
            </a:r>
            <a:r>
              <a:rPr lang="en-US" dirty="0" smtClean="0"/>
              <a:t>++) </a:t>
            </a:r>
          </a:p>
          <a:p>
            <a:pPr marL="0" indent="0">
              <a:buNone/>
            </a:pPr>
            <a:r>
              <a:rPr lang="en-US" dirty="0" smtClean="0"/>
              <a:t>{</a:t>
            </a:r>
          </a:p>
          <a:p>
            <a:pPr marL="0" indent="0">
              <a:buNone/>
            </a:pPr>
            <a:r>
              <a:rPr lang="en-US" dirty="0"/>
              <a:t>	 line(0, </a:t>
            </a:r>
            <a:r>
              <a:rPr lang="en-US" dirty="0" err="1"/>
              <a:t>cellSizeY</a:t>
            </a:r>
            <a:r>
              <a:rPr lang="en-US" dirty="0"/>
              <a:t>*</a:t>
            </a:r>
            <a:r>
              <a:rPr lang="en-US" dirty="0" err="1"/>
              <a:t>i</a:t>
            </a:r>
            <a:r>
              <a:rPr lang="en-US" dirty="0"/>
              <a:t>, width-1, </a:t>
            </a:r>
            <a:r>
              <a:rPr lang="en-US" dirty="0" err="1"/>
              <a:t>cellSizeY</a:t>
            </a:r>
            <a:r>
              <a:rPr lang="en-US" dirty="0"/>
              <a:t>*</a:t>
            </a:r>
            <a:r>
              <a:rPr lang="en-US" dirty="0" err="1"/>
              <a:t>i</a:t>
            </a:r>
            <a:r>
              <a:rPr lang="en-US" dirty="0" smtClean="0"/>
              <a:t>);</a:t>
            </a:r>
          </a:p>
          <a:p>
            <a:pPr marL="0" indent="0">
              <a:buNone/>
            </a:pPr>
            <a:r>
              <a:rPr lang="en-US" dirty="0" smtClean="0"/>
              <a:t>}</a:t>
            </a:r>
            <a:endParaRPr lang="en-US" dirty="0"/>
          </a:p>
          <a:p>
            <a:pPr marL="0" indent="0">
              <a:buNone/>
            </a:pPr>
            <a:endParaRPr lang="en-US" altLang="ja-JP" dirty="0" smtClean="0"/>
          </a:p>
          <a:p>
            <a:pPr marL="0" indent="0">
              <a:buNone/>
            </a:pPr>
            <a:endParaRPr lang="en-US" dirty="0" smtClean="0"/>
          </a:p>
          <a:p>
            <a:pPr marL="0" indent="0">
              <a:buNone/>
            </a:pPr>
            <a:endParaRPr lang="en-US" dirty="0"/>
          </a:p>
          <a:p>
            <a:pPr marL="0" indent="0">
              <a:buNone/>
            </a:pPr>
            <a:r>
              <a:rPr lang="en-US" dirty="0"/>
              <a:t> </a:t>
            </a:r>
            <a:endParaRPr lang="en-US" dirty="0" smtClean="0"/>
          </a:p>
        </p:txBody>
      </p:sp>
      <p:sp>
        <p:nvSpPr>
          <p:cNvPr id="4" name="Rectangle 3"/>
          <p:cNvSpPr/>
          <p:nvPr/>
        </p:nvSpPr>
        <p:spPr>
          <a:xfrm>
            <a:off x="899592" y="2564904"/>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cap="none" spc="0" dirty="0" smtClean="0">
                <a:ln/>
                <a:solidFill>
                  <a:schemeClr val="accent3"/>
                </a:solidFill>
                <a:effectLst/>
              </a:rPr>
              <a:t>1</a:t>
            </a:r>
            <a:endParaRPr lang="en-US" altLang="ja-JP" sz="5400" b="1" cap="none" spc="0" dirty="0">
              <a:ln/>
              <a:solidFill>
                <a:schemeClr val="accent3"/>
              </a:solidFill>
              <a:effectLst/>
            </a:endParaRPr>
          </a:p>
        </p:txBody>
      </p:sp>
      <p:sp>
        <p:nvSpPr>
          <p:cNvPr id="5" name="Rectangle 4"/>
          <p:cNvSpPr/>
          <p:nvPr/>
        </p:nvSpPr>
        <p:spPr>
          <a:xfrm>
            <a:off x="2483768" y="2420888"/>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a:ln/>
                <a:solidFill>
                  <a:schemeClr val="accent3"/>
                </a:solidFill>
              </a:rPr>
              <a:t>2</a:t>
            </a:r>
            <a:endParaRPr lang="en-US" altLang="ja-JP" sz="5400" b="1" cap="none" spc="0" dirty="0">
              <a:ln/>
              <a:solidFill>
                <a:schemeClr val="accent3"/>
              </a:solidFill>
              <a:effectLst/>
            </a:endParaRPr>
          </a:p>
        </p:txBody>
      </p:sp>
      <p:sp>
        <p:nvSpPr>
          <p:cNvPr id="6" name="Rectangle 5"/>
          <p:cNvSpPr/>
          <p:nvPr/>
        </p:nvSpPr>
        <p:spPr>
          <a:xfrm>
            <a:off x="1331640" y="3513469"/>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smtClean="0">
                <a:ln/>
                <a:solidFill>
                  <a:schemeClr val="accent3"/>
                </a:solidFill>
              </a:rPr>
              <a:t>3</a:t>
            </a:r>
            <a:endParaRPr lang="en-US" altLang="ja-JP" sz="5400" b="1" cap="none" spc="0" dirty="0">
              <a:ln/>
              <a:solidFill>
                <a:schemeClr val="accent3"/>
              </a:solidFill>
              <a:effectLst/>
            </a:endParaRPr>
          </a:p>
        </p:txBody>
      </p:sp>
      <p:sp>
        <p:nvSpPr>
          <p:cNvPr id="7" name="Rectangle 6"/>
          <p:cNvSpPr/>
          <p:nvPr/>
        </p:nvSpPr>
        <p:spPr>
          <a:xfrm>
            <a:off x="3650558" y="2559136"/>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smtClean="0">
                <a:ln/>
                <a:solidFill>
                  <a:schemeClr val="accent3"/>
                </a:solidFill>
              </a:rPr>
              <a:t>4</a:t>
            </a:r>
            <a:endParaRPr lang="en-US" altLang="ja-JP" sz="5400" b="1" cap="none" spc="0" dirty="0">
              <a:ln/>
              <a:solidFill>
                <a:schemeClr val="accent3"/>
              </a:solidFill>
              <a:effectLst/>
            </a:endParaRPr>
          </a:p>
        </p:txBody>
      </p:sp>
      <p:sp>
        <p:nvSpPr>
          <p:cNvPr id="8" name="Rectangle 7"/>
          <p:cNvSpPr/>
          <p:nvPr/>
        </p:nvSpPr>
        <p:spPr>
          <a:xfrm>
            <a:off x="6516216" y="1295600"/>
            <a:ext cx="2300630" cy="258532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5400" b="1" dirty="0" smtClean="0">
                <a:ln/>
                <a:solidFill>
                  <a:schemeClr val="accent3"/>
                </a:solidFill>
              </a:rPr>
              <a:t>1,2,3,4,</a:t>
            </a:r>
          </a:p>
          <a:p>
            <a:pPr algn="ctr"/>
            <a:r>
              <a:rPr lang="en-US" altLang="ja-JP" sz="5400" b="1" dirty="0" smtClean="0">
                <a:ln/>
                <a:solidFill>
                  <a:schemeClr val="accent3"/>
                </a:solidFill>
              </a:rPr>
              <a:t>2,3,4</a:t>
            </a:r>
          </a:p>
          <a:p>
            <a:pPr algn="ctr"/>
            <a:r>
              <a:rPr lang="en-US" altLang="ja-JP" sz="5400" b="1" cap="none" spc="0" dirty="0" smtClean="0">
                <a:ln/>
                <a:solidFill>
                  <a:schemeClr val="accent3"/>
                </a:solidFill>
                <a:effectLst/>
              </a:rPr>
              <a:t>2,3,4</a:t>
            </a:r>
            <a:endParaRPr lang="en-US" altLang="ja-JP" sz="5400" b="1" cap="none" spc="0" dirty="0">
              <a:ln/>
              <a:solidFill>
                <a:schemeClr val="accent3"/>
              </a:solidFill>
              <a:effectLst/>
            </a:endParaRPr>
          </a:p>
        </p:txBody>
      </p:sp>
    </p:spTree>
    <p:extLst>
      <p:ext uri="{BB962C8B-B14F-4D97-AF65-F5344CB8AC3E}">
        <p14:creationId xmlns:p14="http://schemas.microsoft.com/office/powerpoint/2010/main" val="17462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ja-JP" dirty="0" smtClean="0"/>
              <a:t>comparison</a:t>
            </a:r>
            <a:endParaRPr kumimoji="1" lang="ja-JP" altLang="en-US"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0" indent="0">
              <a:buNone/>
            </a:pPr>
            <a:r>
              <a:rPr lang="en-US" altLang="ja-JP" dirty="0"/>
              <a:t>for (</a:t>
            </a:r>
            <a:r>
              <a:rPr lang="en-US" altLang="ja-JP" dirty="0" err="1"/>
              <a:t>int</a:t>
            </a:r>
            <a:r>
              <a:rPr lang="en-US" altLang="ja-JP" dirty="0"/>
              <a:t> x = 1; x &lt;= 10; x++)</a:t>
            </a:r>
          </a:p>
          <a:p>
            <a:pPr marL="0" indent="0">
              <a:buNone/>
            </a:pPr>
            <a:r>
              <a:rPr lang="en-US" altLang="ja-JP" dirty="0"/>
              <a:t>{</a:t>
            </a:r>
          </a:p>
          <a:p>
            <a:pPr marL="0" indent="0">
              <a:buNone/>
            </a:pPr>
            <a:r>
              <a:rPr lang="en-US" altLang="ja-JP" dirty="0"/>
              <a:t>  </a:t>
            </a:r>
            <a:r>
              <a:rPr lang="en-US" altLang="ja-JP" dirty="0" err="1"/>
              <a:t>println</a:t>
            </a:r>
            <a:r>
              <a:rPr lang="en-US" altLang="ja-JP" dirty="0"/>
              <a:t>(x);  </a:t>
            </a:r>
          </a:p>
          <a:p>
            <a:pPr marL="0" indent="0">
              <a:buNone/>
            </a:pPr>
            <a:r>
              <a:rPr lang="en-US" altLang="ja-JP" dirty="0" smtClean="0"/>
              <a:t>}</a:t>
            </a:r>
          </a:p>
          <a:p>
            <a:pPr marL="0" indent="0">
              <a:buNone/>
            </a:pPr>
            <a:r>
              <a:rPr kumimoji="1" lang="en-US" altLang="ja-JP" dirty="0" smtClean="0"/>
              <a:t>How about…</a:t>
            </a:r>
          </a:p>
          <a:p>
            <a:pPr marL="0" indent="0">
              <a:buNone/>
            </a:pPr>
            <a:endParaRPr lang="en-US" altLang="ja-JP" dirty="0"/>
          </a:p>
          <a:p>
            <a:pPr marL="0" indent="0">
              <a:buNone/>
            </a:pPr>
            <a:r>
              <a:rPr lang="en-US" altLang="ja-JP" dirty="0"/>
              <a:t>for (float x = 0.1; x &lt;= 1.0; x += 0.1) </a:t>
            </a:r>
          </a:p>
          <a:p>
            <a:pPr marL="0" indent="0">
              <a:buNone/>
            </a:pPr>
            <a:r>
              <a:rPr lang="en-US" altLang="ja-JP" dirty="0"/>
              <a:t>{</a:t>
            </a:r>
          </a:p>
          <a:p>
            <a:pPr marL="0" indent="0">
              <a:buNone/>
            </a:pPr>
            <a:r>
              <a:rPr lang="en-US" altLang="ja-JP" dirty="0"/>
              <a:t>  </a:t>
            </a:r>
            <a:r>
              <a:rPr lang="en-US" altLang="ja-JP" dirty="0" err="1"/>
              <a:t>println</a:t>
            </a:r>
            <a:r>
              <a:rPr lang="en-US" altLang="ja-JP" dirty="0"/>
              <a:t>(x);</a:t>
            </a:r>
          </a:p>
          <a:p>
            <a:pPr marL="0" indent="0">
              <a:buNone/>
            </a:pPr>
            <a:r>
              <a:rPr lang="en-US" altLang="ja-JP" dirty="0"/>
              <a:t>}</a:t>
            </a:r>
            <a:endParaRPr kumimoji="1" lang="en-US" altLang="ja-JP" dirty="0"/>
          </a:p>
        </p:txBody>
      </p:sp>
    </p:spTree>
    <p:extLst>
      <p:ext uri="{BB962C8B-B14F-4D97-AF65-F5344CB8AC3E}">
        <p14:creationId xmlns:p14="http://schemas.microsoft.com/office/powerpoint/2010/main" val="13855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Floating point is not exact!!!!</a:t>
            </a:r>
            <a:endParaRPr kumimoji="1" lang="ja-JP" altLang="en-US" dirty="0"/>
          </a:p>
        </p:txBody>
      </p:sp>
      <p:sp>
        <p:nvSpPr>
          <p:cNvPr id="3" name="Content Placeholder 2"/>
          <p:cNvSpPr>
            <a:spLocks noGrp="1"/>
          </p:cNvSpPr>
          <p:nvPr>
            <p:ph idx="1"/>
          </p:nvPr>
        </p:nvSpPr>
        <p:spPr>
          <a:xfrm>
            <a:off x="457200" y="1600200"/>
            <a:ext cx="8579296" cy="4525963"/>
          </a:xfrm>
        </p:spPr>
        <p:txBody>
          <a:bodyPr>
            <a:normAutofit/>
          </a:bodyPr>
          <a:lstStyle/>
          <a:p>
            <a:pPr marL="0" indent="0">
              <a:buNone/>
            </a:pPr>
            <a:r>
              <a:rPr kumimoji="1" lang="en-US" altLang="ja-JP" dirty="0" smtClean="0"/>
              <a:t>Due to the way computers store floating poin</a:t>
            </a:r>
            <a:r>
              <a:rPr lang="en-US" altLang="ja-JP" dirty="0" smtClean="0"/>
              <a:t>t numbers, we get strange rounding and precision errors</a:t>
            </a:r>
          </a:p>
          <a:p>
            <a:pPr marL="0" indent="0">
              <a:buNone/>
            </a:pPr>
            <a:endParaRPr kumimoji="1" lang="en-US" altLang="ja-JP" dirty="0"/>
          </a:p>
          <a:p>
            <a:pPr marL="0" indent="0">
              <a:buNone/>
            </a:pPr>
            <a:r>
              <a:rPr lang="en-US" altLang="ja-JP" dirty="0" smtClean="0"/>
              <a:t>Floats cannot be trusted for exact numbers!</a:t>
            </a:r>
          </a:p>
          <a:p>
            <a:pPr marL="0" indent="0">
              <a:buNone/>
            </a:pPr>
            <a:r>
              <a:rPr kumimoji="1" lang="en-US" altLang="ja-JP" dirty="0"/>
              <a:t>	</a:t>
            </a:r>
            <a:r>
              <a:rPr kumimoji="1" lang="en-US" altLang="ja-JP" dirty="0" smtClean="0"/>
              <a:t>- don’t use them in for loops, use </a:t>
            </a:r>
            <a:r>
              <a:rPr kumimoji="1" lang="en-US" altLang="ja-JP" dirty="0" err="1" smtClean="0"/>
              <a:t>ints</a:t>
            </a:r>
            <a:r>
              <a:rPr kumimoji="1" lang="en-US" altLang="ja-JP" dirty="0" smtClean="0"/>
              <a:t> instead</a:t>
            </a:r>
          </a:p>
          <a:p>
            <a:pPr marL="0" indent="0">
              <a:buNone/>
            </a:pPr>
            <a:r>
              <a:rPr lang="en-US" altLang="ja-JP" dirty="0"/>
              <a:t>	</a:t>
            </a:r>
            <a:r>
              <a:rPr lang="en-US" altLang="ja-JP" dirty="0" smtClean="0"/>
              <a:t>- don’t use them for serous money</a:t>
            </a:r>
          </a:p>
          <a:p>
            <a:pPr marL="0" indent="0">
              <a:buNone/>
            </a:pPr>
            <a:r>
              <a:rPr kumimoji="1" lang="en-US" altLang="ja-JP" dirty="0"/>
              <a:t>	</a:t>
            </a:r>
            <a:r>
              <a:rPr kumimoji="1" lang="en-US" altLang="ja-JP" dirty="0" smtClean="0"/>
              <a:t>- cannot trust exact comparisons…</a:t>
            </a:r>
            <a:endParaRPr kumimoji="1" lang="ja-JP" altLang="en-US" dirty="0"/>
          </a:p>
        </p:txBody>
      </p:sp>
    </p:spTree>
    <p:extLst>
      <p:ext uri="{BB962C8B-B14F-4D97-AF65-F5344CB8AC3E}">
        <p14:creationId xmlns:p14="http://schemas.microsoft.com/office/powerpoint/2010/main" val="36816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Processing is </a:t>
            </a:r>
            <a:r>
              <a:rPr lang="en-US" b="1" dirty="0" smtClean="0"/>
              <a:t>case sensitive!</a:t>
            </a:r>
            <a:endParaRPr lang="en-CA" dirty="0"/>
          </a:p>
        </p:txBody>
      </p:sp>
      <p:sp>
        <p:nvSpPr>
          <p:cNvPr id="3" name="コンテンツ プレースホルダー 2"/>
          <p:cNvSpPr>
            <a:spLocks noGrp="1"/>
          </p:cNvSpPr>
          <p:nvPr>
            <p:ph idx="1"/>
          </p:nvPr>
        </p:nvSpPr>
        <p:spPr>
          <a:xfrm>
            <a:off x="457200" y="1600200"/>
            <a:ext cx="8229600" cy="5026827"/>
          </a:xfrm>
        </p:spPr>
        <p:txBody>
          <a:bodyPr>
            <a:normAutofit/>
          </a:bodyPr>
          <a:lstStyle/>
          <a:p>
            <a:pPr marL="0" indent="0">
              <a:buNone/>
            </a:pPr>
            <a:r>
              <a:rPr lang="en-US" dirty="0" smtClean="0"/>
              <a:t>anything you type in processing is </a:t>
            </a:r>
            <a:r>
              <a:rPr lang="en-US" b="1" dirty="0" smtClean="0"/>
              <a:t>case sensitive</a:t>
            </a:r>
            <a:endParaRPr lang="en-US" dirty="0" smtClean="0"/>
          </a:p>
          <a:p>
            <a:pPr marL="0" indent="0">
              <a:buNone/>
            </a:pPr>
            <a:r>
              <a:rPr lang="en-US" dirty="0" smtClean="0"/>
              <a:t>this means that </a:t>
            </a:r>
            <a:r>
              <a:rPr lang="en-US" b="1" dirty="0" smtClean="0"/>
              <a:t>upper case</a:t>
            </a:r>
            <a:r>
              <a:rPr lang="en-US" b="1" i="1" dirty="0" smtClean="0"/>
              <a:t> </a:t>
            </a:r>
            <a:r>
              <a:rPr lang="en-US" dirty="0" smtClean="0"/>
              <a:t>is different than </a:t>
            </a:r>
            <a:r>
              <a:rPr lang="en-US" b="1" dirty="0" smtClean="0"/>
              <a:t>lower case</a:t>
            </a:r>
            <a:endParaRPr lang="en-US" dirty="0" smtClean="0"/>
          </a:p>
          <a:p>
            <a:pPr marL="0" indent="0">
              <a:buNone/>
            </a:pPr>
            <a:endParaRPr lang="en-US" dirty="0"/>
          </a:p>
          <a:p>
            <a:pPr marL="0" indent="0">
              <a:buNone/>
            </a:pPr>
            <a:r>
              <a:rPr lang="en-US" dirty="0" smtClean="0"/>
              <a:t>Line (OK)</a:t>
            </a:r>
          </a:p>
          <a:p>
            <a:pPr marL="0" indent="0">
              <a:buNone/>
            </a:pPr>
            <a:r>
              <a:rPr lang="en-US" dirty="0" smtClean="0"/>
              <a:t>Line (BAD)</a:t>
            </a:r>
          </a:p>
          <a:p>
            <a:pPr marL="0" indent="0">
              <a:buNone/>
            </a:pPr>
            <a:r>
              <a:rPr lang="en-US" dirty="0" err="1" smtClean="0"/>
              <a:t>LiNe</a:t>
            </a:r>
            <a:r>
              <a:rPr lang="en-US" dirty="0" smtClean="0"/>
              <a:t> (BAD)</a:t>
            </a:r>
          </a:p>
          <a:p>
            <a:pPr marL="0" indent="0">
              <a:buNone/>
            </a:pPr>
            <a:r>
              <a:rPr lang="en-US" dirty="0" smtClean="0"/>
              <a:t>(computers are stupid)</a:t>
            </a:r>
            <a:endParaRPr lang="en-CA" dirty="0"/>
          </a:p>
        </p:txBody>
      </p:sp>
    </p:spTree>
    <p:extLst>
      <p:ext uri="{BB962C8B-B14F-4D97-AF65-F5344CB8AC3E}">
        <p14:creationId xmlns:p14="http://schemas.microsoft.com/office/powerpoint/2010/main" val="382325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78098"/>
          </a:xfrm>
        </p:spPr>
        <p:txBody>
          <a:bodyPr>
            <a:normAutofit fontScale="90000"/>
          </a:bodyPr>
          <a:lstStyle/>
          <a:p>
            <a:r>
              <a:rPr kumimoji="1" lang="en-US" altLang="ja-JP" dirty="0" smtClean="0"/>
              <a:t>Floats: cannot trust equals comparisons</a:t>
            </a:r>
            <a:endParaRPr kumimoji="1" lang="ja-JP" altLang="en-US" dirty="0"/>
          </a:p>
        </p:txBody>
      </p:sp>
      <p:sp>
        <p:nvSpPr>
          <p:cNvPr id="3" name="Content Placeholder 2"/>
          <p:cNvSpPr>
            <a:spLocks noGrp="1"/>
          </p:cNvSpPr>
          <p:nvPr>
            <p:ph idx="1"/>
          </p:nvPr>
        </p:nvSpPr>
        <p:spPr>
          <a:xfrm>
            <a:off x="457200" y="1196752"/>
            <a:ext cx="8229600" cy="5400600"/>
          </a:xfrm>
        </p:spPr>
        <p:txBody>
          <a:bodyPr>
            <a:normAutofit/>
          </a:bodyPr>
          <a:lstStyle/>
          <a:p>
            <a:pPr marL="0" indent="0">
              <a:buNone/>
            </a:pPr>
            <a:r>
              <a:rPr lang="en-US" altLang="ja-JP" dirty="0" smtClean="0"/>
              <a:t>if (0.7 == 0.7)</a:t>
            </a:r>
          </a:p>
          <a:p>
            <a:pPr marL="0" indent="0">
              <a:buNone/>
            </a:pPr>
            <a:r>
              <a:rPr lang="en-US" altLang="ja-JP" dirty="0" smtClean="0"/>
              <a:t>{</a:t>
            </a:r>
          </a:p>
          <a:p>
            <a:pPr marL="0" indent="0">
              <a:buNone/>
            </a:pPr>
            <a:r>
              <a:rPr lang="en-US" altLang="ja-JP" dirty="0"/>
              <a:t> </a:t>
            </a:r>
            <a:r>
              <a:rPr lang="en-US" altLang="ja-JP" dirty="0" smtClean="0"/>
              <a:t> </a:t>
            </a:r>
            <a:r>
              <a:rPr lang="en-US" altLang="ja-JP" dirty="0" err="1" smtClean="0"/>
              <a:t>println</a:t>
            </a:r>
            <a:r>
              <a:rPr lang="en-US" altLang="ja-JP" dirty="0" smtClean="0"/>
              <a:t>(1);</a:t>
            </a:r>
          </a:p>
          <a:p>
            <a:pPr marL="0" indent="0">
              <a:buNone/>
            </a:pPr>
            <a:r>
              <a:rPr lang="en-US" altLang="ja-JP" dirty="0"/>
              <a:t>}</a:t>
            </a:r>
            <a:endParaRPr lang="en-US" altLang="ja-JP" dirty="0" smtClean="0"/>
          </a:p>
          <a:p>
            <a:pPr marL="0" indent="0">
              <a:buNone/>
            </a:pPr>
            <a:endParaRPr lang="en-US" altLang="ja-JP" dirty="0"/>
          </a:p>
          <a:p>
            <a:pPr marL="0" indent="0">
              <a:buNone/>
            </a:pPr>
            <a:r>
              <a:rPr lang="en-US" altLang="ja-JP" dirty="0" smtClean="0"/>
              <a:t>if </a:t>
            </a:r>
            <a:r>
              <a:rPr lang="en-US" altLang="ja-JP" dirty="0"/>
              <a:t>(0.7 == 0.6+0.1)</a:t>
            </a:r>
          </a:p>
          <a:p>
            <a:pPr marL="0" indent="0">
              <a:buNone/>
            </a:pPr>
            <a:r>
              <a:rPr lang="en-US" altLang="ja-JP" dirty="0"/>
              <a:t>{</a:t>
            </a:r>
          </a:p>
          <a:p>
            <a:pPr marL="0" indent="0">
              <a:buNone/>
            </a:pPr>
            <a:r>
              <a:rPr lang="en-US" altLang="ja-JP" dirty="0"/>
              <a:t>  </a:t>
            </a:r>
            <a:r>
              <a:rPr lang="en-US" altLang="ja-JP" dirty="0" err="1"/>
              <a:t>println</a:t>
            </a:r>
            <a:r>
              <a:rPr lang="en-US" altLang="ja-JP" dirty="0"/>
              <a:t>(1); </a:t>
            </a:r>
          </a:p>
          <a:p>
            <a:pPr marL="0" indent="0">
              <a:buNone/>
            </a:pPr>
            <a:r>
              <a:rPr lang="en-US" altLang="ja-JP" dirty="0"/>
              <a:t>}</a:t>
            </a:r>
            <a:endParaRPr kumimoji="1" lang="ja-JP" altLang="en-US" dirty="0"/>
          </a:p>
        </p:txBody>
      </p:sp>
    </p:spTree>
    <p:extLst>
      <p:ext uri="{BB962C8B-B14F-4D97-AF65-F5344CB8AC3E}">
        <p14:creationId xmlns:p14="http://schemas.microsoft.com/office/powerpoint/2010/main" val="177139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778098"/>
          </a:xfrm>
        </p:spPr>
        <p:txBody>
          <a:bodyPr>
            <a:normAutofit fontScale="90000"/>
          </a:bodyPr>
          <a:lstStyle/>
          <a:p>
            <a:r>
              <a:rPr kumimoji="1" lang="en-US" altLang="ja-JP" dirty="0" smtClean="0"/>
              <a:t>Floats: cannot trust equals comparisons</a:t>
            </a:r>
            <a:endParaRPr kumimoji="1" lang="ja-JP" altLang="en-US" dirty="0"/>
          </a:p>
        </p:txBody>
      </p:sp>
      <p:sp>
        <p:nvSpPr>
          <p:cNvPr id="3" name="Content Placeholder 2"/>
          <p:cNvSpPr>
            <a:spLocks noGrp="1"/>
          </p:cNvSpPr>
          <p:nvPr>
            <p:ph idx="1"/>
          </p:nvPr>
        </p:nvSpPr>
        <p:spPr>
          <a:xfrm>
            <a:off x="457200" y="1196752"/>
            <a:ext cx="8229600" cy="5400600"/>
          </a:xfrm>
        </p:spPr>
        <p:txBody>
          <a:bodyPr>
            <a:normAutofit/>
          </a:bodyPr>
          <a:lstStyle/>
          <a:p>
            <a:pPr marL="0" indent="0">
              <a:buNone/>
            </a:pPr>
            <a:r>
              <a:rPr lang="en-US" altLang="ja-JP" dirty="0" smtClean="0"/>
              <a:t>What to do!?!?!?</a:t>
            </a:r>
          </a:p>
          <a:p>
            <a:pPr marL="0" indent="0">
              <a:buNone/>
            </a:pPr>
            <a:endParaRPr lang="en-US" altLang="ja-JP" dirty="0"/>
          </a:p>
          <a:p>
            <a:pPr marL="0" indent="0">
              <a:buNone/>
            </a:pPr>
            <a:r>
              <a:rPr lang="en-US" altLang="ja-JP" dirty="0" smtClean="0"/>
              <a:t>Use &lt;, &lt;=, &gt;, &gt;= whenever possible</a:t>
            </a:r>
          </a:p>
          <a:p>
            <a:pPr marL="0" indent="0">
              <a:buNone/>
            </a:pPr>
            <a:r>
              <a:rPr lang="en-US" altLang="ja-JP" dirty="0" smtClean="0"/>
              <a:t>If you need to test if they’re EQUAL, check if they are CLOSE enough….</a:t>
            </a:r>
          </a:p>
          <a:p>
            <a:pPr marL="0" indent="0">
              <a:buNone/>
            </a:pPr>
            <a:r>
              <a:rPr lang="en-US" altLang="ja-JP" dirty="0" smtClean="0"/>
              <a:t>Advanced: </a:t>
            </a:r>
          </a:p>
          <a:p>
            <a:pPr marL="0" indent="0">
              <a:buNone/>
            </a:pPr>
            <a:r>
              <a:rPr lang="en-US" altLang="ja-JP" dirty="0"/>
              <a:t> </a:t>
            </a:r>
            <a:r>
              <a:rPr lang="en-US" altLang="ja-JP" dirty="0" smtClean="0"/>
              <a:t>         float threshold = 0.001;</a:t>
            </a:r>
          </a:p>
          <a:p>
            <a:pPr marL="0" indent="0">
              <a:buNone/>
            </a:pPr>
            <a:r>
              <a:rPr lang="en-US" altLang="ja-JP" dirty="0"/>
              <a:t>	</a:t>
            </a:r>
            <a:r>
              <a:rPr lang="en-US" altLang="ja-JP" dirty="0" smtClean="0"/>
              <a:t>if (  abs(f1-f2) &lt; threshold)…</a:t>
            </a:r>
          </a:p>
        </p:txBody>
      </p:sp>
    </p:spTree>
    <p:extLst>
      <p:ext uri="{BB962C8B-B14F-4D97-AF65-F5344CB8AC3E}">
        <p14:creationId xmlns:p14="http://schemas.microsoft.com/office/powerpoint/2010/main" val="240822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06090"/>
          </a:xfrm>
        </p:spPr>
        <p:txBody>
          <a:bodyPr>
            <a:normAutofit fontScale="90000"/>
          </a:bodyPr>
          <a:lstStyle/>
          <a:p>
            <a:r>
              <a:rPr kumimoji="1" lang="en-US" altLang="ja-JP" dirty="0" smtClean="0"/>
              <a:t>Don’t use floats in for loops</a:t>
            </a:r>
            <a:endParaRPr kumimoji="1" lang="ja-JP" altLang="en-US" dirty="0"/>
          </a:p>
        </p:txBody>
      </p:sp>
      <p:sp>
        <p:nvSpPr>
          <p:cNvPr id="3" name="Content Placeholder 2"/>
          <p:cNvSpPr>
            <a:spLocks noGrp="1"/>
          </p:cNvSpPr>
          <p:nvPr>
            <p:ph idx="1"/>
          </p:nvPr>
        </p:nvSpPr>
        <p:spPr>
          <a:xfrm>
            <a:off x="457200" y="894730"/>
            <a:ext cx="8229600" cy="5774630"/>
          </a:xfrm>
        </p:spPr>
        <p:txBody>
          <a:bodyPr>
            <a:normAutofit fontScale="92500"/>
          </a:bodyPr>
          <a:lstStyle/>
          <a:p>
            <a:pPr marL="0" indent="0">
              <a:buNone/>
            </a:pPr>
            <a:r>
              <a:rPr kumimoji="1" lang="en-US" altLang="ja-JP" dirty="0" smtClean="0"/>
              <a:t>Convert the loop to integers, and convert to floats</a:t>
            </a:r>
          </a:p>
          <a:p>
            <a:pPr marL="0" indent="0">
              <a:buNone/>
            </a:pPr>
            <a:endParaRPr kumimoji="1" lang="en-US" altLang="ja-JP" dirty="0" smtClean="0"/>
          </a:p>
          <a:p>
            <a:pPr marL="0" indent="0">
              <a:buNone/>
            </a:pPr>
            <a:r>
              <a:rPr kumimoji="1" lang="en-US" altLang="ja-JP" dirty="0" smtClean="0"/>
              <a:t>Instead of..</a:t>
            </a:r>
          </a:p>
          <a:p>
            <a:pPr marL="0" indent="0">
              <a:buNone/>
            </a:pPr>
            <a:r>
              <a:rPr kumimoji="1" lang="en-US" altLang="ja-JP" dirty="0" smtClean="0"/>
              <a:t>for (float t = 0; t&lt;=1; </a:t>
            </a:r>
            <a:r>
              <a:rPr lang="en-US" altLang="ja-JP" dirty="0" smtClean="0"/>
              <a:t>t+= 0.1) // ten times..</a:t>
            </a:r>
          </a:p>
          <a:p>
            <a:pPr marL="0" indent="0">
              <a:buNone/>
            </a:pPr>
            <a:endParaRPr kumimoji="1" lang="en-US" altLang="ja-JP" dirty="0"/>
          </a:p>
          <a:p>
            <a:pPr marL="0" indent="0">
              <a:buNone/>
            </a:pPr>
            <a:r>
              <a:rPr lang="en-US" altLang="ja-JP" dirty="0" smtClean="0"/>
              <a:t>float steps = 10;</a:t>
            </a:r>
          </a:p>
          <a:p>
            <a:pPr marL="0" indent="0">
              <a:buNone/>
            </a:pPr>
            <a:r>
              <a:rPr kumimoji="1" lang="en-US" altLang="ja-JP" dirty="0" smtClean="0"/>
              <a:t>for (</a:t>
            </a:r>
            <a:r>
              <a:rPr kumimoji="1" lang="en-US" altLang="ja-JP" dirty="0" err="1" smtClean="0"/>
              <a:t>int</a:t>
            </a:r>
            <a:r>
              <a:rPr kumimoji="1" lang="en-US" altLang="ja-JP" dirty="0" smtClean="0"/>
              <a:t> </a:t>
            </a:r>
            <a:r>
              <a:rPr kumimoji="1" lang="en-US" altLang="ja-JP" dirty="0" err="1" smtClean="0"/>
              <a:t>i</a:t>
            </a:r>
            <a:r>
              <a:rPr kumimoji="1" lang="en-US" altLang="ja-JP" dirty="0" smtClean="0"/>
              <a:t> = 0; </a:t>
            </a:r>
            <a:r>
              <a:rPr kumimoji="1" lang="en-US" altLang="ja-JP" dirty="0" err="1" smtClean="0"/>
              <a:t>i</a:t>
            </a:r>
            <a:r>
              <a:rPr kumimoji="1" lang="en-US" altLang="ja-JP" dirty="0" smtClean="0"/>
              <a:t> </a:t>
            </a:r>
            <a:r>
              <a:rPr lang="en-US" altLang="ja-JP" dirty="0" smtClean="0"/>
              <a:t>&lt;= steps; </a:t>
            </a:r>
            <a:r>
              <a:rPr lang="en-US" altLang="ja-JP" dirty="0" err="1" smtClean="0"/>
              <a:t>i</a:t>
            </a:r>
            <a:r>
              <a:rPr lang="en-US" altLang="ja-JP" dirty="0" smtClean="0"/>
              <a:t>++)</a:t>
            </a:r>
          </a:p>
          <a:p>
            <a:pPr marL="0" indent="0">
              <a:buNone/>
            </a:pPr>
            <a:r>
              <a:rPr kumimoji="1" lang="en-US" altLang="ja-JP" dirty="0" smtClean="0"/>
              <a:t>{</a:t>
            </a:r>
          </a:p>
          <a:p>
            <a:pPr marL="0" indent="0">
              <a:buNone/>
            </a:pPr>
            <a:r>
              <a:rPr lang="en-US" altLang="ja-JP" dirty="0" smtClean="0"/>
              <a:t>	float t = </a:t>
            </a:r>
            <a:r>
              <a:rPr lang="en-US" altLang="ja-JP" dirty="0" err="1" smtClean="0"/>
              <a:t>i</a:t>
            </a:r>
            <a:r>
              <a:rPr lang="en-US" altLang="ja-JP" dirty="0" smtClean="0"/>
              <a:t>/steps; // careful of </a:t>
            </a:r>
            <a:r>
              <a:rPr lang="en-US" altLang="ja-JP" dirty="0" err="1" smtClean="0"/>
              <a:t>int</a:t>
            </a:r>
            <a:r>
              <a:rPr lang="en-US" altLang="ja-JP" dirty="0" smtClean="0"/>
              <a:t> division</a:t>
            </a:r>
            <a:endParaRPr lang="en-US" altLang="ja-JP" dirty="0"/>
          </a:p>
          <a:p>
            <a:pPr marL="0" indent="0">
              <a:buNone/>
            </a:pPr>
            <a:r>
              <a:rPr kumimoji="1" lang="en-US" altLang="ja-JP" dirty="0" smtClean="0"/>
              <a:t>}</a:t>
            </a:r>
          </a:p>
        </p:txBody>
      </p:sp>
    </p:spTree>
    <p:extLst>
      <p:ext uri="{BB962C8B-B14F-4D97-AF65-F5344CB8AC3E}">
        <p14:creationId xmlns:p14="http://schemas.microsoft.com/office/powerpoint/2010/main" val="417699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clock</a:t>
            </a:r>
            <a:endParaRPr lang="en-US" dirty="0"/>
          </a:p>
        </p:txBody>
      </p:sp>
      <p:sp>
        <p:nvSpPr>
          <p:cNvPr id="3" name="Content Placeholder 2"/>
          <p:cNvSpPr>
            <a:spLocks noGrp="1"/>
          </p:cNvSpPr>
          <p:nvPr>
            <p:ph idx="1"/>
          </p:nvPr>
        </p:nvSpPr>
        <p:spPr/>
        <p:txBody>
          <a:bodyPr/>
          <a:lstStyle/>
          <a:p>
            <a:pPr marL="0" indent="0">
              <a:buNone/>
            </a:pPr>
            <a:r>
              <a:rPr lang="en-US" dirty="0" smtClean="0"/>
              <a:t>circle of dots</a:t>
            </a:r>
          </a:p>
          <a:p>
            <a:pPr marL="0" indent="0">
              <a:buNone/>
            </a:pPr>
            <a:r>
              <a:rPr lang="en-US" dirty="0" smtClean="0"/>
              <a:t>every fifth dot larger</a:t>
            </a:r>
          </a:p>
          <a:p>
            <a:pPr marL="0" indent="0">
              <a:buNone/>
            </a:pPr>
            <a:r>
              <a:rPr lang="en-US" dirty="0" smtClean="0"/>
              <a:t>second hand</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445867" y="32454"/>
            <a:ext cx="4698133" cy="4908714"/>
          </a:xfrm>
          <a:prstGeom prst="rect">
            <a:avLst/>
          </a:prstGeom>
        </p:spPr>
      </p:pic>
    </p:spTree>
    <p:extLst>
      <p:ext uri="{BB962C8B-B14F-4D97-AF65-F5344CB8AC3E}">
        <p14:creationId xmlns:p14="http://schemas.microsoft.com/office/powerpoint/2010/main" val="17329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circle of dots</a:t>
            </a:r>
            <a:endParaRPr kumimoji="1" lang="ja-JP" altLang="en-US" dirty="0"/>
          </a:p>
        </p:txBody>
      </p:sp>
      <p:sp>
        <p:nvSpPr>
          <p:cNvPr id="3" name="Content Placeholder 2"/>
          <p:cNvSpPr>
            <a:spLocks noGrp="1"/>
          </p:cNvSpPr>
          <p:nvPr>
            <p:ph idx="1"/>
          </p:nvPr>
        </p:nvSpPr>
        <p:spPr/>
        <p:txBody>
          <a:bodyPr>
            <a:normAutofit/>
          </a:bodyPr>
          <a:lstStyle/>
          <a:p>
            <a:pPr marL="0" indent="0">
              <a:buNone/>
            </a:pPr>
            <a:r>
              <a:rPr kumimoji="1" lang="en-US" altLang="ja-JP" sz="2800" dirty="0" smtClean="0"/>
              <a:t>60 dots</a:t>
            </a:r>
          </a:p>
          <a:p>
            <a:pPr marL="514350" indent="-514350">
              <a:buAutoNum type="arabicParenR"/>
            </a:pPr>
            <a:r>
              <a:rPr lang="en-US" altLang="ja-JP" sz="2800" dirty="0" smtClean="0"/>
              <a:t>Calculate angle to a given dot </a:t>
            </a:r>
            <a:r>
              <a:rPr lang="en-US" altLang="ja-JP" sz="2800" dirty="0" err="1" smtClean="0"/>
              <a:t>i</a:t>
            </a:r>
            <a:endParaRPr lang="en-US" altLang="ja-JP" sz="2800" dirty="0" smtClean="0"/>
          </a:p>
          <a:p>
            <a:pPr marL="514350" indent="-514350">
              <a:buAutoNum type="arabicParenR"/>
            </a:pPr>
            <a:r>
              <a:rPr lang="en-US" altLang="ja-JP" sz="2800" dirty="0" smtClean="0"/>
              <a:t>Given angle, calculate x and y</a:t>
            </a:r>
          </a:p>
          <a:p>
            <a:pPr marL="0" indent="0">
              <a:buNone/>
            </a:pPr>
            <a:r>
              <a:rPr lang="en-US" altLang="ja-JP" sz="2800" dirty="0"/>
              <a:t>	</a:t>
            </a:r>
            <a:r>
              <a:rPr lang="en-US" altLang="ja-JP" sz="2800" dirty="0" smtClean="0"/>
              <a:t>(setup </a:t>
            </a:r>
            <a:r>
              <a:rPr lang="en-US" altLang="ja-JP" sz="2800" dirty="0" err="1" smtClean="0"/>
              <a:t>globals</a:t>
            </a:r>
            <a:r>
              <a:rPr lang="en-US" altLang="ja-JP" sz="2800" dirty="0" smtClean="0"/>
              <a:t> for clock)</a:t>
            </a:r>
          </a:p>
          <a:p>
            <a:pPr marL="0" indent="0">
              <a:buNone/>
            </a:pPr>
            <a:r>
              <a:rPr lang="en-US" altLang="ja-JP" sz="2800" dirty="0" smtClean="0"/>
              <a:t>3)  Wrap in a for loop to do for all 60</a:t>
            </a:r>
          </a:p>
          <a:p>
            <a:pPr marL="514350" indent="-514350">
              <a:buAutoNum type="arabicParenR"/>
            </a:pPr>
            <a:endParaRPr kumimoji="1" lang="ja-JP" altLang="en-US" sz="2800"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21624" t="27596" r="22513" b="20663"/>
          <a:stretch/>
        </p:blipFill>
        <p:spPr>
          <a:xfrm>
            <a:off x="6660232" y="428799"/>
            <a:ext cx="2232248" cy="2160240"/>
          </a:xfrm>
          <a:prstGeom prst="rect">
            <a:avLst/>
          </a:prstGeom>
        </p:spPr>
      </p:pic>
      <p:grpSp>
        <p:nvGrpSpPr>
          <p:cNvPr id="6" name="Group 5"/>
          <p:cNvGrpSpPr/>
          <p:nvPr/>
        </p:nvGrpSpPr>
        <p:grpSpPr>
          <a:xfrm>
            <a:off x="5796136" y="3070149"/>
            <a:ext cx="3240360" cy="3056014"/>
            <a:chOff x="0" y="0"/>
            <a:chExt cx="1295003" cy="1221486"/>
          </a:xfrm>
        </p:grpSpPr>
        <p:grpSp>
          <p:nvGrpSpPr>
            <p:cNvPr id="7" name="Group 6"/>
            <p:cNvGrpSpPr/>
            <p:nvPr/>
          </p:nvGrpSpPr>
          <p:grpSpPr>
            <a:xfrm>
              <a:off x="0" y="0"/>
              <a:ext cx="1081405" cy="1043610"/>
              <a:chOff x="0" y="0"/>
              <a:chExt cx="1081405" cy="1043610"/>
            </a:xfrm>
          </p:grpSpPr>
          <p:sp>
            <p:nvSpPr>
              <p:cNvPr id="12" name="AutoShape 21"/>
              <p:cNvSpPr>
                <a:spLocks noChangeArrowheads="1"/>
              </p:cNvSpPr>
              <p:nvPr/>
            </p:nvSpPr>
            <p:spPr bwMode="auto">
              <a:xfrm>
                <a:off x="0" y="0"/>
                <a:ext cx="1081405" cy="1042670"/>
              </a:xfrm>
              <a:prstGeom prst="triangle">
                <a:avLst>
                  <a:gd name="adj" fmla="val 100000"/>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en-US" sz="4800"/>
              </a:p>
            </p:txBody>
          </p:sp>
          <p:cxnSp>
            <p:nvCxnSpPr>
              <p:cNvPr id="13" name="AutoShape 24"/>
              <p:cNvCxnSpPr>
                <a:cxnSpLocks noChangeShapeType="1"/>
              </p:cNvCxnSpPr>
              <p:nvPr/>
            </p:nvCxnSpPr>
            <p:spPr bwMode="auto">
              <a:xfrm>
                <a:off x="994867" y="950976"/>
                <a:ext cx="635" cy="908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25"/>
              <p:cNvCxnSpPr>
                <a:cxnSpLocks noChangeShapeType="1"/>
              </p:cNvCxnSpPr>
              <p:nvPr/>
            </p:nvCxnSpPr>
            <p:spPr bwMode="auto">
              <a:xfrm>
                <a:off x="994867" y="950976"/>
                <a:ext cx="76835"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 name="Arc 26"/>
              <p:cNvSpPr>
                <a:spLocks/>
              </p:cNvSpPr>
              <p:nvPr/>
            </p:nvSpPr>
            <p:spPr bwMode="auto">
              <a:xfrm>
                <a:off x="153619" y="907085"/>
                <a:ext cx="90805" cy="1365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en-US" sz="4800"/>
              </a:p>
            </p:txBody>
          </p:sp>
        </p:grpSp>
        <p:sp>
          <p:nvSpPr>
            <p:cNvPr id="8" name="Text Box 2"/>
            <p:cNvSpPr txBox="1">
              <a:spLocks noChangeArrowheads="1"/>
            </p:cNvSpPr>
            <p:nvPr/>
          </p:nvSpPr>
          <p:spPr bwMode="auto">
            <a:xfrm rot="18932025">
              <a:off x="168249" y="397914"/>
              <a:ext cx="701675" cy="108666"/>
            </a:xfrm>
            <a:prstGeom prst="rect">
              <a:avLst/>
            </a:prstGeom>
            <a:noFill/>
            <a:ln w="9525">
              <a:noFill/>
              <a:miter lim="800000"/>
              <a:headEnd/>
              <a:tailEnd/>
            </a:ln>
          </p:spPr>
          <p:txBody>
            <a:bodyPr rot="0" vert="horz" wrap="square" lIns="91440" tIns="45720" rIns="91440" bIns="45720" anchor="t" anchorCtr="0">
              <a:spAutoFit/>
            </a:bodyPr>
            <a:lstStyle/>
            <a:p>
              <a:pPr algn="just">
                <a:lnSpc>
                  <a:spcPts val="1400"/>
                </a:lnSpc>
                <a:spcAft>
                  <a:spcPts val="600"/>
                </a:spcAft>
              </a:pPr>
              <a:r>
                <a:rPr lang="en-US" sz="3600" kern="100">
                  <a:effectLst/>
                  <a:latin typeface="Arial" panose="020B0604020202020204" pitchFamily="34" charset="0"/>
                  <a:ea typeface="ＭＳ ゴシック" panose="020B0609070205080204" pitchFamily="49" charset="-128"/>
                  <a:cs typeface="ＭＳ Ｐゴシック" panose="020B0600070205080204" pitchFamily="50" charset="-128"/>
                </a:rPr>
                <a:t>radius</a:t>
              </a:r>
            </a:p>
          </p:txBody>
        </p:sp>
        <p:sp>
          <p:nvSpPr>
            <p:cNvPr id="9" name="Text Box 2"/>
            <p:cNvSpPr txBox="1">
              <a:spLocks noChangeArrowheads="1"/>
            </p:cNvSpPr>
            <p:nvPr/>
          </p:nvSpPr>
          <p:spPr bwMode="auto">
            <a:xfrm>
              <a:off x="233133" y="896603"/>
              <a:ext cx="350520" cy="270510"/>
            </a:xfrm>
            <a:prstGeom prst="rect">
              <a:avLst/>
            </a:prstGeom>
            <a:noFill/>
            <a:ln w="9525">
              <a:noFill/>
              <a:miter lim="800000"/>
              <a:headEnd/>
              <a:tailEnd/>
            </a:ln>
          </p:spPr>
          <p:txBody>
            <a:bodyPr rot="0" vert="horz" wrap="square" lIns="91440" tIns="45720" rIns="91440" bIns="45720" anchor="t" anchorCtr="0">
              <a:noAutofit/>
            </a:bodyPr>
            <a:lstStyle/>
            <a:p>
              <a:pPr algn="just">
                <a:lnSpc>
                  <a:spcPts val="1400"/>
                </a:lnSpc>
                <a:spcAft>
                  <a:spcPts val="600"/>
                </a:spcAft>
              </a:pPr>
              <a:r>
                <a:rPr lang="ja-JP" sz="3600" kern="100" dirty="0">
                  <a:effectLst/>
                  <a:latin typeface="Arial" panose="020B0604020202020204" pitchFamily="34" charset="0"/>
                  <a:ea typeface="ＭＳ ゴシック" panose="020B0609070205080204" pitchFamily="49" charset="-128"/>
                  <a:cs typeface="ＭＳ Ｐゴシック" panose="020B0600070205080204" pitchFamily="50" charset="-128"/>
                </a:rPr>
                <a:t>θ</a:t>
              </a:r>
              <a:endParaRPr lang="en-US" sz="3600" kern="100" dirty="0">
                <a:effectLst/>
                <a:latin typeface="Arial" panose="020B0604020202020204" pitchFamily="34" charset="0"/>
                <a:ea typeface="ＭＳ ゴシック" panose="020B0609070205080204" pitchFamily="49" charset="-128"/>
                <a:cs typeface="ＭＳ Ｐゴシック" panose="020B0600070205080204" pitchFamily="50" charset="-128"/>
              </a:endParaRPr>
            </a:p>
          </p:txBody>
        </p:sp>
        <p:sp>
          <p:nvSpPr>
            <p:cNvPr id="10" name="Text Box 2"/>
            <p:cNvSpPr txBox="1">
              <a:spLocks noChangeArrowheads="1"/>
            </p:cNvSpPr>
            <p:nvPr/>
          </p:nvSpPr>
          <p:spPr bwMode="auto">
            <a:xfrm>
              <a:off x="680313" y="950976"/>
              <a:ext cx="350520" cy="270510"/>
            </a:xfrm>
            <a:prstGeom prst="rect">
              <a:avLst/>
            </a:prstGeom>
            <a:noFill/>
            <a:ln w="9525">
              <a:noFill/>
              <a:miter lim="800000"/>
              <a:headEnd/>
              <a:tailEnd/>
            </a:ln>
          </p:spPr>
          <p:txBody>
            <a:bodyPr rot="0" vert="horz" wrap="square" lIns="91440" tIns="45720" rIns="91440" bIns="45720" anchor="t" anchorCtr="0">
              <a:noAutofit/>
            </a:bodyPr>
            <a:lstStyle/>
            <a:p>
              <a:pPr algn="just">
                <a:lnSpc>
                  <a:spcPts val="1400"/>
                </a:lnSpc>
                <a:spcAft>
                  <a:spcPts val="600"/>
                </a:spcAft>
              </a:pPr>
              <a:r>
                <a:rPr lang="en-US" sz="3600" kern="100">
                  <a:effectLst/>
                  <a:latin typeface="Arial" panose="020B0604020202020204" pitchFamily="34" charset="0"/>
                  <a:ea typeface="ＭＳ ゴシック" panose="020B0609070205080204" pitchFamily="49" charset="-128"/>
                  <a:cs typeface="ＭＳ Ｐゴシック" panose="020B0600070205080204" pitchFamily="50" charset="-128"/>
                </a:rPr>
                <a:t>x</a:t>
              </a:r>
            </a:p>
          </p:txBody>
        </p:sp>
        <p:sp>
          <p:nvSpPr>
            <p:cNvPr id="11" name="Text Box 2"/>
            <p:cNvSpPr txBox="1">
              <a:spLocks noChangeArrowheads="1"/>
            </p:cNvSpPr>
            <p:nvPr/>
          </p:nvSpPr>
          <p:spPr bwMode="auto">
            <a:xfrm>
              <a:off x="1046074" y="109728"/>
              <a:ext cx="248929" cy="270510"/>
            </a:xfrm>
            <a:prstGeom prst="rect">
              <a:avLst/>
            </a:prstGeom>
            <a:noFill/>
            <a:ln w="9525">
              <a:noFill/>
              <a:miter lim="800000"/>
              <a:headEnd/>
              <a:tailEnd/>
            </a:ln>
          </p:spPr>
          <p:txBody>
            <a:bodyPr rot="0" vert="horz" wrap="square" lIns="91440" tIns="45720" rIns="91440" bIns="45720" anchor="t" anchorCtr="0">
              <a:noAutofit/>
            </a:bodyPr>
            <a:lstStyle/>
            <a:p>
              <a:pPr algn="just">
                <a:lnSpc>
                  <a:spcPts val="1400"/>
                </a:lnSpc>
                <a:spcAft>
                  <a:spcPts val="600"/>
                </a:spcAft>
              </a:pPr>
              <a:r>
                <a:rPr lang="en-US" sz="3600" kern="100">
                  <a:effectLst/>
                  <a:latin typeface="Arial" panose="020B0604020202020204" pitchFamily="34" charset="0"/>
                  <a:ea typeface="ＭＳ ゴシック" panose="020B0609070205080204" pitchFamily="49" charset="-128"/>
                  <a:cs typeface="ＭＳ Ｐゴシック" panose="020B0600070205080204" pitchFamily="50" charset="-128"/>
                </a:rPr>
                <a:t>y</a:t>
              </a:r>
            </a:p>
          </p:txBody>
        </p:sp>
      </p:grpSp>
    </p:spTree>
    <p:extLst>
      <p:ext uri="{BB962C8B-B14F-4D97-AF65-F5344CB8AC3E}">
        <p14:creationId xmlns:p14="http://schemas.microsoft.com/office/powerpoint/2010/main" val="322572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circle of dots</a:t>
            </a:r>
            <a:endParaRPr kumimoji="1" lang="ja-JP" altLang="en-US" dirty="0"/>
          </a:p>
        </p:txBody>
      </p:sp>
      <p:sp>
        <p:nvSpPr>
          <p:cNvPr id="3" name="Content Placeholder 2"/>
          <p:cNvSpPr>
            <a:spLocks noGrp="1"/>
          </p:cNvSpPr>
          <p:nvPr>
            <p:ph idx="1"/>
          </p:nvPr>
        </p:nvSpPr>
        <p:spPr>
          <a:xfrm>
            <a:off x="179512" y="1600200"/>
            <a:ext cx="8640960" cy="4525963"/>
          </a:xfrm>
        </p:spPr>
        <p:txBody>
          <a:bodyPr>
            <a:normAutofit/>
          </a:bodyPr>
          <a:lstStyle/>
          <a:p>
            <a:pPr marL="0" indent="0">
              <a:buNone/>
            </a:pPr>
            <a:r>
              <a:rPr kumimoji="1" lang="en-US" altLang="ja-JP" sz="2800" dirty="0" smtClean="0"/>
              <a:t>How to make every 5th a different size?</a:t>
            </a:r>
          </a:p>
          <a:p>
            <a:pPr marL="0" indent="0">
              <a:buNone/>
            </a:pPr>
            <a:r>
              <a:rPr lang="en-US" altLang="ja-JP" sz="2800" dirty="0" smtClean="0"/>
              <a:t>Use modulo!</a:t>
            </a:r>
          </a:p>
          <a:p>
            <a:pPr marL="0" indent="0">
              <a:buNone/>
            </a:pPr>
            <a:r>
              <a:rPr kumimoji="1" lang="en-US" altLang="ja-JP" sz="2800" dirty="0"/>
              <a:t>	</a:t>
            </a:r>
            <a:r>
              <a:rPr kumimoji="1" lang="en-US" altLang="ja-JP" sz="2800" dirty="0" smtClean="0"/>
              <a:t>reminder: number modulo 5, i%5, gives 0 when?</a:t>
            </a:r>
          </a:p>
          <a:p>
            <a:pPr marL="0" indent="0">
              <a:buNone/>
            </a:pPr>
            <a:r>
              <a:rPr lang="en-US" altLang="ja-JP" sz="2800" dirty="0"/>
              <a:t>	</a:t>
            </a:r>
            <a:r>
              <a:rPr lang="en-US" altLang="ja-JP" sz="2800" dirty="0" smtClean="0"/>
              <a:t>	when </a:t>
            </a:r>
            <a:r>
              <a:rPr lang="en-US" altLang="ja-JP" sz="2800" dirty="0" err="1" smtClean="0"/>
              <a:t>i</a:t>
            </a:r>
            <a:r>
              <a:rPr lang="en-US" altLang="ja-JP" sz="2800" dirty="0" smtClean="0"/>
              <a:t>/5 has no remainder.</a:t>
            </a:r>
          </a:p>
          <a:p>
            <a:pPr marL="0" indent="0">
              <a:buNone/>
            </a:pPr>
            <a:r>
              <a:rPr kumimoji="1" lang="en-US" altLang="ja-JP" sz="2800" dirty="0"/>
              <a:t>	</a:t>
            </a:r>
            <a:r>
              <a:rPr lang="en-US" altLang="ja-JP" sz="2800" dirty="0"/>
              <a:t>	</a:t>
            </a:r>
            <a:r>
              <a:rPr lang="en-US" altLang="ja-JP" sz="2800" dirty="0" err="1" smtClean="0"/>
              <a:t>i</a:t>
            </a:r>
            <a:r>
              <a:rPr lang="en-US" altLang="ja-JP" sz="2800" dirty="0" smtClean="0"/>
              <a:t>=0, </a:t>
            </a:r>
            <a:r>
              <a:rPr lang="en-US" altLang="ja-JP" sz="2800" dirty="0" err="1" smtClean="0"/>
              <a:t>i</a:t>
            </a:r>
            <a:r>
              <a:rPr lang="en-US" altLang="ja-JP" sz="2800" dirty="0" smtClean="0"/>
              <a:t>=5, </a:t>
            </a:r>
            <a:r>
              <a:rPr lang="en-US" altLang="ja-JP" sz="2800" dirty="0" err="1" smtClean="0"/>
              <a:t>i</a:t>
            </a:r>
            <a:r>
              <a:rPr lang="en-US" altLang="ja-JP" sz="2800" dirty="0" smtClean="0"/>
              <a:t>=10, …. </a:t>
            </a:r>
            <a:r>
              <a:rPr lang="en-US" altLang="ja-JP" sz="2800" dirty="0" err="1" smtClean="0"/>
              <a:t>i</a:t>
            </a:r>
            <a:r>
              <a:rPr lang="en-US" altLang="ja-JP" sz="2800" dirty="0" smtClean="0"/>
              <a:t>=55</a:t>
            </a:r>
          </a:p>
          <a:p>
            <a:pPr marL="0" indent="0">
              <a:buNone/>
            </a:pPr>
            <a:endParaRPr kumimoji="1" lang="en-US" altLang="ja-JP" sz="2800" dirty="0"/>
          </a:p>
          <a:p>
            <a:pPr marL="0" indent="0">
              <a:buNone/>
            </a:pPr>
            <a:r>
              <a:rPr lang="en-US" altLang="ja-JP" sz="2800" dirty="0" smtClean="0"/>
              <a:t>	if (i%5 == 0)…</a:t>
            </a:r>
            <a:endParaRPr kumimoji="1" lang="en-US" altLang="ja-JP" sz="2800" dirty="0" smtClean="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47142" t="30675" r="31478" b="54143"/>
          <a:stretch/>
        </p:blipFill>
        <p:spPr>
          <a:xfrm>
            <a:off x="6176971" y="299304"/>
            <a:ext cx="2859525" cy="2121583"/>
          </a:xfrm>
          <a:prstGeom prst="rect">
            <a:avLst/>
          </a:prstGeom>
        </p:spPr>
      </p:pic>
    </p:spTree>
    <p:extLst>
      <p:ext uri="{BB962C8B-B14F-4D97-AF65-F5344CB8AC3E}">
        <p14:creationId xmlns:p14="http://schemas.microsoft.com/office/powerpoint/2010/main" val="23129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Second hand</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New command!</a:t>
            </a:r>
          </a:p>
          <a:p>
            <a:pPr marL="0" indent="0">
              <a:buNone/>
            </a:pPr>
            <a:r>
              <a:rPr lang="en-US" altLang="ja-JP" dirty="0" err="1" smtClean="0"/>
              <a:t>int</a:t>
            </a:r>
            <a:r>
              <a:rPr lang="en-US" altLang="ja-JP" dirty="0" smtClean="0"/>
              <a:t> second(); // returns the current seconds from the system clock</a:t>
            </a:r>
          </a:p>
          <a:p>
            <a:pPr marL="0" indent="0">
              <a:buNone/>
            </a:pPr>
            <a:r>
              <a:rPr kumimoji="1" lang="en-US" altLang="ja-JP" dirty="0" smtClean="0"/>
              <a:t>map seconds to a corresponding tick mark</a:t>
            </a:r>
          </a:p>
          <a:p>
            <a:pPr marL="0" indent="0">
              <a:buNone/>
            </a:pPr>
            <a:r>
              <a:rPr lang="en-US" altLang="ja-JP" dirty="0" smtClean="0"/>
              <a:t>Draw the second hand</a:t>
            </a:r>
            <a:endParaRPr kumimoji="1" lang="ja-JP" altLang="en-US" dirty="0"/>
          </a:p>
        </p:txBody>
      </p:sp>
    </p:spTree>
    <p:extLst>
      <p:ext uri="{BB962C8B-B14F-4D97-AF65-F5344CB8AC3E}">
        <p14:creationId xmlns:p14="http://schemas.microsoft.com/office/powerpoint/2010/main" val="14979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exercise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Add hour and minute hands</a:t>
            </a:r>
          </a:p>
          <a:p>
            <a:pPr marL="0" indent="0">
              <a:buNone/>
            </a:pPr>
            <a:r>
              <a:rPr lang="en-US" altLang="ja-JP" dirty="0" smtClean="0"/>
              <a:t>Warning: will require some tricky math to make the hand point in the right direction. E.g., 12:00 should be straight up, but 0 degrees is along the positive x axis.</a:t>
            </a:r>
            <a:endParaRPr kumimoji="1" lang="ja-JP" altLang="en-US" dirty="0"/>
          </a:p>
        </p:txBody>
      </p:sp>
    </p:spTree>
    <p:extLst>
      <p:ext uri="{BB962C8B-B14F-4D97-AF65-F5344CB8AC3E}">
        <p14:creationId xmlns:p14="http://schemas.microsoft.com/office/powerpoint/2010/main" val="926711426"/>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exercise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Smooth the second hand</a:t>
            </a:r>
          </a:p>
          <a:p>
            <a:pPr marL="0" indent="0">
              <a:buNone/>
            </a:pPr>
            <a:r>
              <a:rPr lang="en-US" altLang="ja-JP" dirty="0"/>
              <a:t> </a:t>
            </a:r>
            <a:r>
              <a:rPr lang="en-US" altLang="ja-JP" dirty="0" smtClean="0"/>
              <a:t>- use the </a:t>
            </a:r>
            <a:r>
              <a:rPr lang="en-US" altLang="ja-JP" dirty="0" err="1" smtClean="0"/>
              <a:t>millis</a:t>
            </a:r>
            <a:r>
              <a:rPr lang="en-US" altLang="ja-JP" dirty="0" smtClean="0"/>
              <a:t>() command, number of milliseconds since program started</a:t>
            </a:r>
          </a:p>
          <a:p>
            <a:pPr marL="0" indent="0">
              <a:buNone/>
            </a:pPr>
            <a:r>
              <a:rPr kumimoji="1" lang="en-US" altLang="ja-JP" dirty="0" smtClean="0"/>
              <a:t>WARNING : not number of milliseconds in minute or second, requires tricky math</a:t>
            </a:r>
            <a:endParaRPr kumimoji="1" lang="ja-JP" altLang="en-US" dirty="0"/>
          </a:p>
        </p:txBody>
      </p:sp>
    </p:spTree>
    <p:extLst>
      <p:ext uri="{BB962C8B-B14F-4D97-AF65-F5344CB8AC3E}">
        <p14:creationId xmlns:p14="http://schemas.microsoft.com/office/powerpoint/2010/main" val="4255381822"/>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Circle trail around mouse</a:t>
            </a:r>
            <a:endParaRPr kumimoji="1" lang="ja-JP" altLang="en-US" dirty="0"/>
          </a:p>
        </p:txBody>
      </p:sp>
      <p:sp>
        <p:nvSpPr>
          <p:cNvPr id="3" name="Content Placeholder 2"/>
          <p:cNvSpPr>
            <a:spLocks noGrp="1"/>
          </p:cNvSpPr>
          <p:nvPr>
            <p:ph idx="1"/>
          </p:nvPr>
        </p:nvSpPr>
        <p:spPr>
          <a:xfrm>
            <a:off x="457200" y="1268760"/>
            <a:ext cx="8229600" cy="4525963"/>
          </a:xfrm>
        </p:spPr>
        <p:txBody>
          <a:bodyPr/>
          <a:lstStyle/>
          <a:p>
            <a:pPr marL="0" indent="0">
              <a:buNone/>
            </a:pPr>
            <a:r>
              <a:rPr kumimoji="1" lang="en-US" altLang="ja-JP" dirty="0" smtClean="0"/>
              <a:t>First draw one circle and make it rotate</a:t>
            </a:r>
            <a:r>
              <a:rPr lang="ja-JP" altLang="en-US" dirty="0" smtClean="0"/>
              <a:t> </a:t>
            </a:r>
            <a:r>
              <a:rPr lang="en-US" altLang="ja-JP" dirty="0" smtClean="0"/>
              <a:t>(old)</a:t>
            </a:r>
          </a:p>
          <a:p>
            <a:pPr marL="0" indent="0">
              <a:buNone/>
            </a:pPr>
            <a:r>
              <a:rPr kumimoji="1" lang="en-US" altLang="ja-JP" dirty="0" smtClean="0"/>
              <a:t>Then, draw X circles behind that one!</a:t>
            </a:r>
          </a:p>
          <a:p>
            <a:pPr marL="0" indent="0">
              <a:buNone/>
            </a:pPr>
            <a:r>
              <a:rPr lang="en-US" altLang="ja-JP" dirty="0"/>
              <a:t>	</a:t>
            </a:r>
            <a:r>
              <a:rPr lang="en-US" altLang="ja-JP" dirty="0" smtClean="0"/>
              <a:t>for loop: on # of circles (</a:t>
            </a:r>
            <a:r>
              <a:rPr lang="en-US" altLang="ja-JP" dirty="0" err="1" smtClean="0"/>
              <a:t>int</a:t>
            </a:r>
            <a:r>
              <a:rPr lang="en-US" altLang="ja-JP" dirty="0" smtClean="0"/>
              <a:t>), not on angle</a:t>
            </a:r>
          </a:p>
          <a:p>
            <a:pPr marL="0" indent="0">
              <a:buNone/>
            </a:pPr>
            <a:r>
              <a:rPr kumimoji="1" lang="en-US" altLang="ja-JP" dirty="0" smtClean="0"/>
              <a:t>Make the circle fade out</a:t>
            </a:r>
          </a:p>
          <a:p>
            <a:pPr marL="0" indent="0">
              <a:buNone/>
            </a:pPr>
            <a:r>
              <a:rPr lang="en-US" altLang="ja-JP" dirty="0" smtClean="0"/>
              <a:t>Make the circle shrink</a:t>
            </a:r>
            <a:endParaRPr kumimoji="1" lang="en-US" altLang="ja-JP" dirty="0" smtClean="0"/>
          </a:p>
        </p:txBody>
      </p:sp>
      <p:grpSp>
        <p:nvGrpSpPr>
          <p:cNvPr id="7" name="Group 6"/>
          <p:cNvGrpSpPr/>
          <p:nvPr/>
        </p:nvGrpSpPr>
        <p:grpSpPr>
          <a:xfrm>
            <a:off x="6084168" y="3634672"/>
            <a:ext cx="3059832" cy="3196220"/>
            <a:chOff x="343398" y="1699914"/>
            <a:chExt cx="4914900" cy="5133975"/>
          </a:xfrm>
        </p:grpSpPr>
        <p:pic>
          <p:nvPicPr>
            <p:cNvPr id="6" name="Picture 5"/>
            <p:cNvPicPr>
              <a:picLocks noChangeAspect="1"/>
            </p:cNvPicPr>
            <p:nvPr/>
          </p:nvPicPr>
          <p:blipFill>
            <a:blip r:embed="rId2"/>
            <a:stretch>
              <a:fillRect/>
            </a:stretch>
          </p:blipFill>
          <p:spPr>
            <a:xfrm>
              <a:off x="343398" y="1699914"/>
              <a:ext cx="4914900" cy="5133975"/>
            </a:xfrm>
            <a:prstGeom prst="rect">
              <a:avLst/>
            </a:prstGeom>
          </p:spPr>
        </p:pic>
        <p:pic>
          <p:nvPicPr>
            <p:cNvPr id="4" name="Picture 3" descr="http://www.webzo.org/tutorials/flash/images/mouse-cursor-recorder-2.pn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9806" y1="44615" x2="58252" y2="52821"/>
                          <a14:foregroundMark x1="71845" y1="43077" x2="71845" y2="41538"/>
                        </a14:backgroundRemoval>
                      </a14:imgEffect>
                    </a14:imgLayer>
                  </a14:imgProps>
                </a:ext>
                <a:ext uri="{28A0092B-C50C-407E-A947-70E740481C1C}">
                  <a14:useLocalDpi xmlns:a14="http://schemas.microsoft.com/office/drawing/2010/main" val="0"/>
                </a:ext>
              </a:extLst>
            </a:blip>
            <a:srcRect/>
            <a:stretch>
              <a:fillRect/>
            </a:stretch>
          </p:blipFill>
          <p:spPr bwMode="auto">
            <a:xfrm>
              <a:off x="2702097" y="3429000"/>
              <a:ext cx="172098" cy="327095"/>
            </a:xfrm>
            <a:prstGeom prst="rect">
              <a:avLst/>
            </a:prstGeom>
            <a:noFill/>
            <a:ln>
              <a:noFill/>
            </a:ln>
          </p:spPr>
        </p:pic>
      </p:grpSp>
    </p:spTree>
    <p:extLst>
      <p:ext uri="{BB962C8B-B14F-4D97-AF65-F5344CB8AC3E}">
        <p14:creationId xmlns:p14="http://schemas.microsoft.com/office/powerpoint/2010/main" val="386007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compile time errors</a:t>
            </a:r>
            <a:endParaRPr lang="en-US" i="1" dirty="0"/>
          </a:p>
        </p:txBody>
      </p:sp>
      <p:sp>
        <p:nvSpPr>
          <p:cNvPr id="3" name="Content Placeholder 2"/>
          <p:cNvSpPr>
            <a:spLocks noGrp="1"/>
          </p:cNvSpPr>
          <p:nvPr>
            <p:ph idx="1"/>
          </p:nvPr>
        </p:nvSpPr>
        <p:spPr/>
        <p:txBody>
          <a:bodyPr/>
          <a:lstStyle/>
          <a:p>
            <a:pPr marL="0" indent="0">
              <a:buNone/>
            </a:pPr>
            <a:r>
              <a:rPr lang="en-US" dirty="0" smtClean="0"/>
              <a:t>When Syntax Errors happen, Processing cannot convert your program into computer code. It happens when Processing tries to “compile” the program into binary. This means your program is never run.</a:t>
            </a:r>
            <a:endParaRPr lang="en-US" dirty="0"/>
          </a:p>
        </p:txBody>
      </p:sp>
    </p:spTree>
    <p:extLst>
      <p:ext uri="{BB962C8B-B14F-4D97-AF65-F5344CB8AC3E}">
        <p14:creationId xmlns:p14="http://schemas.microsoft.com/office/powerpoint/2010/main" val="4126177466"/>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en-US" dirty="0" smtClean="0"/>
              <a:t>For loop pitfalls</a:t>
            </a:r>
            <a:br>
              <a:rPr lang="en-US" dirty="0" smtClean="0"/>
            </a:br>
            <a:endParaRPr lang="en-CA" dirty="0"/>
          </a:p>
        </p:txBody>
      </p:sp>
      <p:sp>
        <p:nvSpPr>
          <p:cNvPr id="3" name="コンテンツ プレースホルダー 2"/>
          <p:cNvSpPr>
            <a:spLocks noGrp="1"/>
          </p:cNvSpPr>
          <p:nvPr>
            <p:ph idx="1"/>
          </p:nvPr>
        </p:nvSpPr>
        <p:spPr>
          <a:xfrm>
            <a:off x="457200" y="1412776"/>
            <a:ext cx="8229600" cy="5328592"/>
          </a:xfrm>
        </p:spPr>
        <p:txBody>
          <a:bodyPr>
            <a:normAutofit/>
          </a:bodyPr>
          <a:lstStyle/>
          <a:p>
            <a:pPr marL="0" indent="0">
              <a:buNone/>
            </a:pPr>
            <a:r>
              <a:rPr lang="en-CA" dirty="0" smtClean="0"/>
              <a:t>for (</a:t>
            </a:r>
            <a:r>
              <a:rPr lang="en-CA" dirty="0" err="1" smtClean="0"/>
              <a:t>int</a:t>
            </a:r>
            <a:r>
              <a:rPr lang="en-CA" dirty="0" smtClean="0"/>
              <a:t> </a:t>
            </a:r>
            <a:r>
              <a:rPr lang="en-CA" dirty="0" err="1" smtClean="0"/>
              <a:t>i</a:t>
            </a:r>
            <a:r>
              <a:rPr lang="en-CA" dirty="0" smtClean="0"/>
              <a:t>= 0; </a:t>
            </a:r>
            <a:r>
              <a:rPr lang="en-CA" dirty="0" err="1" smtClean="0"/>
              <a:t>i</a:t>
            </a:r>
            <a:r>
              <a:rPr lang="en-CA" dirty="0" smtClean="0"/>
              <a:t>&gt;= 10; </a:t>
            </a:r>
            <a:r>
              <a:rPr lang="en-CA" dirty="0" err="1" smtClean="0"/>
              <a:t>i</a:t>
            </a:r>
            <a:r>
              <a:rPr lang="en-CA" dirty="0" smtClean="0"/>
              <a:t>++)</a:t>
            </a:r>
          </a:p>
          <a:p>
            <a:pPr marL="0" indent="0">
              <a:buNone/>
            </a:pPr>
            <a:r>
              <a:rPr lang="en-CA" dirty="0" smtClean="0"/>
              <a:t>{</a:t>
            </a:r>
          </a:p>
          <a:p>
            <a:pPr marL="0" indent="0">
              <a:buNone/>
            </a:pPr>
            <a:r>
              <a:rPr lang="en-CA" dirty="0" smtClean="0"/>
              <a:t>// do something</a:t>
            </a:r>
          </a:p>
          <a:p>
            <a:pPr marL="0" indent="0">
              <a:buNone/>
            </a:pPr>
            <a:r>
              <a:rPr lang="en-CA" dirty="0" smtClean="0"/>
              <a:t>}</a:t>
            </a:r>
          </a:p>
          <a:p>
            <a:pPr marL="0" indent="0">
              <a:buNone/>
            </a:pPr>
            <a:r>
              <a:rPr lang="en-US" dirty="0" smtClean="0"/>
              <a:t>Loop is never run, because the test is false</a:t>
            </a:r>
            <a:endParaRPr lang="en-CA" dirty="0"/>
          </a:p>
        </p:txBody>
      </p:sp>
    </p:spTree>
    <p:extLst>
      <p:ext uri="{BB962C8B-B14F-4D97-AF65-F5344CB8AC3E}">
        <p14:creationId xmlns:p14="http://schemas.microsoft.com/office/powerpoint/2010/main" val="423321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en-US" dirty="0" smtClean="0"/>
              <a:t>For loop pitfalls</a:t>
            </a:r>
            <a:br>
              <a:rPr lang="en-US" dirty="0" smtClean="0"/>
            </a:br>
            <a:endParaRPr lang="en-CA" dirty="0"/>
          </a:p>
        </p:txBody>
      </p:sp>
      <p:sp>
        <p:nvSpPr>
          <p:cNvPr id="3" name="コンテンツ プレースホルダー 2"/>
          <p:cNvSpPr>
            <a:spLocks noGrp="1"/>
          </p:cNvSpPr>
          <p:nvPr>
            <p:ph idx="1"/>
          </p:nvPr>
        </p:nvSpPr>
        <p:spPr>
          <a:xfrm>
            <a:off x="457200" y="1412776"/>
            <a:ext cx="8229600" cy="5328592"/>
          </a:xfrm>
        </p:spPr>
        <p:txBody>
          <a:bodyPr>
            <a:normAutofit/>
          </a:bodyPr>
          <a:lstStyle/>
          <a:p>
            <a:pPr marL="0" indent="0">
              <a:buNone/>
            </a:pPr>
            <a:r>
              <a:rPr lang="en-CA" dirty="0" smtClean="0"/>
              <a:t>for (</a:t>
            </a:r>
            <a:r>
              <a:rPr lang="en-CA" dirty="0" err="1" smtClean="0"/>
              <a:t>int</a:t>
            </a:r>
            <a:r>
              <a:rPr lang="en-CA" dirty="0" smtClean="0"/>
              <a:t> </a:t>
            </a:r>
            <a:r>
              <a:rPr lang="en-CA" dirty="0" err="1" smtClean="0"/>
              <a:t>i</a:t>
            </a:r>
            <a:r>
              <a:rPr lang="en-CA" dirty="0" smtClean="0"/>
              <a:t>= 0; </a:t>
            </a:r>
            <a:r>
              <a:rPr lang="en-CA" dirty="0" err="1" smtClean="0"/>
              <a:t>i</a:t>
            </a:r>
            <a:r>
              <a:rPr lang="en-CA" dirty="0" smtClean="0"/>
              <a:t>&lt;= 10; </a:t>
            </a:r>
            <a:r>
              <a:rPr lang="en-CA" dirty="0" err="1" smtClean="0"/>
              <a:t>i</a:t>
            </a:r>
            <a:r>
              <a:rPr lang="en-CA" dirty="0" smtClean="0"/>
              <a:t>--)</a:t>
            </a:r>
          </a:p>
          <a:p>
            <a:pPr marL="0" indent="0">
              <a:buNone/>
            </a:pPr>
            <a:r>
              <a:rPr lang="en-CA" dirty="0" smtClean="0"/>
              <a:t>{</a:t>
            </a:r>
          </a:p>
          <a:p>
            <a:pPr marL="0" indent="0">
              <a:buNone/>
            </a:pPr>
            <a:r>
              <a:rPr lang="en-CA" dirty="0" smtClean="0"/>
              <a:t>// do something</a:t>
            </a:r>
          </a:p>
          <a:p>
            <a:pPr marL="0" indent="0">
              <a:buNone/>
            </a:pPr>
            <a:r>
              <a:rPr lang="en-CA" dirty="0" smtClean="0"/>
              <a:t>}</a:t>
            </a:r>
          </a:p>
          <a:p>
            <a:pPr marL="0" indent="0">
              <a:buNone/>
            </a:pPr>
            <a:r>
              <a:rPr lang="en-US" dirty="0" smtClean="0"/>
              <a:t>Loop keeps running because </a:t>
            </a:r>
            <a:r>
              <a:rPr lang="en-US" dirty="0" err="1" smtClean="0"/>
              <a:t>i</a:t>
            </a:r>
            <a:r>
              <a:rPr lang="en-US" dirty="0" smtClean="0"/>
              <a:t> doesn’t get &gt; 10</a:t>
            </a:r>
            <a:endParaRPr lang="en-CA" dirty="0"/>
          </a:p>
        </p:txBody>
      </p:sp>
    </p:spTree>
    <p:extLst>
      <p:ext uri="{BB962C8B-B14F-4D97-AF65-F5344CB8AC3E}">
        <p14:creationId xmlns:p14="http://schemas.microsoft.com/office/powerpoint/2010/main" val="31674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a:bodyPr>
          <a:lstStyle/>
          <a:p>
            <a:r>
              <a:rPr lang="en-US" dirty="0" smtClean="0"/>
              <a:t>For loop pitfalls</a:t>
            </a:r>
            <a:endParaRPr lang="en-CA" dirty="0"/>
          </a:p>
        </p:txBody>
      </p:sp>
      <p:sp>
        <p:nvSpPr>
          <p:cNvPr id="3" name="コンテンツ プレースホルダー 2"/>
          <p:cNvSpPr>
            <a:spLocks noGrp="1"/>
          </p:cNvSpPr>
          <p:nvPr>
            <p:ph idx="1"/>
          </p:nvPr>
        </p:nvSpPr>
        <p:spPr>
          <a:xfrm>
            <a:off x="457200" y="1412776"/>
            <a:ext cx="8229600" cy="5328592"/>
          </a:xfrm>
        </p:spPr>
        <p:txBody>
          <a:bodyPr>
            <a:normAutofit/>
          </a:bodyPr>
          <a:lstStyle/>
          <a:p>
            <a:pPr marL="0" indent="0">
              <a:buNone/>
            </a:pPr>
            <a:r>
              <a:rPr lang="en-CA" dirty="0" smtClean="0"/>
              <a:t>for (</a:t>
            </a:r>
            <a:r>
              <a:rPr lang="en-CA" dirty="0" err="1" smtClean="0"/>
              <a:t>i</a:t>
            </a:r>
            <a:r>
              <a:rPr lang="en-CA" dirty="0" smtClean="0"/>
              <a:t>= 0; </a:t>
            </a:r>
            <a:r>
              <a:rPr lang="en-CA" dirty="0" err="1" smtClean="0"/>
              <a:t>i</a:t>
            </a:r>
            <a:r>
              <a:rPr lang="en-CA" dirty="0" smtClean="0"/>
              <a:t>&lt;= 10; </a:t>
            </a:r>
            <a:r>
              <a:rPr lang="en-CA" dirty="0" err="1" smtClean="0"/>
              <a:t>i</a:t>
            </a:r>
            <a:r>
              <a:rPr lang="en-CA" dirty="0" smtClean="0"/>
              <a:t>++)</a:t>
            </a:r>
          </a:p>
          <a:p>
            <a:pPr marL="0" indent="0">
              <a:buNone/>
            </a:pPr>
            <a:r>
              <a:rPr lang="en-CA" dirty="0" smtClean="0"/>
              <a:t>{</a:t>
            </a:r>
          </a:p>
          <a:p>
            <a:pPr marL="0" indent="0">
              <a:buNone/>
            </a:pPr>
            <a:r>
              <a:rPr lang="en-CA" dirty="0" smtClean="0"/>
              <a:t>// do something</a:t>
            </a:r>
          </a:p>
          <a:p>
            <a:pPr marL="0" indent="0">
              <a:buNone/>
            </a:pPr>
            <a:r>
              <a:rPr lang="en-CA" dirty="0" smtClean="0"/>
              <a:t>}</a:t>
            </a:r>
          </a:p>
          <a:p>
            <a:pPr marL="0" indent="0">
              <a:buNone/>
            </a:pPr>
            <a:r>
              <a:rPr lang="en-US" dirty="0" smtClean="0"/>
              <a:t>The variable </a:t>
            </a:r>
            <a:r>
              <a:rPr lang="en-US" dirty="0" err="1" smtClean="0"/>
              <a:t>i</a:t>
            </a:r>
            <a:r>
              <a:rPr lang="en-US" dirty="0" smtClean="0"/>
              <a:t> is never declared</a:t>
            </a:r>
            <a:endParaRPr lang="en-CA" dirty="0"/>
          </a:p>
        </p:txBody>
      </p:sp>
    </p:spTree>
    <p:extLst>
      <p:ext uri="{BB962C8B-B14F-4D97-AF65-F5344CB8AC3E}">
        <p14:creationId xmlns:p14="http://schemas.microsoft.com/office/powerpoint/2010/main" val="22201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sum the odd numbers up until 50</a:t>
            </a:r>
            <a:endParaRPr lang="en-CA" dirty="0"/>
          </a:p>
        </p:txBody>
      </p:sp>
      <p:sp>
        <p:nvSpPr>
          <p:cNvPr id="3" name="コンテンツ プレースホルダー 2"/>
          <p:cNvSpPr>
            <a:spLocks noGrp="1"/>
          </p:cNvSpPr>
          <p:nvPr>
            <p:ph idx="1"/>
          </p:nvPr>
        </p:nvSpPr>
        <p:spPr>
          <a:xfrm>
            <a:off x="457200" y="764704"/>
            <a:ext cx="8229600" cy="6093296"/>
          </a:xfrm>
        </p:spPr>
        <p:txBody>
          <a:bodyPr>
            <a:normAutofit fontScale="77500" lnSpcReduction="20000"/>
          </a:bodyPr>
          <a:lstStyle/>
          <a:p>
            <a:pPr marL="0" indent="0">
              <a:buNone/>
            </a:pPr>
            <a:r>
              <a:rPr lang="en-US" dirty="0" smtClean="0">
                <a:sym typeface="Wingdings" pitchFamily="2" charset="2"/>
              </a:rPr>
              <a:t> iterate over all the odd numbers from 1 to 50</a:t>
            </a:r>
            <a:endParaRPr lang="en-US" dirty="0" smtClean="0"/>
          </a:p>
          <a:p>
            <a:pPr marL="0" indent="0">
              <a:buNone/>
            </a:pPr>
            <a:r>
              <a:rPr lang="en-US" dirty="0" smtClean="0"/>
              <a:t>for </a:t>
            </a:r>
            <a:r>
              <a:rPr lang="en-US" dirty="0"/>
              <a:t>(</a:t>
            </a:r>
            <a:r>
              <a:rPr lang="en-US" b="1" dirty="0"/>
              <a:t>initializer; condition; update</a:t>
            </a:r>
            <a:r>
              <a:rPr lang="en-US" dirty="0"/>
              <a:t>)</a:t>
            </a:r>
          </a:p>
          <a:p>
            <a:pPr marL="0" indent="0">
              <a:buNone/>
            </a:pPr>
            <a:endParaRPr lang="en-US" b="1" dirty="0" smtClean="0"/>
          </a:p>
          <a:p>
            <a:pPr marL="0" indent="0">
              <a:buNone/>
            </a:pPr>
            <a:r>
              <a:rPr lang="en-US" b="1" dirty="0" smtClean="0"/>
              <a:t>initializer?</a:t>
            </a:r>
          </a:p>
          <a:p>
            <a:pPr marL="0" indent="0">
              <a:buNone/>
            </a:pPr>
            <a:r>
              <a:rPr lang="en-US" b="1" dirty="0"/>
              <a:t>	</a:t>
            </a:r>
            <a:r>
              <a:rPr lang="en-US" dirty="0" smtClean="0"/>
              <a:t>set a variable to 1, the first odd number</a:t>
            </a:r>
          </a:p>
          <a:p>
            <a:pPr marL="0" indent="0">
              <a:buNone/>
            </a:pPr>
            <a:r>
              <a:rPr lang="en-US" b="1" dirty="0" smtClean="0"/>
              <a:t>	</a:t>
            </a:r>
            <a:r>
              <a:rPr lang="en-US" b="1" dirty="0" err="1" smtClean="0"/>
              <a:t>int</a:t>
            </a:r>
            <a:r>
              <a:rPr lang="en-US" b="1" dirty="0" smtClean="0"/>
              <a:t> i = 1;</a:t>
            </a:r>
          </a:p>
          <a:p>
            <a:pPr marL="0" indent="0">
              <a:buNone/>
            </a:pPr>
            <a:endParaRPr lang="en-US" sz="2000" b="1" dirty="0" smtClean="0"/>
          </a:p>
          <a:p>
            <a:pPr marL="0" indent="0">
              <a:buNone/>
            </a:pPr>
            <a:r>
              <a:rPr lang="en-US" b="1" dirty="0" smtClean="0"/>
              <a:t>condition?</a:t>
            </a:r>
          </a:p>
          <a:p>
            <a:pPr marL="0" indent="0">
              <a:buNone/>
            </a:pPr>
            <a:r>
              <a:rPr lang="en-US" b="1" dirty="0"/>
              <a:t>	</a:t>
            </a:r>
            <a:r>
              <a:rPr lang="en-US" dirty="0" smtClean="0"/>
              <a:t>loop while the variable is less than or equal to 50</a:t>
            </a:r>
          </a:p>
          <a:p>
            <a:pPr marL="0" indent="0">
              <a:buNone/>
            </a:pPr>
            <a:r>
              <a:rPr lang="en-US" b="1" dirty="0"/>
              <a:t>	</a:t>
            </a:r>
            <a:r>
              <a:rPr lang="en-US" b="1" dirty="0" smtClean="0"/>
              <a:t>i &lt;= 50;</a:t>
            </a:r>
          </a:p>
          <a:p>
            <a:pPr marL="0" indent="0">
              <a:buNone/>
            </a:pPr>
            <a:endParaRPr lang="en-US" sz="2000" b="1" dirty="0"/>
          </a:p>
          <a:p>
            <a:pPr marL="0" indent="0">
              <a:buNone/>
            </a:pPr>
            <a:r>
              <a:rPr lang="en-US" b="1" dirty="0" smtClean="0"/>
              <a:t>update?</a:t>
            </a:r>
          </a:p>
          <a:p>
            <a:pPr marL="0" indent="0">
              <a:buNone/>
            </a:pPr>
            <a:r>
              <a:rPr lang="en-US" b="1" dirty="0"/>
              <a:t>	</a:t>
            </a:r>
            <a:r>
              <a:rPr lang="en-US" dirty="0" smtClean="0"/>
              <a:t>increment i by 2 to get the next odd number</a:t>
            </a:r>
          </a:p>
          <a:p>
            <a:pPr marL="0" indent="0">
              <a:buNone/>
            </a:pPr>
            <a:r>
              <a:rPr lang="en-US" b="1" dirty="0"/>
              <a:t>	</a:t>
            </a:r>
            <a:r>
              <a:rPr lang="en-US" b="1" dirty="0" smtClean="0"/>
              <a:t>i+=2</a:t>
            </a:r>
          </a:p>
          <a:p>
            <a:pPr marL="0" indent="0">
              <a:buNone/>
            </a:pPr>
            <a:endParaRPr lang="en-US" sz="2000" dirty="0"/>
          </a:p>
          <a:p>
            <a:pPr marL="0" indent="0">
              <a:buNone/>
            </a:pPr>
            <a:r>
              <a:rPr lang="en-US" dirty="0" smtClean="0"/>
              <a:t>for (</a:t>
            </a:r>
            <a:r>
              <a:rPr lang="en-US" dirty="0" err="1" smtClean="0"/>
              <a:t>int</a:t>
            </a:r>
            <a:r>
              <a:rPr lang="en-US" dirty="0" smtClean="0"/>
              <a:t> i = 1; i &lt;= 50; i += 2)</a:t>
            </a:r>
          </a:p>
          <a:p>
            <a:pPr marL="0" indent="0">
              <a:buNone/>
            </a:pPr>
            <a:r>
              <a:rPr lang="en-US" dirty="0"/>
              <a:t>	</a:t>
            </a:r>
            <a:r>
              <a:rPr lang="en-US" dirty="0" smtClean="0"/>
              <a:t>sum += i;</a:t>
            </a:r>
            <a:endParaRPr lang="en-CA" dirty="0"/>
          </a:p>
        </p:txBody>
      </p:sp>
    </p:spTree>
    <p:extLst>
      <p:ext uri="{BB962C8B-B14F-4D97-AF65-F5344CB8AC3E}">
        <p14:creationId xmlns:p14="http://schemas.microsoft.com/office/powerpoint/2010/main" val="257007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78098"/>
          </a:xfrm>
        </p:spPr>
        <p:txBody>
          <a:bodyPr/>
          <a:lstStyle/>
          <a:p>
            <a:r>
              <a:rPr lang="en-US" dirty="0" smtClean="0"/>
              <a:t>count backwards with a for loop!!</a:t>
            </a:r>
            <a:endParaRPr lang="en-CA" dirty="0"/>
          </a:p>
        </p:txBody>
      </p:sp>
      <p:sp>
        <p:nvSpPr>
          <p:cNvPr id="3" name="コンテンツ プレースホルダー 2"/>
          <p:cNvSpPr>
            <a:spLocks noGrp="1"/>
          </p:cNvSpPr>
          <p:nvPr>
            <p:ph idx="1"/>
          </p:nvPr>
        </p:nvSpPr>
        <p:spPr>
          <a:xfrm>
            <a:off x="457200" y="764704"/>
            <a:ext cx="8229600" cy="5832648"/>
          </a:xfrm>
        </p:spPr>
        <p:txBody>
          <a:bodyPr>
            <a:normAutofit fontScale="77500" lnSpcReduction="20000"/>
          </a:bodyPr>
          <a:lstStyle/>
          <a:p>
            <a:pPr marL="0" indent="0">
              <a:buNone/>
            </a:pPr>
            <a:r>
              <a:rPr lang="en-US" dirty="0" smtClean="0"/>
              <a:t>what if you want to do…</a:t>
            </a:r>
          </a:p>
          <a:p>
            <a:pPr marL="0" indent="0">
              <a:buNone/>
            </a:pPr>
            <a:r>
              <a:rPr lang="en-US" dirty="0" smtClean="0"/>
              <a:t>for i from 20..1? </a:t>
            </a:r>
          </a:p>
          <a:p>
            <a:pPr marL="0" indent="0">
              <a:buNone/>
            </a:pPr>
            <a:r>
              <a:rPr lang="en-US" b="1" dirty="0" smtClean="0"/>
              <a:t>initializer:</a:t>
            </a:r>
            <a:r>
              <a:rPr lang="en-US" dirty="0" smtClean="0"/>
              <a:t> set i to the largest number</a:t>
            </a:r>
          </a:p>
          <a:p>
            <a:pPr marL="0" indent="0">
              <a:buNone/>
            </a:pPr>
            <a:r>
              <a:rPr lang="en-US" b="1" dirty="0"/>
              <a:t>	</a:t>
            </a:r>
            <a:r>
              <a:rPr lang="en-US" b="1" dirty="0" err="1" smtClean="0"/>
              <a:t>int</a:t>
            </a:r>
            <a:r>
              <a:rPr lang="en-US" b="1" dirty="0" smtClean="0"/>
              <a:t> i = 20;</a:t>
            </a:r>
            <a:endParaRPr lang="en-US" dirty="0" smtClean="0"/>
          </a:p>
          <a:p>
            <a:pPr marL="0" indent="0">
              <a:buNone/>
            </a:pPr>
            <a:endParaRPr lang="en-US" b="1" dirty="0"/>
          </a:p>
          <a:p>
            <a:pPr marL="0" indent="0">
              <a:buNone/>
            </a:pPr>
            <a:r>
              <a:rPr lang="en-US" b="1" dirty="0" smtClean="0"/>
              <a:t>condition:</a:t>
            </a:r>
            <a:r>
              <a:rPr lang="en-US" dirty="0"/>
              <a:t> </a:t>
            </a:r>
            <a:r>
              <a:rPr lang="en-US" dirty="0" smtClean="0"/>
              <a:t>loop while i is bigger than or equal to 1.</a:t>
            </a:r>
          </a:p>
          <a:p>
            <a:pPr marL="0" indent="0">
              <a:buNone/>
            </a:pPr>
            <a:r>
              <a:rPr lang="en-US" b="1" dirty="0"/>
              <a:t>	</a:t>
            </a:r>
            <a:r>
              <a:rPr lang="en-US" b="1" dirty="0" smtClean="0"/>
              <a:t>i &gt;= 1</a:t>
            </a:r>
          </a:p>
          <a:p>
            <a:pPr marL="0" indent="0">
              <a:buNone/>
            </a:pPr>
            <a:endParaRPr lang="en-US" b="1" dirty="0"/>
          </a:p>
          <a:p>
            <a:pPr marL="0" indent="0">
              <a:buNone/>
            </a:pPr>
            <a:r>
              <a:rPr lang="en-US" b="1" dirty="0" smtClean="0"/>
              <a:t>update:</a:t>
            </a:r>
            <a:r>
              <a:rPr lang="en-US" dirty="0" smtClean="0"/>
              <a:t> reduce </a:t>
            </a:r>
            <a:r>
              <a:rPr lang="en-US" dirty="0" err="1" smtClean="0"/>
              <a:t>i</a:t>
            </a:r>
            <a:r>
              <a:rPr lang="en-US" dirty="0" smtClean="0"/>
              <a:t> by 1</a:t>
            </a:r>
          </a:p>
          <a:p>
            <a:pPr marL="0" indent="0">
              <a:buNone/>
            </a:pPr>
            <a:r>
              <a:rPr lang="en-US" b="1" dirty="0"/>
              <a:t>	</a:t>
            </a:r>
            <a:r>
              <a:rPr lang="en-US" b="1" dirty="0" smtClean="0"/>
              <a:t>i--</a:t>
            </a:r>
          </a:p>
          <a:p>
            <a:pPr marL="0" indent="0">
              <a:buNone/>
            </a:pPr>
            <a:endParaRPr lang="en-US" b="1" dirty="0" smtClean="0"/>
          </a:p>
          <a:p>
            <a:pPr marL="0" indent="0">
              <a:buNone/>
            </a:pPr>
            <a:r>
              <a:rPr lang="en-US" dirty="0" smtClean="0"/>
              <a:t>for (</a:t>
            </a:r>
            <a:r>
              <a:rPr lang="en-US" b="1" dirty="0" smtClean="0"/>
              <a:t>initializer</a:t>
            </a:r>
            <a:r>
              <a:rPr lang="en-US" dirty="0" smtClean="0"/>
              <a:t>; </a:t>
            </a:r>
            <a:r>
              <a:rPr lang="en-US" b="1" dirty="0" smtClean="0"/>
              <a:t>condition</a:t>
            </a:r>
            <a:r>
              <a:rPr lang="en-US" dirty="0" smtClean="0"/>
              <a:t>; </a:t>
            </a:r>
            <a:r>
              <a:rPr lang="en-US" b="1" dirty="0" smtClean="0"/>
              <a:t>update</a:t>
            </a:r>
            <a:r>
              <a:rPr lang="en-US" dirty="0" smtClean="0"/>
              <a:t>)</a:t>
            </a:r>
            <a:endParaRPr lang="en-US" dirty="0"/>
          </a:p>
          <a:p>
            <a:pPr marL="0" indent="0">
              <a:buNone/>
            </a:pPr>
            <a:endParaRPr lang="en-US" b="1" dirty="0"/>
          </a:p>
          <a:p>
            <a:pPr marL="0" indent="0">
              <a:buNone/>
            </a:pPr>
            <a:r>
              <a:rPr lang="en-US" dirty="0" smtClean="0"/>
              <a:t>for (</a:t>
            </a:r>
            <a:r>
              <a:rPr lang="en-US" dirty="0" err="1" smtClean="0"/>
              <a:t>int</a:t>
            </a:r>
            <a:r>
              <a:rPr lang="en-US" dirty="0" smtClean="0"/>
              <a:t> i = 20; i &gt;= 1; i--)</a:t>
            </a:r>
          </a:p>
          <a:p>
            <a:pPr marL="0" indent="0">
              <a:buNone/>
            </a:pPr>
            <a:r>
              <a:rPr lang="en-US" dirty="0"/>
              <a:t>	</a:t>
            </a:r>
            <a:r>
              <a:rPr lang="en-US" dirty="0" err="1" smtClean="0"/>
              <a:t>pritnln</a:t>
            </a:r>
            <a:r>
              <a:rPr lang="en-US" dirty="0" smtClean="0"/>
              <a:t>(</a:t>
            </a:r>
            <a:r>
              <a:rPr lang="en-US" dirty="0" err="1" smtClean="0"/>
              <a:t>i</a:t>
            </a:r>
            <a:r>
              <a:rPr lang="en-US" dirty="0" smtClean="0"/>
              <a:t>);</a:t>
            </a:r>
            <a:endParaRPr lang="en-CA" dirty="0"/>
          </a:p>
        </p:txBody>
      </p:sp>
    </p:spTree>
    <p:extLst>
      <p:ext uri="{BB962C8B-B14F-4D97-AF65-F5344CB8AC3E}">
        <p14:creationId xmlns:p14="http://schemas.microsoft.com/office/powerpoint/2010/main" val="221364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Exercise: Use a for loop to implement the following:</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Space 50 pixels apart</a:t>
            </a:r>
          </a:p>
          <a:p>
            <a:pPr marL="0" indent="0">
              <a:buNone/>
            </a:pPr>
            <a:endParaRPr lang="en-US" altLang="ja-JP" dirty="0"/>
          </a:p>
          <a:p>
            <a:pPr marL="0" indent="0">
              <a:buNone/>
            </a:pPr>
            <a:r>
              <a:rPr kumimoji="1" lang="en-US" altLang="ja-JP" dirty="0" smtClean="0"/>
              <a:t>Make x get bigger by 50</a:t>
            </a:r>
          </a:p>
          <a:p>
            <a:pPr marL="0" indent="0">
              <a:buNone/>
            </a:pPr>
            <a:r>
              <a:rPr lang="en-US" altLang="ja-JP" dirty="0" smtClean="0"/>
              <a:t>each time in the loop</a:t>
            </a:r>
            <a:endParaRPr kumimoji="1" lang="ja-JP" altLang="en-US" dirty="0"/>
          </a:p>
        </p:txBody>
      </p:sp>
      <p:grpSp>
        <p:nvGrpSpPr>
          <p:cNvPr id="4" name="Group 3"/>
          <p:cNvGrpSpPr/>
          <p:nvPr/>
        </p:nvGrpSpPr>
        <p:grpSpPr>
          <a:xfrm>
            <a:off x="4788024" y="2089766"/>
            <a:ext cx="4386605" cy="4581912"/>
            <a:chOff x="0" y="0"/>
            <a:chExt cx="3117850" cy="325691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17850" cy="3256915"/>
            </a:xfrm>
            <a:prstGeom prst="rect">
              <a:avLst/>
            </a:prstGeom>
          </p:spPr>
        </p:pic>
        <p:sp>
          <p:nvSpPr>
            <p:cNvPr id="6" name="Freeform 5"/>
            <p:cNvSpPr/>
            <p:nvPr/>
          </p:nvSpPr>
          <p:spPr>
            <a:xfrm>
              <a:off x="1517904" y="1810512"/>
              <a:ext cx="63610" cy="100274"/>
            </a:xfrm>
            <a:custGeom>
              <a:avLst/>
              <a:gdLst>
                <a:gd name="connsiteX0" fmla="*/ 19050 w 547007"/>
                <a:gd name="connsiteY0" fmla="*/ 0 h 862693"/>
                <a:gd name="connsiteX1" fmla="*/ 19050 w 547007"/>
                <a:gd name="connsiteY1" fmla="*/ 0 h 862693"/>
                <a:gd name="connsiteX2" fmla="*/ 43543 w 547007"/>
                <a:gd name="connsiteY2" fmla="*/ 27215 h 862693"/>
                <a:gd name="connsiteX3" fmla="*/ 54428 w 547007"/>
                <a:gd name="connsiteY3" fmla="*/ 38100 h 862693"/>
                <a:gd name="connsiteX4" fmla="*/ 65314 w 547007"/>
                <a:gd name="connsiteY4" fmla="*/ 43543 h 862693"/>
                <a:gd name="connsiteX5" fmla="*/ 76200 w 547007"/>
                <a:gd name="connsiteY5" fmla="*/ 51708 h 862693"/>
                <a:gd name="connsiteX6" fmla="*/ 92528 w 547007"/>
                <a:gd name="connsiteY6" fmla="*/ 62593 h 862693"/>
                <a:gd name="connsiteX7" fmla="*/ 108857 w 547007"/>
                <a:gd name="connsiteY7" fmla="*/ 81643 h 862693"/>
                <a:gd name="connsiteX8" fmla="*/ 114300 w 547007"/>
                <a:gd name="connsiteY8" fmla="*/ 89808 h 862693"/>
                <a:gd name="connsiteX9" fmla="*/ 130628 w 547007"/>
                <a:gd name="connsiteY9" fmla="*/ 106136 h 862693"/>
                <a:gd name="connsiteX10" fmla="*/ 144235 w 547007"/>
                <a:gd name="connsiteY10" fmla="*/ 130629 h 862693"/>
                <a:gd name="connsiteX11" fmla="*/ 146957 w 547007"/>
                <a:gd name="connsiteY11" fmla="*/ 138793 h 862693"/>
                <a:gd name="connsiteX12" fmla="*/ 155121 w 547007"/>
                <a:gd name="connsiteY12" fmla="*/ 146958 h 862693"/>
                <a:gd name="connsiteX13" fmla="*/ 163285 w 547007"/>
                <a:gd name="connsiteY13" fmla="*/ 157843 h 862693"/>
                <a:gd name="connsiteX14" fmla="*/ 166007 w 547007"/>
                <a:gd name="connsiteY14" fmla="*/ 166008 h 862693"/>
                <a:gd name="connsiteX15" fmla="*/ 185057 w 547007"/>
                <a:gd name="connsiteY15" fmla="*/ 182336 h 862693"/>
                <a:gd name="connsiteX16" fmla="*/ 201385 w 547007"/>
                <a:gd name="connsiteY16" fmla="*/ 201386 h 862693"/>
                <a:gd name="connsiteX17" fmla="*/ 217714 w 547007"/>
                <a:gd name="connsiteY17" fmla="*/ 212272 h 862693"/>
                <a:gd name="connsiteX18" fmla="*/ 223157 w 547007"/>
                <a:gd name="connsiteY18" fmla="*/ 220436 h 862693"/>
                <a:gd name="connsiteX19" fmla="*/ 231321 w 547007"/>
                <a:gd name="connsiteY19" fmla="*/ 225879 h 862693"/>
                <a:gd name="connsiteX20" fmla="*/ 242207 w 547007"/>
                <a:gd name="connsiteY20" fmla="*/ 242208 h 862693"/>
                <a:gd name="connsiteX21" fmla="*/ 250371 w 547007"/>
                <a:gd name="connsiteY21" fmla="*/ 250372 h 862693"/>
                <a:gd name="connsiteX22" fmla="*/ 255814 w 547007"/>
                <a:gd name="connsiteY22" fmla="*/ 258536 h 862693"/>
                <a:gd name="connsiteX23" fmla="*/ 266700 w 547007"/>
                <a:gd name="connsiteY23" fmla="*/ 266700 h 862693"/>
                <a:gd name="connsiteX24" fmla="*/ 277585 w 547007"/>
                <a:gd name="connsiteY24" fmla="*/ 283029 h 862693"/>
                <a:gd name="connsiteX25" fmla="*/ 293914 w 547007"/>
                <a:gd name="connsiteY25" fmla="*/ 293915 h 862693"/>
                <a:gd name="connsiteX26" fmla="*/ 307521 w 547007"/>
                <a:gd name="connsiteY26" fmla="*/ 307522 h 862693"/>
                <a:gd name="connsiteX27" fmla="*/ 323850 w 547007"/>
                <a:gd name="connsiteY27" fmla="*/ 321129 h 862693"/>
                <a:gd name="connsiteX28" fmla="*/ 337457 w 547007"/>
                <a:gd name="connsiteY28" fmla="*/ 337458 h 862693"/>
                <a:gd name="connsiteX29" fmla="*/ 356507 w 547007"/>
                <a:gd name="connsiteY29" fmla="*/ 361950 h 862693"/>
                <a:gd name="connsiteX30" fmla="*/ 364671 w 547007"/>
                <a:gd name="connsiteY30" fmla="*/ 367393 h 862693"/>
                <a:gd name="connsiteX31" fmla="*/ 370114 w 547007"/>
                <a:gd name="connsiteY31" fmla="*/ 375558 h 862693"/>
                <a:gd name="connsiteX32" fmla="*/ 386443 w 547007"/>
                <a:gd name="connsiteY32" fmla="*/ 389165 h 862693"/>
                <a:gd name="connsiteX33" fmla="*/ 394607 w 547007"/>
                <a:gd name="connsiteY33" fmla="*/ 400050 h 862693"/>
                <a:gd name="connsiteX34" fmla="*/ 400050 w 547007"/>
                <a:gd name="connsiteY34" fmla="*/ 408215 h 862693"/>
                <a:gd name="connsiteX35" fmla="*/ 419100 w 547007"/>
                <a:gd name="connsiteY35" fmla="*/ 429986 h 862693"/>
                <a:gd name="connsiteX36" fmla="*/ 424543 w 547007"/>
                <a:gd name="connsiteY36" fmla="*/ 440872 h 862693"/>
                <a:gd name="connsiteX37" fmla="*/ 438150 w 547007"/>
                <a:gd name="connsiteY37" fmla="*/ 459922 h 862693"/>
                <a:gd name="connsiteX38" fmla="*/ 443593 w 547007"/>
                <a:gd name="connsiteY38" fmla="*/ 468086 h 862693"/>
                <a:gd name="connsiteX39" fmla="*/ 451757 w 547007"/>
                <a:gd name="connsiteY39" fmla="*/ 470808 h 862693"/>
                <a:gd name="connsiteX40" fmla="*/ 465364 w 547007"/>
                <a:gd name="connsiteY40" fmla="*/ 487136 h 862693"/>
                <a:gd name="connsiteX41" fmla="*/ 470807 w 547007"/>
                <a:gd name="connsiteY41" fmla="*/ 495300 h 862693"/>
                <a:gd name="connsiteX42" fmla="*/ 478971 w 547007"/>
                <a:gd name="connsiteY42" fmla="*/ 503465 h 862693"/>
                <a:gd name="connsiteX43" fmla="*/ 484414 w 547007"/>
                <a:gd name="connsiteY43" fmla="*/ 511629 h 862693"/>
                <a:gd name="connsiteX44" fmla="*/ 492578 w 547007"/>
                <a:gd name="connsiteY44" fmla="*/ 519793 h 862693"/>
                <a:gd name="connsiteX45" fmla="*/ 498021 w 547007"/>
                <a:gd name="connsiteY45" fmla="*/ 527958 h 862693"/>
                <a:gd name="connsiteX46" fmla="*/ 525235 w 547007"/>
                <a:gd name="connsiteY46" fmla="*/ 552450 h 862693"/>
                <a:gd name="connsiteX47" fmla="*/ 541564 w 547007"/>
                <a:gd name="connsiteY47" fmla="*/ 576943 h 862693"/>
                <a:gd name="connsiteX48" fmla="*/ 547007 w 547007"/>
                <a:gd name="connsiteY48" fmla="*/ 585108 h 862693"/>
                <a:gd name="connsiteX49" fmla="*/ 538843 w 547007"/>
                <a:gd name="connsiteY49" fmla="*/ 587829 h 862693"/>
                <a:gd name="connsiteX50" fmla="*/ 484414 w 547007"/>
                <a:gd name="connsiteY50" fmla="*/ 582386 h 862693"/>
                <a:gd name="connsiteX51" fmla="*/ 446314 w 547007"/>
                <a:gd name="connsiteY51" fmla="*/ 579665 h 862693"/>
                <a:gd name="connsiteX52" fmla="*/ 429985 w 547007"/>
                <a:gd name="connsiteY52" fmla="*/ 576943 h 862693"/>
                <a:gd name="connsiteX53" fmla="*/ 421821 w 547007"/>
                <a:gd name="connsiteY53" fmla="*/ 571500 h 862693"/>
                <a:gd name="connsiteX54" fmla="*/ 397328 w 547007"/>
                <a:gd name="connsiteY54" fmla="*/ 568779 h 862693"/>
                <a:gd name="connsiteX55" fmla="*/ 361950 w 547007"/>
                <a:gd name="connsiteY55" fmla="*/ 574222 h 862693"/>
                <a:gd name="connsiteX56" fmla="*/ 351064 w 547007"/>
                <a:gd name="connsiteY56" fmla="*/ 576943 h 862693"/>
                <a:gd name="connsiteX57" fmla="*/ 342900 w 547007"/>
                <a:gd name="connsiteY57" fmla="*/ 579665 h 862693"/>
                <a:gd name="connsiteX58" fmla="*/ 326571 w 547007"/>
                <a:gd name="connsiteY58" fmla="*/ 582386 h 862693"/>
                <a:gd name="connsiteX59" fmla="*/ 332014 w 547007"/>
                <a:gd name="connsiteY59" fmla="*/ 598715 h 862693"/>
                <a:gd name="connsiteX60" fmla="*/ 337457 w 547007"/>
                <a:gd name="connsiteY60" fmla="*/ 606879 h 862693"/>
                <a:gd name="connsiteX61" fmla="*/ 356507 w 547007"/>
                <a:gd name="connsiteY61" fmla="*/ 631372 h 862693"/>
                <a:gd name="connsiteX62" fmla="*/ 367393 w 547007"/>
                <a:gd name="connsiteY62" fmla="*/ 650422 h 862693"/>
                <a:gd name="connsiteX63" fmla="*/ 372835 w 547007"/>
                <a:gd name="connsiteY63" fmla="*/ 661308 h 862693"/>
                <a:gd name="connsiteX64" fmla="*/ 381000 w 547007"/>
                <a:gd name="connsiteY64" fmla="*/ 672193 h 862693"/>
                <a:gd name="connsiteX65" fmla="*/ 405493 w 547007"/>
                <a:gd name="connsiteY65" fmla="*/ 713015 h 862693"/>
                <a:gd name="connsiteX66" fmla="*/ 413657 w 547007"/>
                <a:gd name="connsiteY66" fmla="*/ 721179 h 862693"/>
                <a:gd name="connsiteX67" fmla="*/ 419100 w 547007"/>
                <a:gd name="connsiteY67" fmla="*/ 732065 h 862693"/>
                <a:gd name="connsiteX68" fmla="*/ 427264 w 547007"/>
                <a:gd name="connsiteY68" fmla="*/ 740229 h 862693"/>
                <a:gd name="connsiteX69" fmla="*/ 438150 w 547007"/>
                <a:gd name="connsiteY69" fmla="*/ 756558 h 862693"/>
                <a:gd name="connsiteX70" fmla="*/ 443593 w 547007"/>
                <a:gd name="connsiteY70" fmla="*/ 764722 h 862693"/>
                <a:gd name="connsiteX71" fmla="*/ 449035 w 547007"/>
                <a:gd name="connsiteY71" fmla="*/ 775608 h 862693"/>
                <a:gd name="connsiteX72" fmla="*/ 465364 w 547007"/>
                <a:gd name="connsiteY72" fmla="*/ 791936 h 862693"/>
                <a:gd name="connsiteX73" fmla="*/ 468085 w 547007"/>
                <a:gd name="connsiteY73" fmla="*/ 800100 h 862693"/>
                <a:gd name="connsiteX74" fmla="*/ 473528 w 547007"/>
                <a:gd name="connsiteY74" fmla="*/ 808265 h 862693"/>
                <a:gd name="connsiteX75" fmla="*/ 462643 w 547007"/>
                <a:gd name="connsiteY75" fmla="*/ 840922 h 862693"/>
                <a:gd name="connsiteX76" fmla="*/ 454478 w 547007"/>
                <a:gd name="connsiteY76" fmla="*/ 849086 h 862693"/>
                <a:gd name="connsiteX77" fmla="*/ 438150 w 547007"/>
                <a:gd name="connsiteY77" fmla="*/ 854529 h 862693"/>
                <a:gd name="connsiteX78" fmla="*/ 408214 w 547007"/>
                <a:gd name="connsiteY78" fmla="*/ 862693 h 862693"/>
                <a:gd name="connsiteX79" fmla="*/ 332014 w 547007"/>
                <a:gd name="connsiteY79" fmla="*/ 859972 h 862693"/>
                <a:gd name="connsiteX80" fmla="*/ 312964 w 547007"/>
                <a:gd name="connsiteY80" fmla="*/ 840922 h 862693"/>
                <a:gd name="connsiteX81" fmla="*/ 307521 w 547007"/>
                <a:gd name="connsiteY81" fmla="*/ 821872 h 862693"/>
                <a:gd name="connsiteX82" fmla="*/ 299357 w 547007"/>
                <a:gd name="connsiteY82" fmla="*/ 805543 h 862693"/>
                <a:gd name="connsiteX83" fmla="*/ 285750 w 547007"/>
                <a:gd name="connsiteY83" fmla="*/ 783772 h 862693"/>
                <a:gd name="connsiteX84" fmla="*/ 274864 w 547007"/>
                <a:gd name="connsiteY84" fmla="*/ 759279 h 862693"/>
                <a:gd name="connsiteX85" fmla="*/ 266700 w 547007"/>
                <a:gd name="connsiteY85" fmla="*/ 751115 h 862693"/>
                <a:gd name="connsiteX86" fmla="*/ 261257 w 547007"/>
                <a:gd name="connsiteY86" fmla="*/ 742950 h 862693"/>
                <a:gd name="connsiteX87" fmla="*/ 253093 w 547007"/>
                <a:gd name="connsiteY87" fmla="*/ 732065 h 862693"/>
                <a:gd name="connsiteX88" fmla="*/ 242207 w 547007"/>
                <a:gd name="connsiteY88" fmla="*/ 715736 h 862693"/>
                <a:gd name="connsiteX89" fmla="*/ 234043 w 547007"/>
                <a:gd name="connsiteY89" fmla="*/ 696686 h 862693"/>
                <a:gd name="connsiteX90" fmla="*/ 231321 w 547007"/>
                <a:gd name="connsiteY90" fmla="*/ 688522 h 862693"/>
                <a:gd name="connsiteX91" fmla="*/ 217714 w 547007"/>
                <a:gd name="connsiteY91" fmla="*/ 666750 h 862693"/>
                <a:gd name="connsiteX92" fmla="*/ 214993 w 547007"/>
                <a:gd name="connsiteY92" fmla="*/ 658586 h 862693"/>
                <a:gd name="connsiteX93" fmla="*/ 204107 w 547007"/>
                <a:gd name="connsiteY93" fmla="*/ 642258 h 862693"/>
                <a:gd name="connsiteX94" fmla="*/ 201385 w 547007"/>
                <a:gd name="connsiteY94" fmla="*/ 634093 h 862693"/>
                <a:gd name="connsiteX95" fmla="*/ 190500 w 547007"/>
                <a:gd name="connsiteY95" fmla="*/ 639536 h 862693"/>
                <a:gd name="connsiteX96" fmla="*/ 182335 w 547007"/>
                <a:gd name="connsiteY96" fmla="*/ 655865 h 862693"/>
                <a:gd name="connsiteX97" fmla="*/ 176893 w 547007"/>
                <a:gd name="connsiteY97" fmla="*/ 666750 h 862693"/>
                <a:gd name="connsiteX98" fmla="*/ 166007 w 547007"/>
                <a:gd name="connsiteY98" fmla="*/ 683079 h 862693"/>
                <a:gd name="connsiteX99" fmla="*/ 163285 w 547007"/>
                <a:gd name="connsiteY99" fmla="*/ 691243 h 862693"/>
                <a:gd name="connsiteX100" fmla="*/ 155121 w 547007"/>
                <a:gd name="connsiteY100" fmla="*/ 696686 h 862693"/>
                <a:gd name="connsiteX101" fmla="*/ 141514 w 547007"/>
                <a:gd name="connsiteY101" fmla="*/ 715736 h 862693"/>
                <a:gd name="connsiteX102" fmla="*/ 130628 w 547007"/>
                <a:gd name="connsiteY102" fmla="*/ 721179 h 862693"/>
                <a:gd name="connsiteX103" fmla="*/ 122464 w 547007"/>
                <a:gd name="connsiteY103" fmla="*/ 726622 h 862693"/>
                <a:gd name="connsiteX104" fmla="*/ 106135 w 547007"/>
                <a:gd name="connsiteY104" fmla="*/ 732065 h 862693"/>
                <a:gd name="connsiteX105" fmla="*/ 95250 w 547007"/>
                <a:gd name="connsiteY105" fmla="*/ 737508 h 862693"/>
                <a:gd name="connsiteX106" fmla="*/ 76200 w 547007"/>
                <a:gd name="connsiteY106" fmla="*/ 742950 h 862693"/>
                <a:gd name="connsiteX107" fmla="*/ 62593 w 547007"/>
                <a:gd name="connsiteY107" fmla="*/ 748393 h 862693"/>
                <a:gd name="connsiteX108" fmla="*/ 54428 w 547007"/>
                <a:gd name="connsiteY108" fmla="*/ 751115 h 862693"/>
                <a:gd name="connsiteX109" fmla="*/ 38100 w 547007"/>
                <a:gd name="connsiteY109" fmla="*/ 759279 h 862693"/>
                <a:gd name="connsiteX110" fmla="*/ 21771 w 547007"/>
                <a:gd name="connsiteY110" fmla="*/ 770165 h 862693"/>
                <a:gd name="connsiteX111" fmla="*/ 13607 w 547007"/>
                <a:gd name="connsiteY111" fmla="*/ 775608 h 862693"/>
                <a:gd name="connsiteX112" fmla="*/ 8164 w 547007"/>
                <a:gd name="connsiteY112" fmla="*/ 740229 h 862693"/>
                <a:gd name="connsiteX113" fmla="*/ 5443 w 547007"/>
                <a:gd name="connsiteY113" fmla="*/ 696686 h 862693"/>
                <a:gd name="connsiteX114" fmla="*/ 2721 w 547007"/>
                <a:gd name="connsiteY114" fmla="*/ 560615 h 862693"/>
                <a:gd name="connsiteX115" fmla="*/ 0 w 547007"/>
                <a:gd name="connsiteY115" fmla="*/ 465365 h 862693"/>
                <a:gd name="connsiteX116" fmla="*/ 2721 w 547007"/>
                <a:gd name="connsiteY116" fmla="*/ 272143 h 862693"/>
                <a:gd name="connsiteX117" fmla="*/ 8164 w 547007"/>
                <a:gd name="connsiteY117" fmla="*/ 166008 h 862693"/>
                <a:gd name="connsiteX118" fmla="*/ 10885 w 547007"/>
                <a:gd name="connsiteY118" fmla="*/ 87086 h 862693"/>
                <a:gd name="connsiteX119" fmla="*/ 13607 w 547007"/>
                <a:gd name="connsiteY119" fmla="*/ 51708 h 862693"/>
                <a:gd name="connsiteX120" fmla="*/ 19050 w 547007"/>
                <a:gd name="connsiteY120" fmla="*/ 0 h 86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47007" h="862693">
                  <a:moveTo>
                    <a:pt x="19050" y="0"/>
                  </a:moveTo>
                  <a:lnTo>
                    <a:pt x="19050" y="0"/>
                  </a:lnTo>
                  <a:cubicBezTo>
                    <a:pt x="42308" y="32562"/>
                    <a:pt x="22337" y="8659"/>
                    <a:pt x="43543" y="27215"/>
                  </a:cubicBezTo>
                  <a:cubicBezTo>
                    <a:pt x="47405" y="30594"/>
                    <a:pt x="50323" y="35021"/>
                    <a:pt x="54428" y="38100"/>
                  </a:cubicBezTo>
                  <a:cubicBezTo>
                    <a:pt x="57674" y="40534"/>
                    <a:pt x="61874" y="41393"/>
                    <a:pt x="65314" y="43543"/>
                  </a:cubicBezTo>
                  <a:cubicBezTo>
                    <a:pt x="69160" y="45947"/>
                    <a:pt x="72484" y="49107"/>
                    <a:pt x="76200" y="51708"/>
                  </a:cubicBezTo>
                  <a:cubicBezTo>
                    <a:pt x="81559" y="55459"/>
                    <a:pt x="87903" y="57968"/>
                    <a:pt x="92528" y="62593"/>
                  </a:cubicBezTo>
                  <a:cubicBezTo>
                    <a:pt x="102417" y="72482"/>
                    <a:pt x="100131" y="69426"/>
                    <a:pt x="108857" y="81643"/>
                  </a:cubicBezTo>
                  <a:cubicBezTo>
                    <a:pt x="110758" y="84305"/>
                    <a:pt x="112127" y="87363"/>
                    <a:pt x="114300" y="89808"/>
                  </a:cubicBezTo>
                  <a:cubicBezTo>
                    <a:pt x="119414" y="95561"/>
                    <a:pt x="130628" y="106136"/>
                    <a:pt x="130628" y="106136"/>
                  </a:cubicBezTo>
                  <a:cubicBezTo>
                    <a:pt x="136001" y="127623"/>
                    <a:pt x="129085" y="106390"/>
                    <a:pt x="144235" y="130629"/>
                  </a:cubicBezTo>
                  <a:cubicBezTo>
                    <a:pt x="145755" y="133062"/>
                    <a:pt x="145366" y="136406"/>
                    <a:pt x="146957" y="138793"/>
                  </a:cubicBezTo>
                  <a:cubicBezTo>
                    <a:pt x="149092" y="141995"/>
                    <a:pt x="152616" y="144036"/>
                    <a:pt x="155121" y="146958"/>
                  </a:cubicBezTo>
                  <a:cubicBezTo>
                    <a:pt x="158073" y="150402"/>
                    <a:pt x="160564" y="154215"/>
                    <a:pt x="163285" y="157843"/>
                  </a:cubicBezTo>
                  <a:cubicBezTo>
                    <a:pt x="164192" y="160565"/>
                    <a:pt x="164416" y="163621"/>
                    <a:pt x="166007" y="166008"/>
                  </a:cubicBezTo>
                  <a:cubicBezTo>
                    <a:pt x="171932" y="174895"/>
                    <a:pt x="177511" y="174790"/>
                    <a:pt x="185057" y="182336"/>
                  </a:cubicBezTo>
                  <a:cubicBezTo>
                    <a:pt x="205660" y="202938"/>
                    <a:pt x="168868" y="175372"/>
                    <a:pt x="201385" y="201386"/>
                  </a:cubicBezTo>
                  <a:cubicBezTo>
                    <a:pt x="206493" y="205473"/>
                    <a:pt x="217714" y="212272"/>
                    <a:pt x="217714" y="212272"/>
                  </a:cubicBezTo>
                  <a:cubicBezTo>
                    <a:pt x="219528" y="214993"/>
                    <a:pt x="220844" y="218123"/>
                    <a:pt x="223157" y="220436"/>
                  </a:cubicBezTo>
                  <a:cubicBezTo>
                    <a:pt x="225470" y="222749"/>
                    <a:pt x="229167" y="223418"/>
                    <a:pt x="231321" y="225879"/>
                  </a:cubicBezTo>
                  <a:cubicBezTo>
                    <a:pt x="235629" y="230802"/>
                    <a:pt x="237581" y="237582"/>
                    <a:pt x="242207" y="242208"/>
                  </a:cubicBezTo>
                  <a:cubicBezTo>
                    <a:pt x="244928" y="244929"/>
                    <a:pt x="247907" y="247415"/>
                    <a:pt x="250371" y="250372"/>
                  </a:cubicBezTo>
                  <a:cubicBezTo>
                    <a:pt x="252465" y="252885"/>
                    <a:pt x="253501" y="256223"/>
                    <a:pt x="255814" y="258536"/>
                  </a:cubicBezTo>
                  <a:cubicBezTo>
                    <a:pt x="259021" y="261743"/>
                    <a:pt x="263071" y="263979"/>
                    <a:pt x="266700" y="266700"/>
                  </a:cubicBezTo>
                  <a:cubicBezTo>
                    <a:pt x="269878" y="276237"/>
                    <a:pt x="268411" y="275894"/>
                    <a:pt x="277585" y="283029"/>
                  </a:cubicBezTo>
                  <a:cubicBezTo>
                    <a:pt x="282749" y="287045"/>
                    <a:pt x="293914" y="293915"/>
                    <a:pt x="293914" y="293915"/>
                  </a:cubicBezTo>
                  <a:cubicBezTo>
                    <a:pt x="303893" y="308882"/>
                    <a:pt x="293914" y="296183"/>
                    <a:pt x="307521" y="307522"/>
                  </a:cubicBezTo>
                  <a:cubicBezTo>
                    <a:pt x="328470" y="324980"/>
                    <a:pt x="303583" y="307618"/>
                    <a:pt x="323850" y="321129"/>
                  </a:cubicBezTo>
                  <a:cubicBezTo>
                    <a:pt x="343299" y="350301"/>
                    <a:pt x="313011" y="306027"/>
                    <a:pt x="337457" y="337458"/>
                  </a:cubicBezTo>
                  <a:cubicBezTo>
                    <a:pt x="348635" y="351830"/>
                    <a:pt x="344802" y="352195"/>
                    <a:pt x="356507" y="361950"/>
                  </a:cubicBezTo>
                  <a:cubicBezTo>
                    <a:pt x="359020" y="364044"/>
                    <a:pt x="361950" y="365579"/>
                    <a:pt x="364671" y="367393"/>
                  </a:cubicBezTo>
                  <a:cubicBezTo>
                    <a:pt x="366485" y="370115"/>
                    <a:pt x="367801" y="373245"/>
                    <a:pt x="370114" y="375558"/>
                  </a:cubicBezTo>
                  <a:cubicBezTo>
                    <a:pt x="395321" y="400765"/>
                    <a:pt x="359677" y="357939"/>
                    <a:pt x="386443" y="389165"/>
                  </a:cubicBezTo>
                  <a:cubicBezTo>
                    <a:pt x="389395" y="392609"/>
                    <a:pt x="391971" y="396359"/>
                    <a:pt x="394607" y="400050"/>
                  </a:cubicBezTo>
                  <a:cubicBezTo>
                    <a:pt x="396508" y="402712"/>
                    <a:pt x="397921" y="405731"/>
                    <a:pt x="400050" y="408215"/>
                  </a:cubicBezTo>
                  <a:cubicBezTo>
                    <a:pt x="411735" y="421848"/>
                    <a:pt x="409984" y="415401"/>
                    <a:pt x="419100" y="429986"/>
                  </a:cubicBezTo>
                  <a:cubicBezTo>
                    <a:pt x="421250" y="433426"/>
                    <a:pt x="422530" y="437350"/>
                    <a:pt x="424543" y="440872"/>
                  </a:cubicBezTo>
                  <a:cubicBezTo>
                    <a:pt x="428211" y="447292"/>
                    <a:pt x="433972" y="454073"/>
                    <a:pt x="438150" y="459922"/>
                  </a:cubicBezTo>
                  <a:cubicBezTo>
                    <a:pt x="440051" y="462583"/>
                    <a:pt x="441039" y="466043"/>
                    <a:pt x="443593" y="468086"/>
                  </a:cubicBezTo>
                  <a:cubicBezTo>
                    <a:pt x="445833" y="469878"/>
                    <a:pt x="449036" y="469901"/>
                    <a:pt x="451757" y="470808"/>
                  </a:cubicBezTo>
                  <a:cubicBezTo>
                    <a:pt x="465271" y="491078"/>
                    <a:pt x="447902" y="466183"/>
                    <a:pt x="465364" y="487136"/>
                  </a:cubicBezTo>
                  <a:cubicBezTo>
                    <a:pt x="467458" y="489649"/>
                    <a:pt x="468713" y="492787"/>
                    <a:pt x="470807" y="495300"/>
                  </a:cubicBezTo>
                  <a:cubicBezTo>
                    <a:pt x="473271" y="498257"/>
                    <a:pt x="476507" y="500508"/>
                    <a:pt x="478971" y="503465"/>
                  </a:cubicBezTo>
                  <a:cubicBezTo>
                    <a:pt x="481065" y="505978"/>
                    <a:pt x="482320" y="509116"/>
                    <a:pt x="484414" y="511629"/>
                  </a:cubicBezTo>
                  <a:cubicBezTo>
                    <a:pt x="486878" y="514586"/>
                    <a:pt x="490114" y="516836"/>
                    <a:pt x="492578" y="519793"/>
                  </a:cubicBezTo>
                  <a:cubicBezTo>
                    <a:pt x="494672" y="522306"/>
                    <a:pt x="495708" y="525645"/>
                    <a:pt x="498021" y="527958"/>
                  </a:cubicBezTo>
                  <a:cubicBezTo>
                    <a:pt x="512077" y="542014"/>
                    <a:pt x="510771" y="530754"/>
                    <a:pt x="525235" y="552450"/>
                  </a:cubicBezTo>
                  <a:lnTo>
                    <a:pt x="541564" y="576943"/>
                  </a:lnTo>
                  <a:lnTo>
                    <a:pt x="547007" y="585108"/>
                  </a:lnTo>
                  <a:cubicBezTo>
                    <a:pt x="544286" y="586015"/>
                    <a:pt x="541712" y="587829"/>
                    <a:pt x="538843" y="587829"/>
                  </a:cubicBezTo>
                  <a:cubicBezTo>
                    <a:pt x="481924" y="587829"/>
                    <a:pt x="519073" y="585852"/>
                    <a:pt x="484414" y="582386"/>
                  </a:cubicBezTo>
                  <a:cubicBezTo>
                    <a:pt x="471745" y="581119"/>
                    <a:pt x="459014" y="580572"/>
                    <a:pt x="446314" y="579665"/>
                  </a:cubicBezTo>
                  <a:cubicBezTo>
                    <a:pt x="440871" y="578758"/>
                    <a:pt x="435220" y="578688"/>
                    <a:pt x="429985" y="576943"/>
                  </a:cubicBezTo>
                  <a:cubicBezTo>
                    <a:pt x="426882" y="575909"/>
                    <a:pt x="424994" y="572293"/>
                    <a:pt x="421821" y="571500"/>
                  </a:cubicBezTo>
                  <a:cubicBezTo>
                    <a:pt x="413852" y="569508"/>
                    <a:pt x="405492" y="569686"/>
                    <a:pt x="397328" y="568779"/>
                  </a:cubicBezTo>
                  <a:cubicBezTo>
                    <a:pt x="378461" y="571137"/>
                    <a:pt x="377989" y="570658"/>
                    <a:pt x="361950" y="574222"/>
                  </a:cubicBezTo>
                  <a:cubicBezTo>
                    <a:pt x="358299" y="575033"/>
                    <a:pt x="354660" y="575915"/>
                    <a:pt x="351064" y="576943"/>
                  </a:cubicBezTo>
                  <a:cubicBezTo>
                    <a:pt x="348306" y="577731"/>
                    <a:pt x="345700" y="579043"/>
                    <a:pt x="342900" y="579665"/>
                  </a:cubicBezTo>
                  <a:cubicBezTo>
                    <a:pt x="337513" y="580862"/>
                    <a:pt x="332014" y="581479"/>
                    <a:pt x="326571" y="582386"/>
                  </a:cubicBezTo>
                  <a:cubicBezTo>
                    <a:pt x="328385" y="587829"/>
                    <a:pt x="328831" y="593941"/>
                    <a:pt x="332014" y="598715"/>
                  </a:cubicBezTo>
                  <a:cubicBezTo>
                    <a:pt x="333828" y="601436"/>
                    <a:pt x="335363" y="604366"/>
                    <a:pt x="337457" y="606879"/>
                  </a:cubicBezTo>
                  <a:cubicBezTo>
                    <a:pt x="348656" y="620317"/>
                    <a:pt x="346190" y="610738"/>
                    <a:pt x="356507" y="631372"/>
                  </a:cubicBezTo>
                  <a:cubicBezTo>
                    <a:pt x="372968" y="664294"/>
                    <a:pt x="351996" y="623476"/>
                    <a:pt x="367393" y="650422"/>
                  </a:cubicBezTo>
                  <a:cubicBezTo>
                    <a:pt x="369406" y="653944"/>
                    <a:pt x="370685" y="657868"/>
                    <a:pt x="372835" y="661308"/>
                  </a:cubicBezTo>
                  <a:cubicBezTo>
                    <a:pt x="375239" y="665154"/>
                    <a:pt x="378596" y="668347"/>
                    <a:pt x="381000" y="672193"/>
                  </a:cubicBezTo>
                  <a:cubicBezTo>
                    <a:pt x="391955" y="689720"/>
                    <a:pt x="383616" y="691138"/>
                    <a:pt x="405493" y="713015"/>
                  </a:cubicBezTo>
                  <a:cubicBezTo>
                    <a:pt x="408214" y="715736"/>
                    <a:pt x="411420" y="718047"/>
                    <a:pt x="413657" y="721179"/>
                  </a:cubicBezTo>
                  <a:cubicBezTo>
                    <a:pt x="416015" y="724480"/>
                    <a:pt x="416742" y="728764"/>
                    <a:pt x="419100" y="732065"/>
                  </a:cubicBezTo>
                  <a:cubicBezTo>
                    <a:pt x="421337" y="735197"/>
                    <a:pt x="424901" y="737191"/>
                    <a:pt x="427264" y="740229"/>
                  </a:cubicBezTo>
                  <a:cubicBezTo>
                    <a:pt x="431280" y="745393"/>
                    <a:pt x="434521" y="751115"/>
                    <a:pt x="438150" y="756558"/>
                  </a:cubicBezTo>
                  <a:cubicBezTo>
                    <a:pt x="439964" y="759279"/>
                    <a:pt x="442131" y="761796"/>
                    <a:pt x="443593" y="764722"/>
                  </a:cubicBezTo>
                  <a:cubicBezTo>
                    <a:pt x="445407" y="768351"/>
                    <a:pt x="446501" y="772440"/>
                    <a:pt x="449035" y="775608"/>
                  </a:cubicBezTo>
                  <a:cubicBezTo>
                    <a:pt x="453843" y="781619"/>
                    <a:pt x="465364" y="791936"/>
                    <a:pt x="465364" y="791936"/>
                  </a:cubicBezTo>
                  <a:cubicBezTo>
                    <a:pt x="466271" y="794657"/>
                    <a:pt x="466802" y="797534"/>
                    <a:pt x="468085" y="800100"/>
                  </a:cubicBezTo>
                  <a:cubicBezTo>
                    <a:pt x="469548" y="803026"/>
                    <a:pt x="473528" y="804994"/>
                    <a:pt x="473528" y="808265"/>
                  </a:cubicBezTo>
                  <a:cubicBezTo>
                    <a:pt x="473528" y="820829"/>
                    <a:pt x="470318" y="831712"/>
                    <a:pt x="462643" y="840922"/>
                  </a:cubicBezTo>
                  <a:cubicBezTo>
                    <a:pt x="460179" y="843879"/>
                    <a:pt x="457842" y="847217"/>
                    <a:pt x="454478" y="849086"/>
                  </a:cubicBezTo>
                  <a:cubicBezTo>
                    <a:pt x="449463" y="851872"/>
                    <a:pt x="443281" y="851963"/>
                    <a:pt x="438150" y="854529"/>
                  </a:cubicBezTo>
                  <a:cubicBezTo>
                    <a:pt x="421527" y="862841"/>
                    <a:pt x="431280" y="859398"/>
                    <a:pt x="408214" y="862693"/>
                  </a:cubicBezTo>
                  <a:cubicBezTo>
                    <a:pt x="382814" y="861786"/>
                    <a:pt x="357160" y="863670"/>
                    <a:pt x="332014" y="859972"/>
                  </a:cubicBezTo>
                  <a:cubicBezTo>
                    <a:pt x="317827" y="857886"/>
                    <a:pt x="315767" y="850736"/>
                    <a:pt x="312964" y="840922"/>
                  </a:cubicBezTo>
                  <a:cubicBezTo>
                    <a:pt x="311232" y="834858"/>
                    <a:pt x="310134" y="827752"/>
                    <a:pt x="307521" y="821872"/>
                  </a:cubicBezTo>
                  <a:cubicBezTo>
                    <a:pt x="305049" y="816311"/>
                    <a:pt x="302376" y="810827"/>
                    <a:pt x="299357" y="805543"/>
                  </a:cubicBezTo>
                  <a:cubicBezTo>
                    <a:pt x="295111" y="798113"/>
                    <a:pt x="289848" y="791285"/>
                    <a:pt x="285750" y="783772"/>
                  </a:cubicBezTo>
                  <a:cubicBezTo>
                    <a:pt x="271525" y="757693"/>
                    <a:pt x="304631" y="803931"/>
                    <a:pt x="274864" y="759279"/>
                  </a:cubicBezTo>
                  <a:cubicBezTo>
                    <a:pt x="272729" y="756077"/>
                    <a:pt x="269164" y="754072"/>
                    <a:pt x="266700" y="751115"/>
                  </a:cubicBezTo>
                  <a:cubicBezTo>
                    <a:pt x="264606" y="748602"/>
                    <a:pt x="263158" y="745612"/>
                    <a:pt x="261257" y="742950"/>
                  </a:cubicBezTo>
                  <a:cubicBezTo>
                    <a:pt x="258621" y="739259"/>
                    <a:pt x="255694" y="735781"/>
                    <a:pt x="253093" y="732065"/>
                  </a:cubicBezTo>
                  <a:cubicBezTo>
                    <a:pt x="249342" y="726706"/>
                    <a:pt x="242207" y="715736"/>
                    <a:pt x="242207" y="715736"/>
                  </a:cubicBezTo>
                  <a:cubicBezTo>
                    <a:pt x="236543" y="693082"/>
                    <a:pt x="243439" y="715478"/>
                    <a:pt x="234043" y="696686"/>
                  </a:cubicBezTo>
                  <a:cubicBezTo>
                    <a:pt x="232760" y="694120"/>
                    <a:pt x="232451" y="691159"/>
                    <a:pt x="231321" y="688522"/>
                  </a:cubicBezTo>
                  <a:cubicBezTo>
                    <a:pt x="226339" y="676899"/>
                    <a:pt x="225529" y="677170"/>
                    <a:pt x="217714" y="666750"/>
                  </a:cubicBezTo>
                  <a:cubicBezTo>
                    <a:pt x="216807" y="664029"/>
                    <a:pt x="216386" y="661094"/>
                    <a:pt x="214993" y="658586"/>
                  </a:cubicBezTo>
                  <a:cubicBezTo>
                    <a:pt x="211816" y="652868"/>
                    <a:pt x="206176" y="648464"/>
                    <a:pt x="204107" y="642258"/>
                  </a:cubicBezTo>
                  <a:lnTo>
                    <a:pt x="201385" y="634093"/>
                  </a:lnTo>
                  <a:cubicBezTo>
                    <a:pt x="197757" y="635907"/>
                    <a:pt x="193616" y="636939"/>
                    <a:pt x="190500" y="639536"/>
                  </a:cubicBezTo>
                  <a:cubicBezTo>
                    <a:pt x="184689" y="644378"/>
                    <a:pt x="185018" y="649605"/>
                    <a:pt x="182335" y="655865"/>
                  </a:cubicBezTo>
                  <a:cubicBezTo>
                    <a:pt x="180737" y="659594"/>
                    <a:pt x="178980" y="663272"/>
                    <a:pt x="176893" y="666750"/>
                  </a:cubicBezTo>
                  <a:cubicBezTo>
                    <a:pt x="173527" y="672359"/>
                    <a:pt x="168076" y="676873"/>
                    <a:pt x="166007" y="683079"/>
                  </a:cubicBezTo>
                  <a:cubicBezTo>
                    <a:pt x="165100" y="685800"/>
                    <a:pt x="165077" y="689003"/>
                    <a:pt x="163285" y="691243"/>
                  </a:cubicBezTo>
                  <a:cubicBezTo>
                    <a:pt x="161242" y="693797"/>
                    <a:pt x="157842" y="694872"/>
                    <a:pt x="155121" y="696686"/>
                  </a:cubicBezTo>
                  <a:cubicBezTo>
                    <a:pt x="152572" y="700509"/>
                    <a:pt x="144137" y="713488"/>
                    <a:pt x="141514" y="715736"/>
                  </a:cubicBezTo>
                  <a:cubicBezTo>
                    <a:pt x="138434" y="718376"/>
                    <a:pt x="134150" y="719166"/>
                    <a:pt x="130628" y="721179"/>
                  </a:cubicBezTo>
                  <a:cubicBezTo>
                    <a:pt x="127788" y="722802"/>
                    <a:pt x="125453" y="725294"/>
                    <a:pt x="122464" y="726622"/>
                  </a:cubicBezTo>
                  <a:cubicBezTo>
                    <a:pt x="117221" y="728952"/>
                    <a:pt x="111267" y="729499"/>
                    <a:pt x="106135" y="732065"/>
                  </a:cubicBezTo>
                  <a:cubicBezTo>
                    <a:pt x="102507" y="733879"/>
                    <a:pt x="98979" y="735910"/>
                    <a:pt x="95250" y="737508"/>
                  </a:cubicBezTo>
                  <a:cubicBezTo>
                    <a:pt x="86082" y="741437"/>
                    <a:pt x="86550" y="739500"/>
                    <a:pt x="76200" y="742950"/>
                  </a:cubicBezTo>
                  <a:cubicBezTo>
                    <a:pt x="71566" y="744495"/>
                    <a:pt x="67167" y="746678"/>
                    <a:pt x="62593" y="748393"/>
                  </a:cubicBezTo>
                  <a:cubicBezTo>
                    <a:pt x="59907" y="749400"/>
                    <a:pt x="56994" y="749832"/>
                    <a:pt x="54428" y="751115"/>
                  </a:cubicBezTo>
                  <a:cubicBezTo>
                    <a:pt x="33330" y="761664"/>
                    <a:pt x="58617" y="752441"/>
                    <a:pt x="38100" y="759279"/>
                  </a:cubicBezTo>
                  <a:lnTo>
                    <a:pt x="21771" y="770165"/>
                  </a:lnTo>
                  <a:lnTo>
                    <a:pt x="13607" y="775608"/>
                  </a:lnTo>
                  <a:cubicBezTo>
                    <a:pt x="10641" y="760781"/>
                    <a:pt x="9576" y="757180"/>
                    <a:pt x="8164" y="740229"/>
                  </a:cubicBezTo>
                  <a:cubicBezTo>
                    <a:pt x="6956" y="725737"/>
                    <a:pt x="6350" y="711200"/>
                    <a:pt x="5443" y="696686"/>
                  </a:cubicBezTo>
                  <a:cubicBezTo>
                    <a:pt x="4536" y="651329"/>
                    <a:pt x="3788" y="605969"/>
                    <a:pt x="2721" y="560615"/>
                  </a:cubicBezTo>
                  <a:cubicBezTo>
                    <a:pt x="1974" y="528861"/>
                    <a:pt x="0" y="497128"/>
                    <a:pt x="0" y="465365"/>
                  </a:cubicBezTo>
                  <a:cubicBezTo>
                    <a:pt x="0" y="400951"/>
                    <a:pt x="1351" y="336542"/>
                    <a:pt x="2721" y="272143"/>
                  </a:cubicBezTo>
                  <a:cubicBezTo>
                    <a:pt x="4322" y="196903"/>
                    <a:pt x="5361" y="229083"/>
                    <a:pt x="8164" y="166008"/>
                  </a:cubicBezTo>
                  <a:cubicBezTo>
                    <a:pt x="9333" y="139711"/>
                    <a:pt x="9633" y="113379"/>
                    <a:pt x="10885" y="87086"/>
                  </a:cubicBezTo>
                  <a:cubicBezTo>
                    <a:pt x="11448" y="75272"/>
                    <a:pt x="12430" y="63477"/>
                    <a:pt x="13607" y="51708"/>
                  </a:cubicBezTo>
                  <a:cubicBezTo>
                    <a:pt x="16713" y="20651"/>
                    <a:pt x="18143" y="8618"/>
                    <a:pt x="19050" y="0"/>
                  </a:cubicBezTo>
                  <a:close/>
                </a:path>
              </a:pathLst>
            </a:custGeom>
            <a:ln w="6350">
              <a:solidFill>
                <a:schemeClr val="tx1"/>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Tree>
    <p:extLst>
      <p:ext uri="{BB962C8B-B14F-4D97-AF65-F5344CB8AC3E}">
        <p14:creationId xmlns:p14="http://schemas.microsoft.com/office/powerpoint/2010/main" val="2678697556"/>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kumimoji="1" lang="en-US" altLang="ja-JP" dirty="0" smtClean="0"/>
              <a:t>Example: rose art, all at once</a:t>
            </a:r>
            <a:endParaRPr kumimoji="1" lang="ja-JP" altLang="en-US" dirty="0"/>
          </a:p>
        </p:txBody>
      </p:sp>
      <p:sp>
        <p:nvSpPr>
          <p:cNvPr id="3" name="Content Placeholder 2"/>
          <p:cNvSpPr>
            <a:spLocks noGrp="1"/>
          </p:cNvSpPr>
          <p:nvPr>
            <p:ph idx="1"/>
          </p:nvPr>
        </p:nvSpPr>
        <p:spPr>
          <a:xfrm>
            <a:off x="466274" y="1124744"/>
            <a:ext cx="8229600" cy="5544616"/>
          </a:xfrm>
        </p:spPr>
        <p:txBody>
          <a:bodyPr>
            <a:normAutofit fontScale="92500" lnSpcReduction="10000"/>
          </a:bodyPr>
          <a:lstStyle/>
          <a:p>
            <a:pPr marL="0" indent="0">
              <a:buNone/>
            </a:pPr>
            <a:r>
              <a:rPr lang="fr-FR" altLang="ja-JP" dirty="0"/>
              <a:t>X = cos(k*t)*cos(t)*scale+250;</a:t>
            </a:r>
          </a:p>
          <a:p>
            <a:pPr marL="0" indent="0">
              <a:buNone/>
            </a:pPr>
            <a:r>
              <a:rPr lang="fr-FR" altLang="ja-JP" dirty="0"/>
              <a:t>Y = cos(k*t)*sin(t)*scale+250</a:t>
            </a:r>
            <a:r>
              <a:rPr lang="fr-FR" altLang="ja-JP" dirty="0" smtClean="0"/>
              <a:t>;</a:t>
            </a:r>
          </a:p>
          <a:p>
            <a:pPr marL="0" indent="0">
              <a:buNone/>
            </a:pPr>
            <a:r>
              <a:rPr lang="fr-FR" altLang="ja-JP" dirty="0" smtClean="0"/>
              <a:t>k </a:t>
            </a:r>
            <a:r>
              <a:rPr lang="fr-FR" altLang="ja-JP" dirty="0" err="1" smtClean="0"/>
              <a:t>determines</a:t>
            </a:r>
            <a:r>
              <a:rPr lang="fr-FR" altLang="ja-JP" dirty="0" smtClean="0"/>
              <a:t> </a:t>
            </a:r>
            <a:r>
              <a:rPr lang="fr-FR" altLang="ja-JP" dirty="0" err="1" smtClean="0"/>
              <a:t>number</a:t>
            </a:r>
            <a:r>
              <a:rPr lang="fr-FR" altLang="ja-JP" dirty="0" smtClean="0"/>
              <a:t> of </a:t>
            </a:r>
            <a:r>
              <a:rPr lang="fr-FR" altLang="ja-JP" dirty="0" err="1" smtClean="0"/>
              <a:t>petals</a:t>
            </a:r>
            <a:endParaRPr lang="fr-FR" altLang="ja-JP" dirty="0" smtClean="0"/>
          </a:p>
          <a:p>
            <a:pPr marL="0" indent="0">
              <a:buNone/>
            </a:pPr>
            <a:r>
              <a:rPr lang="fr-FR" altLang="ja-JP" dirty="0" smtClean="0"/>
              <a:t>As t </a:t>
            </a:r>
            <a:r>
              <a:rPr lang="fr-FR" altLang="ja-JP" dirty="0" err="1" smtClean="0"/>
              <a:t>goes</a:t>
            </a:r>
            <a:r>
              <a:rPr lang="fr-FR" altLang="ja-JP" dirty="0" smtClean="0"/>
              <a:t> </a:t>
            </a:r>
            <a:r>
              <a:rPr lang="fr-FR" altLang="ja-JP" dirty="0" err="1" smtClean="0"/>
              <a:t>from</a:t>
            </a:r>
            <a:r>
              <a:rPr lang="fr-FR" altLang="ja-JP" dirty="0" smtClean="0"/>
              <a:t> 0 to 2..PI, x and y </a:t>
            </a:r>
            <a:r>
              <a:rPr lang="fr-FR" altLang="ja-JP" dirty="0" err="1" smtClean="0"/>
              <a:t>draw</a:t>
            </a:r>
            <a:r>
              <a:rPr lang="fr-FR" altLang="ja-JP" dirty="0" smtClean="0"/>
              <a:t> a </a:t>
            </a:r>
            <a:r>
              <a:rPr lang="fr-FR" altLang="ja-JP" dirty="0" err="1" smtClean="0"/>
              <a:t>shape</a:t>
            </a:r>
            <a:endParaRPr lang="fr-FR" altLang="ja-JP" dirty="0"/>
          </a:p>
          <a:p>
            <a:pPr marL="0" indent="0">
              <a:buNone/>
            </a:pPr>
            <a:r>
              <a:rPr kumimoji="1" lang="en-US" altLang="ja-JP" dirty="0" smtClean="0"/>
              <a:t>Previously, t increases each time we draw. We see the rose petal get drawn.</a:t>
            </a:r>
          </a:p>
          <a:p>
            <a:pPr marL="0" indent="0">
              <a:buNone/>
            </a:pPr>
            <a:r>
              <a:rPr lang="en-US" altLang="ja-JP" dirty="0" smtClean="0"/>
              <a:t>Instead, draw the whole petal using a for loop</a:t>
            </a:r>
          </a:p>
          <a:p>
            <a:pPr marL="0" indent="0">
              <a:buNone/>
            </a:pPr>
            <a:r>
              <a:rPr kumimoji="1" lang="en-US" altLang="ja-JP" dirty="0" smtClean="0"/>
              <a:t>k is th</a:t>
            </a:r>
            <a:r>
              <a:rPr lang="en-US" altLang="ja-JP" dirty="0" smtClean="0"/>
              <a:t>e number of petals</a:t>
            </a:r>
            <a:endParaRPr kumimoji="1" lang="en-US" altLang="ja-JP" dirty="0"/>
          </a:p>
          <a:p>
            <a:pPr marL="0" indent="0">
              <a:buNone/>
            </a:pPr>
            <a:endParaRPr kumimoji="1" lang="fr-FR" altLang="ja-JP" dirty="0" smtClean="0"/>
          </a:p>
          <a:p>
            <a:pPr marL="0" indent="0">
              <a:buNone/>
            </a:pPr>
            <a:r>
              <a:rPr lang="fr-FR" altLang="ja-JP" dirty="0" err="1" smtClean="0"/>
              <a:t>Draw</a:t>
            </a:r>
            <a:r>
              <a:rPr lang="fr-FR" altLang="ja-JP" dirty="0" smtClean="0"/>
              <a:t> </a:t>
            </a:r>
            <a:r>
              <a:rPr lang="fr-FR" altLang="ja-JP" dirty="0" err="1" smtClean="0"/>
              <a:t>lines</a:t>
            </a:r>
            <a:r>
              <a:rPr lang="fr-FR" altLang="ja-JP" dirty="0" smtClean="0"/>
              <a:t> </a:t>
            </a:r>
            <a:r>
              <a:rPr lang="fr-FR" altLang="ja-JP" dirty="0" err="1" smtClean="0"/>
              <a:t>through</a:t>
            </a:r>
            <a:r>
              <a:rPr lang="fr-FR" altLang="ja-JP" dirty="0" smtClean="0"/>
              <a:t> the </a:t>
            </a:r>
            <a:r>
              <a:rPr lang="fr-FR" altLang="ja-JP" dirty="0" err="1" smtClean="0"/>
              <a:t>x,y</a:t>
            </a:r>
            <a:r>
              <a:rPr lang="fr-FR" altLang="ja-JP" dirty="0" smtClean="0"/>
              <a:t> points as t </a:t>
            </a:r>
            <a:r>
              <a:rPr lang="fr-FR" altLang="ja-JP" dirty="0" err="1" smtClean="0"/>
              <a:t>goes</a:t>
            </a:r>
            <a:r>
              <a:rPr lang="fr-FR" altLang="ja-JP" dirty="0" smtClean="0"/>
              <a:t> </a:t>
            </a:r>
            <a:r>
              <a:rPr lang="fr-FR" altLang="ja-JP" dirty="0" err="1" smtClean="0"/>
              <a:t>from</a:t>
            </a:r>
            <a:r>
              <a:rPr lang="fr-FR" altLang="ja-JP" dirty="0" smtClean="0"/>
              <a:t> 0..</a:t>
            </a:r>
            <a:r>
              <a:rPr lang="ja-JP" altLang="en-US" dirty="0" smtClean="0"/>
              <a:t>２ＰＩ</a:t>
            </a:r>
            <a:endParaRPr kumimoji="1" lang="fr-FR" altLang="ja-JP"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904280" y="1042200"/>
              <a:ext cx="4066560" cy="4218840"/>
            </p14:xfrm>
          </p:contentPart>
        </mc:Choice>
        <mc:Fallback xmlns="">
          <p:pic>
            <p:nvPicPr>
              <p:cNvPr id="4" name="Ink 3"/>
              <p:cNvPicPr/>
              <p:nvPr/>
            </p:nvPicPr>
            <p:blipFill>
              <a:blip r:embed="rId3"/>
              <a:stretch>
                <a:fillRect/>
              </a:stretch>
            </p:blipFill>
            <p:spPr>
              <a:xfrm>
                <a:off x="4894560" y="1035720"/>
                <a:ext cx="4082760" cy="4232520"/>
              </a:xfrm>
              <a:prstGeom prst="rect">
                <a:avLst/>
              </a:prstGeom>
            </p:spPr>
          </p:pic>
        </mc:Fallback>
      </mc:AlternateContent>
    </p:spTree>
    <p:extLst>
      <p:ext uri="{BB962C8B-B14F-4D97-AF65-F5344CB8AC3E}">
        <p14:creationId xmlns:p14="http://schemas.microsoft.com/office/powerpoint/2010/main" val="211902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How to make t go from 0..2PI </a:t>
            </a:r>
            <a:r>
              <a:rPr lang="en-US" altLang="ja-JP" dirty="0" smtClean="0"/>
              <a:t>with a for loop?</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0..2PI is a continuous range.</a:t>
            </a:r>
          </a:p>
          <a:p>
            <a:pPr marL="0" indent="0">
              <a:buNone/>
            </a:pPr>
            <a:r>
              <a:rPr lang="en-US" altLang="ja-JP" dirty="0" smtClean="0"/>
              <a:t>How often should you stop in that range? Computers are not continuous, we need to specify this</a:t>
            </a:r>
          </a:p>
          <a:p>
            <a:pPr marL="0" indent="0">
              <a:buNone/>
            </a:pPr>
            <a:r>
              <a:rPr kumimoji="1" lang="en-US" altLang="ja-JP" dirty="0" smtClean="0"/>
              <a:t>Specify number of steps, and use that to setup the for loop.</a:t>
            </a:r>
            <a:endParaRPr kumimoji="1" lang="ja-JP" altLang="en-US" dirty="0"/>
          </a:p>
        </p:txBody>
      </p:sp>
    </p:spTree>
    <p:extLst>
      <p:ext uri="{BB962C8B-B14F-4D97-AF65-F5344CB8AC3E}">
        <p14:creationId xmlns:p14="http://schemas.microsoft.com/office/powerpoint/2010/main" val="11835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 rose art, all at once</a:t>
            </a:r>
            <a:endParaRPr kumimoji="1" lang="ja-JP" altLang="en-US" dirty="0"/>
          </a:p>
        </p:txBody>
      </p:sp>
      <p:sp>
        <p:nvSpPr>
          <p:cNvPr id="3" name="Content Placeholder 2"/>
          <p:cNvSpPr>
            <a:spLocks noGrp="1"/>
          </p:cNvSpPr>
          <p:nvPr>
            <p:ph idx="1"/>
          </p:nvPr>
        </p:nvSpPr>
        <p:spPr>
          <a:xfrm>
            <a:off x="466274" y="1556792"/>
            <a:ext cx="8229600" cy="4525963"/>
          </a:xfrm>
        </p:spPr>
        <p:txBody>
          <a:bodyPr>
            <a:normAutofit lnSpcReduction="10000"/>
          </a:bodyPr>
          <a:lstStyle/>
          <a:p>
            <a:pPr marL="0" indent="0">
              <a:buNone/>
            </a:pPr>
            <a:r>
              <a:rPr kumimoji="1" lang="en-US" altLang="ja-JP" dirty="0" smtClean="0"/>
              <a:t>For 0&lt;=</a:t>
            </a:r>
            <a:r>
              <a:rPr kumimoji="1" lang="en-US" altLang="ja-JP" dirty="0" err="1" smtClean="0"/>
              <a:t>i</a:t>
            </a:r>
            <a:r>
              <a:rPr kumimoji="1" lang="en-US" altLang="ja-JP" dirty="0" smtClean="0"/>
              <a:t>&lt;steps:</a:t>
            </a:r>
          </a:p>
          <a:p>
            <a:pPr marL="0" indent="0">
              <a:buNone/>
            </a:pPr>
            <a:r>
              <a:rPr lang="en-US" altLang="ja-JP" dirty="0"/>
              <a:t>	</a:t>
            </a:r>
            <a:r>
              <a:rPr lang="en-US" altLang="ja-JP" dirty="0" smtClean="0"/>
              <a:t>t = </a:t>
            </a:r>
            <a:r>
              <a:rPr lang="en-US" altLang="ja-JP" dirty="0" err="1" smtClean="0"/>
              <a:t>i</a:t>
            </a:r>
            <a:r>
              <a:rPr lang="en-US" altLang="ja-JP" dirty="0" smtClean="0"/>
              <a:t>/(steps-1)*2PI;</a:t>
            </a:r>
          </a:p>
          <a:p>
            <a:pPr marL="0" indent="0">
              <a:buNone/>
            </a:pPr>
            <a:endParaRPr lang="en-US" altLang="ja-JP" dirty="0"/>
          </a:p>
          <a:p>
            <a:pPr marL="0" indent="0">
              <a:buNone/>
            </a:pPr>
            <a:r>
              <a:rPr lang="fr-FR" altLang="ja-JP" dirty="0" smtClean="0"/>
              <a:t>	X </a:t>
            </a:r>
            <a:r>
              <a:rPr lang="fr-FR" altLang="ja-JP" dirty="0"/>
              <a:t>= cos(k*t)*cos(t)*scale+250;</a:t>
            </a:r>
          </a:p>
          <a:p>
            <a:pPr marL="0" indent="0">
              <a:buNone/>
            </a:pPr>
            <a:r>
              <a:rPr lang="fr-FR" altLang="ja-JP" dirty="0" smtClean="0"/>
              <a:t>	Y </a:t>
            </a:r>
            <a:r>
              <a:rPr lang="fr-FR" altLang="ja-JP" dirty="0"/>
              <a:t>= cos(k*t)*sin(t)*scale+250;</a:t>
            </a:r>
          </a:p>
          <a:p>
            <a:pPr marL="0" indent="0">
              <a:buNone/>
            </a:pPr>
            <a:endParaRPr lang="fr-FR" altLang="ja-JP" dirty="0" smtClean="0"/>
          </a:p>
          <a:p>
            <a:pPr marL="0" indent="0">
              <a:buNone/>
            </a:pPr>
            <a:endParaRPr kumimoji="1" lang="fr-FR" altLang="ja-JP" dirty="0"/>
          </a:p>
          <a:p>
            <a:pPr marL="0" indent="0">
              <a:buNone/>
            </a:pPr>
            <a:r>
              <a:rPr lang="fr-FR" altLang="ja-JP" dirty="0" smtClean="0"/>
              <a:t>Play </a:t>
            </a:r>
            <a:r>
              <a:rPr lang="fr-FR" altLang="ja-JP" dirty="0" err="1" smtClean="0"/>
              <a:t>with</a:t>
            </a:r>
            <a:r>
              <a:rPr lang="fr-FR" altLang="ja-JP" dirty="0" smtClean="0"/>
              <a:t> </a:t>
            </a:r>
            <a:r>
              <a:rPr lang="fr-FR" altLang="ja-JP" dirty="0" err="1" smtClean="0"/>
              <a:t>parameters</a:t>
            </a:r>
            <a:endParaRPr kumimoji="1" lang="ja-JP" altLang="en-US" dirty="0"/>
          </a:p>
        </p:txBody>
      </p:sp>
    </p:spTree>
    <p:extLst>
      <p:ext uri="{BB962C8B-B14F-4D97-AF65-F5344CB8AC3E}">
        <p14:creationId xmlns:p14="http://schemas.microsoft.com/office/powerpoint/2010/main" val="1753291242"/>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Example:</a:t>
            </a:r>
            <a:r>
              <a:rPr kumimoji="1" lang="ja-JP" altLang="en-US" dirty="0" smtClean="0"/>
              <a:t> </a:t>
            </a:r>
            <a:r>
              <a:rPr kumimoji="1" lang="en-US" altLang="ja-JP" dirty="0" smtClean="0"/>
              <a:t>put string out one character at a time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Select spacing</a:t>
            </a:r>
          </a:p>
          <a:p>
            <a:pPr marL="0" indent="0">
              <a:buNone/>
            </a:pPr>
            <a:r>
              <a:rPr lang="en-US" altLang="ja-JP" dirty="0" smtClean="0"/>
              <a:t>Off by one errors!</a:t>
            </a:r>
          </a:p>
          <a:p>
            <a:pPr marL="0" indent="0">
              <a:buNone/>
            </a:pPr>
            <a:r>
              <a:rPr lang="en-US" altLang="ja-JP" dirty="0" smtClean="0"/>
              <a:t>Increase spacing</a:t>
            </a:r>
          </a:p>
          <a:p>
            <a:pPr marL="0" indent="0">
              <a:buNone/>
            </a:pPr>
            <a:r>
              <a:rPr kumimoji="1" lang="en-US" altLang="ja-JP" dirty="0" smtClean="0"/>
              <a:t>Link spacing to mouse</a:t>
            </a:r>
            <a:endParaRPr kumimoji="1" lang="ja-JP" altLang="en-US" dirty="0"/>
          </a:p>
        </p:txBody>
      </p:sp>
    </p:spTree>
    <p:extLst>
      <p:ext uri="{BB962C8B-B14F-4D97-AF65-F5344CB8AC3E}">
        <p14:creationId xmlns:p14="http://schemas.microsoft.com/office/powerpoint/2010/main" val="25831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some more processin</a:t>
            </a:r>
            <a:r>
              <a:rPr lang="en-US" altLang="ja-JP" dirty="0" smtClean="0"/>
              <a:t>g commands</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Check these out in the reference</a:t>
            </a:r>
          </a:p>
          <a:p>
            <a:pPr marL="0" indent="0">
              <a:buNone/>
            </a:pPr>
            <a:r>
              <a:rPr kumimoji="1" lang="en-US" altLang="ja-JP" dirty="0" smtClean="0"/>
              <a:t>size()</a:t>
            </a:r>
          </a:p>
          <a:p>
            <a:pPr marL="0" indent="0">
              <a:buNone/>
            </a:pPr>
            <a:r>
              <a:rPr lang="en-US" altLang="ja-JP" dirty="0" smtClean="0"/>
              <a:t>ellipse()</a:t>
            </a:r>
          </a:p>
          <a:p>
            <a:pPr marL="0" indent="0">
              <a:buNone/>
            </a:pPr>
            <a:r>
              <a:rPr kumimoji="1" lang="en-US" altLang="ja-JP" dirty="0" smtClean="0"/>
              <a:t>… at home</a:t>
            </a:r>
          </a:p>
          <a:p>
            <a:pPr marL="0" indent="0">
              <a:buNone/>
            </a:pPr>
            <a:r>
              <a:rPr kumimoji="1" lang="en-US" altLang="ja-JP" dirty="0" smtClean="0"/>
              <a:t>point()</a:t>
            </a:r>
          </a:p>
          <a:p>
            <a:pPr marL="0" indent="0">
              <a:buNone/>
            </a:pPr>
            <a:r>
              <a:rPr lang="en-US" altLang="ja-JP" dirty="0" err="1" smtClean="0"/>
              <a:t>rect</a:t>
            </a:r>
            <a:r>
              <a:rPr lang="en-US" altLang="ja-JP" dirty="0" smtClean="0"/>
              <a:t>()</a:t>
            </a:r>
          </a:p>
          <a:p>
            <a:pPr marL="0" indent="0">
              <a:buNone/>
            </a:pPr>
            <a:r>
              <a:rPr kumimoji="1" lang="en-US" altLang="ja-JP" dirty="0" smtClean="0"/>
              <a:t>triangle()</a:t>
            </a:r>
            <a:endParaRPr kumimoji="1" lang="ja-JP" altLang="en-US" dirty="0"/>
          </a:p>
        </p:txBody>
      </p:sp>
    </p:spTree>
    <p:extLst>
      <p:ext uri="{BB962C8B-B14F-4D97-AF65-F5344CB8AC3E}">
        <p14:creationId xmlns:p14="http://schemas.microsoft.com/office/powerpoint/2010/main" val="2524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39752" y="2130425"/>
            <a:ext cx="6118448" cy="1470025"/>
          </a:xfrm>
        </p:spPr>
        <p:txBody>
          <a:bodyPr/>
          <a:lstStyle/>
          <a:p>
            <a:r>
              <a:rPr lang="en-US" dirty="0" smtClean="0"/>
              <a:t>While loops</a:t>
            </a:r>
            <a:endParaRPr lang="en-CA" dirty="0"/>
          </a:p>
        </p:txBody>
      </p:sp>
      <p:sp>
        <p:nvSpPr>
          <p:cNvPr id="3" name="サブタイトル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98465279"/>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つの角を丸めた四角形 3"/>
          <p:cNvSpPr/>
          <p:nvPr/>
        </p:nvSpPr>
        <p:spPr>
          <a:xfrm>
            <a:off x="539552" y="4077072"/>
            <a:ext cx="2304256" cy="792088"/>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solidFill>
                <a:prstClr val="black"/>
              </a:solidFill>
            </a:endParaRPr>
          </a:p>
        </p:txBody>
      </p:sp>
      <p:sp>
        <p:nvSpPr>
          <p:cNvPr id="2" name="タイトル 1"/>
          <p:cNvSpPr>
            <a:spLocks noGrp="1"/>
          </p:cNvSpPr>
          <p:nvPr>
            <p:ph type="title"/>
          </p:nvPr>
        </p:nvSpPr>
        <p:spPr>
          <a:xfrm>
            <a:off x="457200" y="44624"/>
            <a:ext cx="8229600" cy="922114"/>
          </a:xfrm>
        </p:spPr>
        <p:txBody>
          <a:bodyPr/>
          <a:lstStyle/>
          <a:p>
            <a:r>
              <a:rPr lang="en-US" b="1" dirty="0" smtClean="0"/>
              <a:t>while</a:t>
            </a:r>
            <a:r>
              <a:rPr lang="en-US" dirty="0" smtClean="0"/>
              <a:t> loop</a:t>
            </a:r>
            <a:endParaRPr lang="en-CA" dirty="0"/>
          </a:p>
        </p:txBody>
      </p:sp>
      <p:sp>
        <p:nvSpPr>
          <p:cNvPr id="3" name="コンテンツ プレースホルダー 2"/>
          <p:cNvSpPr>
            <a:spLocks noGrp="1"/>
          </p:cNvSpPr>
          <p:nvPr>
            <p:ph idx="1"/>
          </p:nvPr>
        </p:nvSpPr>
        <p:spPr>
          <a:xfrm>
            <a:off x="457200" y="836712"/>
            <a:ext cx="8229600" cy="6021288"/>
          </a:xfrm>
        </p:spPr>
        <p:txBody>
          <a:bodyPr>
            <a:normAutofit fontScale="92500" lnSpcReduction="20000"/>
          </a:bodyPr>
          <a:lstStyle/>
          <a:p>
            <a:pPr marL="0" indent="0">
              <a:buNone/>
            </a:pPr>
            <a:r>
              <a:rPr lang="en-US" b="1" dirty="0" smtClean="0"/>
              <a:t>while</a:t>
            </a:r>
            <a:r>
              <a:rPr lang="en-US" dirty="0" smtClean="0"/>
              <a:t> (</a:t>
            </a:r>
            <a:r>
              <a:rPr lang="en-US" dirty="0" err="1" smtClean="0"/>
              <a:t>booleanCondition</a:t>
            </a:r>
            <a:r>
              <a:rPr lang="en-US" dirty="0" smtClean="0"/>
              <a:t>) { // is true</a:t>
            </a:r>
          </a:p>
          <a:p>
            <a:pPr marL="0" indent="0">
              <a:buNone/>
            </a:pPr>
            <a:r>
              <a:rPr lang="en-US" altLang="ja-JP" dirty="0"/>
              <a:t>	</a:t>
            </a:r>
            <a:r>
              <a:rPr lang="en-US" altLang="ja-JP" dirty="0" err="1"/>
              <a:t>repeatTheseCommands</a:t>
            </a:r>
            <a:r>
              <a:rPr lang="en-US" altLang="ja-JP" dirty="0"/>
              <a:t>;</a:t>
            </a:r>
          </a:p>
          <a:p>
            <a:pPr marL="0" indent="0">
              <a:buNone/>
            </a:pPr>
            <a:r>
              <a:rPr lang="en-US" altLang="ja-JP" dirty="0"/>
              <a:t>	</a:t>
            </a:r>
            <a:r>
              <a:rPr lang="en-US" altLang="ja-JP" dirty="0" err="1"/>
              <a:t>repeatTheseCommands</a:t>
            </a:r>
            <a:r>
              <a:rPr lang="en-US" altLang="ja-JP" dirty="0"/>
              <a:t>;</a:t>
            </a:r>
          </a:p>
          <a:p>
            <a:pPr marL="0" indent="0">
              <a:buNone/>
            </a:pPr>
            <a:r>
              <a:rPr lang="en-US" dirty="0" smtClean="0"/>
              <a:t>}</a:t>
            </a:r>
          </a:p>
          <a:p>
            <a:pPr marL="0" indent="0">
              <a:buNone/>
            </a:pPr>
            <a:endParaRPr lang="en-US" dirty="0"/>
          </a:p>
          <a:p>
            <a:pPr marL="0" indent="0">
              <a:buNone/>
            </a:pPr>
            <a:r>
              <a:rPr lang="en-US" dirty="0" smtClean="0"/>
              <a:t>e.g., : </a:t>
            </a:r>
          </a:p>
          <a:p>
            <a:pPr marL="0" indent="0">
              <a:buNone/>
            </a:pPr>
            <a:r>
              <a:rPr lang="en-US" dirty="0" err="1" smtClean="0"/>
              <a:t>int</a:t>
            </a:r>
            <a:r>
              <a:rPr lang="en-US" dirty="0" smtClean="0"/>
              <a:t> i = 2;</a:t>
            </a:r>
          </a:p>
          <a:p>
            <a:pPr marL="0" indent="0">
              <a:buNone/>
            </a:pPr>
            <a:r>
              <a:rPr lang="en-US" dirty="0" smtClean="0"/>
              <a:t>while (i &lt; 10) {</a:t>
            </a:r>
          </a:p>
          <a:p>
            <a:pPr marL="0" indent="0">
              <a:buNone/>
            </a:pPr>
            <a:r>
              <a:rPr lang="en-US" dirty="0" smtClean="0"/>
              <a:t>	</a:t>
            </a:r>
            <a:r>
              <a:rPr lang="en-US" dirty="0" err="1" smtClean="0"/>
              <a:t>i</a:t>
            </a:r>
            <a:r>
              <a:rPr lang="en-US" dirty="0" smtClean="0"/>
              <a:t>++;</a:t>
            </a:r>
          </a:p>
          <a:p>
            <a:pPr marL="0" indent="0">
              <a:buNone/>
            </a:pPr>
            <a:r>
              <a:rPr lang="en-US" dirty="0"/>
              <a:t>}</a:t>
            </a:r>
            <a:endParaRPr lang="en-US" dirty="0" smtClean="0"/>
          </a:p>
          <a:p>
            <a:pPr marL="0" indent="0">
              <a:buNone/>
            </a:pPr>
            <a:r>
              <a:rPr lang="en-US" dirty="0" smtClean="0"/>
              <a:t>everything between the brackets gets repeated again and again while the condition is true.</a:t>
            </a:r>
          </a:p>
          <a:p>
            <a:pPr marL="0" indent="0">
              <a:buNone/>
            </a:pPr>
            <a:r>
              <a:rPr lang="en-US" dirty="0" err="1" smtClean="0"/>
              <a:t>println</a:t>
            </a:r>
            <a:r>
              <a:rPr lang="en-US" dirty="0" smtClean="0"/>
              <a:t>(</a:t>
            </a:r>
            <a:r>
              <a:rPr lang="en-US" dirty="0" err="1" smtClean="0"/>
              <a:t>i</a:t>
            </a:r>
            <a:r>
              <a:rPr lang="en-US" dirty="0" smtClean="0"/>
              <a:t>); // is </a:t>
            </a:r>
            <a:r>
              <a:rPr lang="en-US" dirty="0" err="1" smtClean="0"/>
              <a:t>i</a:t>
            </a:r>
            <a:r>
              <a:rPr lang="en-US" dirty="0" smtClean="0"/>
              <a:t> 10 or 9?</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9744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46856" y="3717032"/>
            <a:ext cx="5205264" cy="24482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dirty="0" err="1" smtClean="0">
                <a:solidFill>
                  <a:prstClr val="black"/>
                </a:solidFill>
              </a:rPr>
              <a:t>int</a:t>
            </a:r>
            <a:r>
              <a:rPr lang="en-US" altLang="ja-JP" dirty="0" smtClean="0">
                <a:solidFill>
                  <a:prstClr val="black"/>
                </a:solidFill>
              </a:rPr>
              <a:t> </a:t>
            </a:r>
            <a:r>
              <a:rPr lang="en-US" altLang="ja-JP" dirty="0" err="1" smtClean="0">
                <a:solidFill>
                  <a:prstClr val="black"/>
                </a:solidFill>
              </a:rPr>
              <a:t>i</a:t>
            </a:r>
            <a:r>
              <a:rPr lang="en-US" altLang="ja-JP" dirty="0" smtClean="0">
                <a:solidFill>
                  <a:prstClr val="black"/>
                </a:solidFill>
              </a:rPr>
              <a:t> = 1;</a:t>
            </a:r>
          </a:p>
          <a:p>
            <a:pPr marL="0" indent="0">
              <a:buFont typeface="Arial" pitchFamily="34" charset="0"/>
              <a:buNone/>
            </a:pPr>
            <a:r>
              <a:rPr lang="en-US" altLang="ja-JP" dirty="0" smtClean="0">
                <a:solidFill>
                  <a:prstClr val="black"/>
                </a:solidFill>
              </a:rPr>
              <a:t>while (</a:t>
            </a:r>
            <a:r>
              <a:rPr lang="en-US" altLang="ja-JP" dirty="0" err="1" smtClean="0">
                <a:solidFill>
                  <a:prstClr val="black"/>
                </a:solidFill>
              </a:rPr>
              <a:t>i</a:t>
            </a:r>
            <a:r>
              <a:rPr lang="en-US" altLang="ja-JP" dirty="0" smtClean="0">
                <a:solidFill>
                  <a:prstClr val="black"/>
                </a:solidFill>
              </a:rPr>
              <a:t> &lt; 1000) {</a:t>
            </a:r>
          </a:p>
          <a:p>
            <a:pPr marL="0" indent="0">
              <a:buFont typeface="Arial" pitchFamily="34" charset="0"/>
              <a:buNone/>
            </a:pPr>
            <a:r>
              <a:rPr lang="en-US" altLang="ja-JP" dirty="0" smtClean="0">
                <a:solidFill>
                  <a:prstClr val="black"/>
                </a:solidFill>
              </a:rPr>
              <a:t>	</a:t>
            </a:r>
            <a:r>
              <a:rPr lang="en-US" altLang="ja-JP" dirty="0" err="1" smtClean="0">
                <a:solidFill>
                  <a:prstClr val="black"/>
                </a:solidFill>
              </a:rPr>
              <a:t>println</a:t>
            </a:r>
            <a:r>
              <a:rPr lang="en-US" altLang="ja-JP" dirty="0" smtClean="0">
                <a:solidFill>
                  <a:prstClr val="black"/>
                </a:solidFill>
              </a:rPr>
              <a:t>(</a:t>
            </a:r>
            <a:r>
              <a:rPr lang="en-US" altLang="ja-JP" dirty="0" err="1" smtClean="0">
                <a:solidFill>
                  <a:prstClr val="black"/>
                </a:solidFill>
              </a:rPr>
              <a:t>i</a:t>
            </a:r>
            <a:r>
              <a:rPr lang="en-US" altLang="ja-JP" dirty="0" smtClean="0">
                <a:solidFill>
                  <a:prstClr val="black"/>
                </a:solidFill>
              </a:rPr>
              <a:t>);</a:t>
            </a:r>
          </a:p>
          <a:p>
            <a:pPr marL="0" indent="0">
              <a:buFont typeface="Arial" pitchFamily="34" charset="0"/>
              <a:buNone/>
            </a:pPr>
            <a:r>
              <a:rPr lang="en-US" altLang="ja-JP" dirty="0">
                <a:solidFill>
                  <a:prstClr val="black"/>
                </a:solidFill>
              </a:rPr>
              <a:t>	</a:t>
            </a:r>
            <a:r>
              <a:rPr lang="en-US" altLang="ja-JP" dirty="0" err="1" smtClean="0">
                <a:solidFill>
                  <a:prstClr val="black"/>
                </a:solidFill>
              </a:rPr>
              <a:t>i</a:t>
            </a:r>
            <a:r>
              <a:rPr lang="en-US" altLang="ja-JP" dirty="0" smtClean="0">
                <a:solidFill>
                  <a:prstClr val="black"/>
                </a:solidFill>
              </a:rPr>
              <a:t>++;</a:t>
            </a:r>
            <a:endParaRPr lang="en-US" altLang="ja-JP" dirty="0">
              <a:solidFill>
                <a:prstClr val="black"/>
              </a:solidFill>
            </a:endParaRPr>
          </a:p>
          <a:p>
            <a:pPr marL="0" indent="0">
              <a:buFont typeface="Arial" pitchFamily="34" charset="0"/>
              <a:buNone/>
            </a:pPr>
            <a:r>
              <a:rPr lang="en-US" altLang="ja-JP" dirty="0" smtClean="0">
                <a:solidFill>
                  <a:prstClr val="black"/>
                </a:solidFill>
              </a:rPr>
              <a:t>}</a:t>
            </a:r>
            <a:endParaRPr lang="ja-JP" altLang="en-US" dirty="0">
              <a:solidFill>
                <a:prstClr val="black"/>
              </a:solidFill>
            </a:endParaRPr>
          </a:p>
        </p:txBody>
      </p:sp>
      <p:sp>
        <p:nvSpPr>
          <p:cNvPr id="2" name="Title 1"/>
          <p:cNvSpPr>
            <a:spLocks noGrp="1"/>
          </p:cNvSpPr>
          <p:nvPr>
            <p:ph type="title"/>
          </p:nvPr>
        </p:nvSpPr>
        <p:spPr>
          <a:xfrm>
            <a:off x="457200" y="116632"/>
            <a:ext cx="8229600" cy="922114"/>
          </a:xfrm>
        </p:spPr>
        <p:txBody>
          <a:bodyPr/>
          <a:lstStyle/>
          <a:p>
            <a:r>
              <a:rPr lang="en-US" altLang="ja-JP" dirty="0" smtClean="0"/>
              <a:t>the </a:t>
            </a:r>
            <a:r>
              <a:rPr lang="en-US" altLang="ja-JP" b="1" dirty="0" smtClean="0"/>
              <a:t>while</a:t>
            </a:r>
            <a:r>
              <a:rPr lang="en-US" altLang="ja-JP" dirty="0" smtClean="0"/>
              <a:t> loop:</a:t>
            </a:r>
            <a:endParaRPr kumimoji="1" lang="ja-JP" altLang="en-US" dirty="0"/>
          </a:p>
        </p:txBody>
      </p:sp>
      <p:sp>
        <p:nvSpPr>
          <p:cNvPr id="3" name="Content Placeholder 2"/>
          <p:cNvSpPr>
            <a:spLocks noGrp="1"/>
          </p:cNvSpPr>
          <p:nvPr>
            <p:ph idx="1"/>
          </p:nvPr>
        </p:nvSpPr>
        <p:spPr>
          <a:xfrm>
            <a:off x="457200" y="1124744"/>
            <a:ext cx="8229600" cy="2448272"/>
          </a:xfrm>
        </p:spPr>
        <p:txBody>
          <a:bodyPr/>
          <a:lstStyle/>
          <a:p>
            <a:pPr marL="0" indent="0">
              <a:buNone/>
            </a:pPr>
            <a:r>
              <a:rPr kumimoji="1" lang="en-US" altLang="ja-JP" dirty="0" smtClean="0"/>
              <a:t>count to 1000</a:t>
            </a:r>
          </a:p>
          <a:p>
            <a:pPr marL="0" indent="0">
              <a:buNone/>
            </a:pPr>
            <a:endParaRPr kumimoji="1" lang="en-US" altLang="ja-JP" sz="1800" dirty="0" smtClean="0"/>
          </a:p>
          <a:p>
            <a:pPr marL="514350" indent="-514350">
              <a:buAutoNum type="arabicParenR"/>
            </a:pPr>
            <a:r>
              <a:rPr kumimoji="1" lang="en-US" altLang="ja-JP" dirty="0" smtClean="0"/>
              <a:t>setup like an </a:t>
            </a:r>
            <a:r>
              <a:rPr kumimoji="1" lang="en-US" altLang="ja-JP" b="1" dirty="0" smtClean="0"/>
              <a:t>if</a:t>
            </a:r>
            <a:r>
              <a:rPr kumimoji="1" lang="en-US" altLang="ja-JP" dirty="0" smtClean="0"/>
              <a:t> statement</a:t>
            </a:r>
          </a:p>
          <a:p>
            <a:pPr marL="514350" indent="-514350">
              <a:buAutoNum type="arabicParenR"/>
            </a:pPr>
            <a:r>
              <a:rPr lang="en-US" altLang="ja-JP" dirty="0" smtClean="0"/>
              <a:t>change the </a:t>
            </a:r>
            <a:r>
              <a:rPr lang="en-US" altLang="ja-JP" b="1" dirty="0" smtClean="0"/>
              <a:t>if</a:t>
            </a:r>
            <a:r>
              <a:rPr lang="en-US" altLang="ja-JP" dirty="0" smtClean="0"/>
              <a:t> to </a:t>
            </a:r>
            <a:r>
              <a:rPr lang="en-US" altLang="ja-JP" b="1" dirty="0" smtClean="0"/>
              <a:t>while</a:t>
            </a:r>
          </a:p>
          <a:p>
            <a:pPr marL="514350" indent="-514350">
              <a:buAutoNum type="arabicParenR"/>
            </a:pPr>
            <a:endParaRPr kumimoji="1" lang="en-US" altLang="ja-JP" b="1" dirty="0"/>
          </a:p>
          <a:p>
            <a:pPr marL="0" indent="0">
              <a:buNone/>
            </a:pPr>
            <a:endParaRPr kumimoji="1" lang="ja-JP" altLang="en-US" dirty="0"/>
          </a:p>
        </p:txBody>
      </p:sp>
      <p:sp>
        <p:nvSpPr>
          <p:cNvPr id="4" name="Content Placeholder 2"/>
          <p:cNvSpPr txBox="1">
            <a:spLocks/>
          </p:cNvSpPr>
          <p:nvPr/>
        </p:nvSpPr>
        <p:spPr>
          <a:xfrm>
            <a:off x="446856" y="3717032"/>
            <a:ext cx="8229600" cy="24482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dirty="0" err="1" smtClean="0">
                <a:solidFill>
                  <a:prstClr val="black"/>
                </a:solidFill>
              </a:rPr>
              <a:t>int</a:t>
            </a:r>
            <a:r>
              <a:rPr lang="en-US" altLang="ja-JP" dirty="0" smtClean="0">
                <a:solidFill>
                  <a:prstClr val="black"/>
                </a:solidFill>
              </a:rPr>
              <a:t> </a:t>
            </a:r>
            <a:r>
              <a:rPr lang="en-US" altLang="ja-JP" dirty="0" err="1" smtClean="0">
                <a:solidFill>
                  <a:prstClr val="black"/>
                </a:solidFill>
              </a:rPr>
              <a:t>i</a:t>
            </a:r>
            <a:r>
              <a:rPr lang="en-US" altLang="ja-JP" dirty="0" smtClean="0">
                <a:solidFill>
                  <a:prstClr val="black"/>
                </a:solidFill>
              </a:rPr>
              <a:t> = 1;</a:t>
            </a:r>
          </a:p>
          <a:p>
            <a:pPr marL="0" indent="0">
              <a:buFont typeface="Arial" pitchFamily="34" charset="0"/>
              <a:buNone/>
            </a:pPr>
            <a:r>
              <a:rPr lang="en-US" altLang="ja-JP" dirty="0" smtClean="0">
                <a:solidFill>
                  <a:prstClr val="black"/>
                </a:solidFill>
              </a:rPr>
              <a:t>if (</a:t>
            </a:r>
            <a:r>
              <a:rPr lang="en-US" altLang="ja-JP" dirty="0" err="1" smtClean="0">
                <a:solidFill>
                  <a:prstClr val="black"/>
                </a:solidFill>
              </a:rPr>
              <a:t>i</a:t>
            </a:r>
            <a:r>
              <a:rPr lang="en-US" altLang="ja-JP" dirty="0" smtClean="0">
                <a:solidFill>
                  <a:prstClr val="black"/>
                </a:solidFill>
              </a:rPr>
              <a:t> &lt; 1000) {</a:t>
            </a:r>
          </a:p>
          <a:p>
            <a:pPr marL="0" indent="0">
              <a:buFont typeface="Arial" pitchFamily="34" charset="0"/>
              <a:buNone/>
            </a:pPr>
            <a:r>
              <a:rPr lang="en-US" altLang="ja-JP" dirty="0" smtClean="0">
                <a:solidFill>
                  <a:prstClr val="black"/>
                </a:solidFill>
              </a:rPr>
              <a:t>	</a:t>
            </a:r>
            <a:r>
              <a:rPr lang="en-US" altLang="ja-JP" dirty="0" err="1" smtClean="0">
                <a:solidFill>
                  <a:prstClr val="black"/>
                </a:solidFill>
              </a:rPr>
              <a:t>println</a:t>
            </a:r>
            <a:r>
              <a:rPr lang="en-US" altLang="ja-JP" dirty="0" smtClean="0">
                <a:solidFill>
                  <a:prstClr val="black"/>
                </a:solidFill>
              </a:rPr>
              <a:t>(</a:t>
            </a:r>
            <a:r>
              <a:rPr lang="en-US" altLang="ja-JP" dirty="0" err="1" smtClean="0">
                <a:solidFill>
                  <a:prstClr val="black"/>
                </a:solidFill>
              </a:rPr>
              <a:t>i</a:t>
            </a:r>
            <a:r>
              <a:rPr lang="en-US" altLang="ja-JP" dirty="0" smtClean="0">
                <a:solidFill>
                  <a:prstClr val="black"/>
                </a:solidFill>
              </a:rPr>
              <a:t>);</a:t>
            </a:r>
          </a:p>
          <a:p>
            <a:pPr marL="0" indent="0">
              <a:buFont typeface="Arial" pitchFamily="34" charset="0"/>
              <a:buNone/>
            </a:pPr>
            <a:r>
              <a:rPr lang="en-US" altLang="ja-JP" dirty="0">
                <a:solidFill>
                  <a:prstClr val="black"/>
                </a:solidFill>
              </a:rPr>
              <a:t>	</a:t>
            </a:r>
            <a:r>
              <a:rPr lang="en-US" altLang="ja-JP" dirty="0" err="1" smtClean="0">
                <a:solidFill>
                  <a:prstClr val="black"/>
                </a:solidFill>
              </a:rPr>
              <a:t>i</a:t>
            </a:r>
            <a:r>
              <a:rPr lang="en-US" altLang="ja-JP" dirty="0" smtClean="0">
                <a:solidFill>
                  <a:prstClr val="black"/>
                </a:solidFill>
              </a:rPr>
              <a:t>++;</a:t>
            </a:r>
            <a:endParaRPr lang="en-US" altLang="ja-JP" dirty="0">
              <a:solidFill>
                <a:prstClr val="black"/>
              </a:solidFill>
            </a:endParaRPr>
          </a:p>
          <a:p>
            <a:pPr marL="0" indent="0">
              <a:buFont typeface="Arial" pitchFamily="34" charset="0"/>
              <a:buNone/>
            </a:pP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3943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4" grpId="0"/>
      <p:bldP spid="4" grpId="1"/>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つの角を丸めた四角形 3"/>
          <p:cNvSpPr/>
          <p:nvPr/>
        </p:nvSpPr>
        <p:spPr>
          <a:xfrm>
            <a:off x="539552" y="2276872"/>
            <a:ext cx="3600400" cy="2232248"/>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solidFill>
                <a:prstClr val="black"/>
              </a:solidFill>
            </a:endParaRPr>
          </a:p>
        </p:txBody>
      </p:sp>
      <p:sp>
        <p:nvSpPr>
          <p:cNvPr id="2" name="タイトル 1"/>
          <p:cNvSpPr>
            <a:spLocks noGrp="1"/>
          </p:cNvSpPr>
          <p:nvPr>
            <p:ph type="title"/>
          </p:nvPr>
        </p:nvSpPr>
        <p:spPr/>
        <p:txBody>
          <a:bodyPr>
            <a:normAutofit fontScale="90000"/>
          </a:bodyPr>
          <a:lstStyle/>
          <a:p>
            <a:r>
              <a:rPr lang="en-US" dirty="0" smtClean="0"/>
              <a:t>just like the </a:t>
            </a:r>
            <a:r>
              <a:rPr lang="en-US" b="1" dirty="0" smtClean="0"/>
              <a:t>if, </a:t>
            </a:r>
            <a:r>
              <a:rPr lang="en-US" dirty="0" smtClean="0"/>
              <a:t>put multiple statements in the </a:t>
            </a:r>
            <a:r>
              <a:rPr lang="en-US" b="1" dirty="0" smtClean="0"/>
              <a:t>while</a:t>
            </a:r>
            <a:r>
              <a:rPr lang="en-US" dirty="0" smtClean="0"/>
              <a:t> loop</a:t>
            </a:r>
            <a:endParaRPr lang="en-CA" dirty="0"/>
          </a:p>
        </p:txBody>
      </p:sp>
      <p:sp>
        <p:nvSpPr>
          <p:cNvPr id="3" name="コンテンツ プレースホルダー 2"/>
          <p:cNvSpPr>
            <a:spLocks noGrp="1"/>
          </p:cNvSpPr>
          <p:nvPr>
            <p:ph idx="1"/>
          </p:nvPr>
        </p:nvSpPr>
        <p:spPr>
          <a:xfrm>
            <a:off x="457200" y="1600200"/>
            <a:ext cx="8229600" cy="5069160"/>
          </a:xfrm>
        </p:spPr>
        <p:txBody>
          <a:bodyPr>
            <a:normAutofit/>
          </a:bodyPr>
          <a:lstStyle/>
          <a:p>
            <a:pPr marL="0" indent="0">
              <a:buNone/>
            </a:pPr>
            <a:r>
              <a:rPr lang="en-US" dirty="0" smtClean="0"/>
              <a:t>while (</a:t>
            </a:r>
            <a:r>
              <a:rPr lang="en-US" dirty="0" err="1" smtClean="0"/>
              <a:t>booleanCondition</a:t>
            </a:r>
            <a:r>
              <a:rPr lang="en-US" dirty="0" smtClean="0"/>
              <a:t>)</a:t>
            </a:r>
          </a:p>
          <a:p>
            <a:pPr marL="0" indent="0">
              <a:buNone/>
            </a:pPr>
            <a:r>
              <a:rPr lang="en-US" dirty="0" smtClean="0"/>
              <a:t>{</a:t>
            </a:r>
          </a:p>
          <a:p>
            <a:pPr marL="0" indent="0">
              <a:buNone/>
            </a:pPr>
            <a:r>
              <a:rPr lang="en-US" dirty="0"/>
              <a:t> </a:t>
            </a:r>
            <a:r>
              <a:rPr lang="en-US" dirty="0" smtClean="0"/>
              <a:t> </a:t>
            </a:r>
            <a:r>
              <a:rPr lang="en-US" dirty="0" err="1" smtClean="0"/>
              <a:t>statementA</a:t>
            </a:r>
            <a:r>
              <a:rPr lang="en-US" dirty="0" smtClean="0"/>
              <a:t>;</a:t>
            </a:r>
          </a:p>
          <a:p>
            <a:pPr marL="0" indent="0">
              <a:buNone/>
            </a:pPr>
            <a:r>
              <a:rPr lang="en-US" dirty="0"/>
              <a:t> </a:t>
            </a:r>
            <a:r>
              <a:rPr lang="en-US" dirty="0" smtClean="0"/>
              <a:t> </a:t>
            </a:r>
            <a:r>
              <a:rPr lang="en-US" dirty="0" err="1" smtClean="0"/>
              <a:t>statementB</a:t>
            </a:r>
            <a:r>
              <a:rPr lang="en-US" dirty="0" smtClean="0"/>
              <a:t>;</a:t>
            </a:r>
          </a:p>
          <a:p>
            <a:pPr marL="0" indent="0">
              <a:buNone/>
            </a:pPr>
            <a:r>
              <a:rPr lang="en-US" dirty="0" smtClean="0"/>
              <a:t>}</a:t>
            </a:r>
          </a:p>
          <a:p>
            <a:pPr marL="0" indent="0">
              <a:buNone/>
            </a:pPr>
            <a:endParaRPr lang="en-US" dirty="0"/>
          </a:p>
          <a:p>
            <a:pPr marL="0" indent="0">
              <a:buNone/>
            </a:pPr>
            <a:r>
              <a:rPr lang="en-US" dirty="0" smtClean="0"/>
              <a:t>this entire block gets repeated while the </a:t>
            </a:r>
            <a:r>
              <a:rPr lang="en-US" dirty="0" err="1" smtClean="0"/>
              <a:t>booleanCondition</a:t>
            </a:r>
            <a:r>
              <a:rPr lang="en-US" dirty="0" smtClean="0"/>
              <a:t> is true</a:t>
            </a:r>
            <a:endParaRPr lang="en-CA" dirty="0"/>
          </a:p>
        </p:txBody>
      </p:sp>
      <p:cxnSp>
        <p:nvCxnSpPr>
          <p:cNvPr id="6" name="直線矢印コネクタ 5"/>
          <p:cNvCxnSpPr/>
          <p:nvPr/>
        </p:nvCxnSpPr>
        <p:spPr>
          <a:xfrm>
            <a:off x="4572000" y="2276872"/>
            <a:ext cx="0" cy="22322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 name="直線矢印コネクタ 6"/>
          <p:cNvCxnSpPr/>
          <p:nvPr/>
        </p:nvCxnSpPr>
        <p:spPr>
          <a:xfrm>
            <a:off x="4788024" y="2276872"/>
            <a:ext cx="0" cy="22322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直線矢印コネクタ 7"/>
          <p:cNvCxnSpPr/>
          <p:nvPr/>
        </p:nvCxnSpPr>
        <p:spPr>
          <a:xfrm>
            <a:off x="5220072" y="2276872"/>
            <a:ext cx="0" cy="22322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直線矢印コネクタ 8"/>
          <p:cNvCxnSpPr/>
          <p:nvPr/>
        </p:nvCxnSpPr>
        <p:spPr>
          <a:xfrm>
            <a:off x="5004048" y="2276872"/>
            <a:ext cx="0" cy="22322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6715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つの角を丸めた四角形 3"/>
          <p:cNvSpPr/>
          <p:nvPr/>
        </p:nvSpPr>
        <p:spPr>
          <a:xfrm>
            <a:off x="539552" y="2276872"/>
            <a:ext cx="5832648" cy="2232248"/>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solidFill>
                <a:prstClr val="black"/>
              </a:solidFill>
            </a:endParaRPr>
          </a:p>
        </p:txBody>
      </p:sp>
      <p:sp>
        <p:nvSpPr>
          <p:cNvPr id="2" name="タイトル 1"/>
          <p:cNvSpPr>
            <a:spLocks noGrp="1"/>
          </p:cNvSpPr>
          <p:nvPr>
            <p:ph type="title"/>
          </p:nvPr>
        </p:nvSpPr>
        <p:spPr>
          <a:xfrm>
            <a:off x="457200" y="274638"/>
            <a:ext cx="8579296" cy="1143000"/>
          </a:xfrm>
        </p:spPr>
        <p:txBody>
          <a:bodyPr>
            <a:normAutofit fontScale="90000"/>
          </a:bodyPr>
          <a:lstStyle/>
          <a:p>
            <a:r>
              <a:rPr lang="en-US" dirty="0" smtClean="0"/>
              <a:t>once inside the loop, the condition does not get checked again until the end</a:t>
            </a:r>
            <a:endParaRPr lang="en-CA" dirty="0"/>
          </a:p>
        </p:txBody>
      </p:sp>
      <p:sp>
        <p:nvSpPr>
          <p:cNvPr id="3" name="コンテンツ プレースホルダー 2"/>
          <p:cNvSpPr>
            <a:spLocks noGrp="1"/>
          </p:cNvSpPr>
          <p:nvPr>
            <p:ph idx="1"/>
          </p:nvPr>
        </p:nvSpPr>
        <p:spPr>
          <a:xfrm>
            <a:off x="457200" y="1600200"/>
            <a:ext cx="8229600" cy="5069160"/>
          </a:xfrm>
        </p:spPr>
        <p:txBody>
          <a:bodyPr/>
          <a:lstStyle/>
          <a:p>
            <a:pPr marL="0" indent="0">
              <a:buNone/>
            </a:pPr>
            <a:r>
              <a:rPr lang="en-US" dirty="0" err="1" smtClean="0"/>
              <a:t>int</a:t>
            </a:r>
            <a:r>
              <a:rPr lang="en-US" dirty="0" smtClean="0"/>
              <a:t> i = 1;</a:t>
            </a:r>
          </a:p>
          <a:p>
            <a:pPr marL="0" indent="0">
              <a:buNone/>
            </a:pPr>
            <a:r>
              <a:rPr lang="en-US" dirty="0" smtClean="0"/>
              <a:t>while (i &lt; 10) {</a:t>
            </a:r>
          </a:p>
          <a:p>
            <a:pPr marL="0" indent="0">
              <a:buNone/>
            </a:pPr>
            <a:r>
              <a:rPr lang="en-US" dirty="0" smtClean="0"/>
              <a:t>	</a:t>
            </a:r>
            <a:r>
              <a:rPr lang="en-US" dirty="0" err="1" smtClean="0"/>
              <a:t>println</a:t>
            </a:r>
            <a:r>
              <a:rPr lang="en-US" dirty="0" smtClean="0"/>
              <a:t>(</a:t>
            </a:r>
            <a:r>
              <a:rPr lang="en-US" dirty="0" err="1" smtClean="0"/>
              <a:t>i</a:t>
            </a:r>
            <a:r>
              <a:rPr lang="en-US" dirty="0" smtClean="0"/>
              <a:t>);</a:t>
            </a:r>
          </a:p>
          <a:p>
            <a:pPr marL="0" indent="0">
              <a:buNone/>
            </a:pPr>
            <a:r>
              <a:rPr lang="en-US" dirty="0"/>
              <a:t>	</a:t>
            </a:r>
            <a:r>
              <a:rPr lang="en-US" dirty="0" smtClean="0"/>
              <a:t>i++</a:t>
            </a:r>
            <a:r>
              <a:rPr lang="en-CA" dirty="0" smtClean="0"/>
              <a:t>;</a:t>
            </a:r>
          </a:p>
          <a:p>
            <a:pPr marL="0" indent="0">
              <a:buNone/>
            </a:pPr>
            <a:r>
              <a:rPr lang="en-CA" dirty="0" smtClean="0"/>
              <a:t>	</a:t>
            </a:r>
            <a:r>
              <a:rPr lang="en-CA" dirty="0" err="1" smtClean="0"/>
              <a:t>println</a:t>
            </a:r>
            <a:r>
              <a:rPr lang="en-CA" dirty="0" smtClean="0"/>
              <a:t>(0);</a:t>
            </a:r>
          </a:p>
          <a:p>
            <a:pPr marL="0" indent="0">
              <a:buNone/>
            </a:pPr>
            <a:r>
              <a:rPr lang="en-US" dirty="0" smtClean="0"/>
              <a:t>}</a:t>
            </a:r>
          </a:p>
          <a:p>
            <a:pPr marL="0" indent="0">
              <a:buNone/>
            </a:pPr>
            <a:endParaRPr lang="en-US" dirty="0" smtClean="0"/>
          </a:p>
          <a:p>
            <a:pPr marL="0" indent="0">
              <a:buNone/>
            </a:pPr>
            <a:r>
              <a:rPr lang="en-US" dirty="0" smtClean="0"/>
              <a:t>the “and” gets print out even after the last #</a:t>
            </a:r>
          </a:p>
        </p:txBody>
      </p:sp>
    </p:spTree>
    <p:extLst>
      <p:ext uri="{BB962C8B-B14F-4D97-AF65-F5344CB8AC3E}">
        <p14:creationId xmlns:p14="http://schemas.microsoft.com/office/powerpoint/2010/main" val="104664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259632" y="3193535"/>
            <a:ext cx="1656184" cy="4277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9" name="角丸四角形 8"/>
          <p:cNvSpPr/>
          <p:nvPr/>
        </p:nvSpPr>
        <p:spPr>
          <a:xfrm>
            <a:off x="1243944" y="3699030"/>
            <a:ext cx="591752" cy="3960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7" name="角丸四角形 6"/>
          <p:cNvSpPr/>
          <p:nvPr/>
        </p:nvSpPr>
        <p:spPr>
          <a:xfrm>
            <a:off x="1259632" y="2690918"/>
            <a:ext cx="1152128" cy="3960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6" name="角丸四角形 5"/>
          <p:cNvSpPr/>
          <p:nvPr/>
        </p:nvSpPr>
        <p:spPr>
          <a:xfrm>
            <a:off x="395536" y="2186862"/>
            <a:ext cx="1152128" cy="3960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2" name="タイトル 1"/>
          <p:cNvSpPr>
            <a:spLocks noGrp="1"/>
          </p:cNvSpPr>
          <p:nvPr>
            <p:ph type="title"/>
          </p:nvPr>
        </p:nvSpPr>
        <p:spPr>
          <a:xfrm>
            <a:off x="0" y="44624"/>
            <a:ext cx="9144000" cy="850106"/>
          </a:xfrm>
        </p:spPr>
        <p:txBody>
          <a:bodyPr>
            <a:normAutofit/>
          </a:bodyPr>
          <a:lstStyle/>
          <a:p>
            <a:r>
              <a:rPr lang="en-US" dirty="0" smtClean="0"/>
              <a:t>The while loop has four general parts</a:t>
            </a:r>
            <a:endParaRPr lang="en-CA" dirty="0"/>
          </a:p>
        </p:txBody>
      </p:sp>
      <p:sp>
        <p:nvSpPr>
          <p:cNvPr id="4" name="コンテンツ プレースホルダー 2"/>
          <p:cNvSpPr txBox="1">
            <a:spLocks/>
          </p:cNvSpPr>
          <p:nvPr/>
        </p:nvSpPr>
        <p:spPr>
          <a:xfrm>
            <a:off x="323528" y="908720"/>
            <a:ext cx="4392488"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endParaRPr lang="en-US" dirty="0" smtClean="0">
              <a:solidFill>
                <a:prstClr val="black"/>
              </a:solidFill>
            </a:endParaRPr>
          </a:p>
          <a:p>
            <a:pPr marL="0" indent="0">
              <a:buFont typeface="Arial" pitchFamily="34" charset="0"/>
              <a:buNone/>
            </a:pPr>
            <a:r>
              <a:rPr lang="en-US" dirty="0" smtClean="0">
                <a:solidFill>
                  <a:prstClr val="black"/>
                </a:solidFill>
              </a:rPr>
              <a:t>while loop</a:t>
            </a:r>
          </a:p>
          <a:p>
            <a:pPr marL="0" indent="0">
              <a:buFont typeface="Arial" pitchFamily="34" charset="0"/>
              <a:buNone/>
            </a:pPr>
            <a:r>
              <a:rPr lang="en-US" sz="2800" dirty="0" err="1" smtClean="0">
                <a:solidFill>
                  <a:prstClr val="black"/>
                </a:solidFill>
              </a:rPr>
              <a:t>int</a:t>
            </a:r>
            <a:r>
              <a:rPr lang="en-US" sz="2800" dirty="0" smtClean="0">
                <a:solidFill>
                  <a:prstClr val="black"/>
                </a:solidFill>
              </a:rPr>
              <a:t> i = 1;</a:t>
            </a:r>
          </a:p>
          <a:p>
            <a:pPr marL="0" indent="0">
              <a:buFont typeface="Arial" pitchFamily="34" charset="0"/>
              <a:buNone/>
            </a:pPr>
            <a:r>
              <a:rPr lang="en-US" sz="2800" dirty="0" smtClean="0">
                <a:solidFill>
                  <a:prstClr val="black"/>
                </a:solidFill>
              </a:rPr>
              <a:t>while (i &lt;= 10) {</a:t>
            </a:r>
          </a:p>
          <a:p>
            <a:pPr marL="0" indent="0">
              <a:buFont typeface="Arial" pitchFamily="34" charset="0"/>
              <a:buNone/>
            </a:pPr>
            <a:r>
              <a:rPr lang="en-US" sz="2800" dirty="0">
                <a:solidFill>
                  <a:prstClr val="black"/>
                </a:solidFill>
              </a:rPr>
              <a:t>	</a:t>
            </a:r>
            <a:r>
              <a:rPr lang="en-US" sz="2800" dirty="0" err="1" smtClean="0">
                <a:solidFill>
                  <a:prstClr val="black"/>
                </a:solidFill>
              </a:rPr>
              <a:t>println</a:t>
            </a:r>
            <a:r>
              <a:rPr lang="en-US" sz="2800" dirty="0" smtClean="0">
                <a:solidFill>
                  <a:prstClr val="black"/>
                </a:solidFill>
              </a:rPr>
              <a:t>(</a:t>
            </a:r>
            <a:r>
              <a:rPr lang="en-US" sz="2800" dirty="0" err="1" smtClean="0">
                <a:solidFill>
                  <a:prstClr val="black"/>
                </a:solidFill>
              </a:rPr>
              <a:t>i</a:t>
            </a:r>
            <a:r>
              <a:rPr lang="en-US" sz="2800" dirty="0" smtClean="0">
                <a:solidFill>
                  <a:prstClr val="black"/>
                </a:solidFill>
              </a:rPr>
              <a:t>);</a:t>
            </a:r>
          </a:p>
          <a:p>
            <a:pPr marL="0" indent="0">
              <a:buFont typeface="Arial" pitchFamily="34" charset="0"/>
              <a:buNone/>
            </a:pPr>
            <a:r>
              <a:rPr lang="en-US" sz="2800" dirty="0">
                <a:solidFill>
                  <a:prstClr val="black"/>
                </a:solidFill>
              </a:rPr>
              <a:t>	</a:t>
            </a:r>
            <a:r>
              <a:rPr lang="en-US" sz="2800" dirty="0" smtClean="0">
                <a:solidFill>
                  <a:prstClr val="black"/>
                </a:solidFill>
              </a:rPr>
              <a:t>i++;</a:t>
            </a:r>
          </a:p>
          <a:p>
            <a:pPr marL="0" indent="0">
              <a:buFont typeface="Arial" pitchFamily="34" charset="0"/>
              <a:buNone/>
            </a:pPr>
            <a:r>
              <a:rPr lang="en-US" sz="2800" dirty="0">
                <a:solidFill>
                  <a:prstClr val="black"/>
                </a:solidFill>
              </a:rPr>
              <a:t>}</a:t>
            </a:r>
            <a:endParaRPr lang="en-US" sz="2800" dirty="0" smtClean="0">
              <a:solidFill>
                <a:prstClr val="black"/>
              </a:solidFill>
            </a:endParaRPr>
          </a:p>
        </p:txBody>
      </p:sp>
      <p:sp>
        <p:nvSpPr>
          <p:cNvPr id="14" name="Line Callout 1 13"/>
          <p:cNvSpPr/>
          <p:nvPr/>
        </p:nvSpPr>
        <p:spPr>
          <a:xfrm>
            <a:off x="2336804" y="1900035"/>
            <a:ext cx="1584176" cy="36004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priming</a:t>
            </a:r>
            <a:endParaRPr lang="ja-JP" altLang="en-US" dirty="0">
              <a:solidFill>
                <a:prstClr val="white"/>
              </a:solidFill>
            </a:endParaRPr>
          </a:p>
        </p:txBody>
      </p:sp>
      <p:sp>
        <p:nvSpPr>
          <p:cNvPr id="15" name="Line Callout 1 14"/>
          <p:cNvSpPr/>
          <p:nvPr/>
        </p:nvSpPr>
        <p:spPr>
          <a:xfrm>
            <a:off x="3131840" y="2467734"/>
            <a:ext cx="1584176" cy="360040"/>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test</a:t>
            </a:r>
            <a:endParaRPr lang="ja-JP" altLang="en-US" dirty="0">
              <a:solidFill>
                <a:prstClr val="white"/>
              </a:solidFill>
            </a:endParaRPr>
          </a:p>
        </p:txBody>
      </p:sp>
      <p:sp>
        <p:nvSpPr>
          <p:cNvPr id="16" name="Line Callout 1 15"/>
          <p:cNvSpPr/>
          <p:nvPr/>
        </p:nvSpPr>
        <p:spPr>
          <a:xfrm>
            <a:off x="3779912" y="3065387"/>
            <a:ext cx="1584176" cy="360040"/>
          </a:xfrm>
          <a:prstGeom prst="borderCallout1">
            <a:avLst>
              <a:gd name="adj1" fmla="val 65948"/>
              <a:gd name="adj2" fmla="val -5779"/>
              <a:gd name="adj3" fmla="val 81035"/>
              <a:gd name="adj4" fmla="val -49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body</a:t>
            </a:r>
            <a:endParaRPr lang="ja-JP" altLang="en-US" dirty="0">
              <a:solidFill>
                <a:prstClr val="white"/>
              </a:solidFill>
            </a:endParaRPr>
          </a:p>
        </p:txBody>
      </p:sp>
      <p:sp>
        <p:nvSpPr>
          <p:cNvPr id="17" name="Line Callout 1 16"/>
          <p:cNvSpPr/>
          <p:nvPr/>
        </p:nvSpPr>
        <p:spPr>
          <a:xfrm>
            <a:off x="2762077" y="3742244"/>
            <a:ext cx="1584176" cy="360040"/>
          </a:xfrm>
          <a:prstGeom prst="borderCallout1">
            <a:avLst>
              <a:gd name="adj1" fmla="val 38978"/>
              <a:gd name="adj2" fmla="val -8844"/>
              <a:gd name="adj3" fmla="val 47321"/>
              <a:gd name="adj4" fmla="val -52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upkeep</a:t>
            </a:r>
            <a:endParaRPr lang="ja-JP" altLang="en-US" dirty="0">
              <a:solidFill>
                <a:prstClr val="white"/>
              </a:solidFill>
            </a:endParaRPr>
          </a:p>
        </p:txBody>
      </p:sp>
    </p:spTree>
    <p:extLst>
      <p:ext uri="{BB962C8B-B14F-4D97-AF65-F5344CB8AC3E}">
        <p14:creationId xmlns:p14="http://schemas.microsoft.com/office/powerpoint/2010/main" val="49058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9" grpId="1" animBg="1"/>
      <p:bldP spid="7" grpId="0" animBg="1"/>
      <p:bldP spid="7" grpId="1" animBg="1"/>
      <p:bldP spid="6" grpId="0" animBg="1"/>
      <p:bldP spid="6" grpId="1" animBg="1"/>
      <p:bldP spid="4" grpId="0"/>
      <p:bldP spid="14" grpId="0" animBg="1"/>
      <p:bldP spid="15" grpId="0" animBg="1"/>
      <p:bldP spid="16" grpId="0" animBg="1"/>
      <p:bldP spid="17" grpId="0" animBg="1"/>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115616" y="3265022"/>
            <a:ext cx="3096344" cy="3800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11" name="角丸四角形 10"/>
          <p:cNvSpPr/>
          <p:nvPr/>
        </p:nvSpPr>
        <p:spPr>
          <a:xfrm>
            <a:off x="5652120" y="3212976"/>
            <a:ext cx="3096344" cy="388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9" name="角丸四角形 8"/>
          <p:cNvSpPr/>
          <p:nvPr/>
        </p:nvSpPr>
        <p:spPr>
          <a:xfrm>
            <a:off x="5636432" y="3717032"/>
            <a:ext cx="591752" cy="36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10" name="角丸四角形 9"/>
          <p:cNvSpPr/>
          <p:nvPr/>
        </p:nvSpPr>
        <p:spPr>
          <a:xfrm>
            <a:off x="2771800" y="2780928"/>
            <a:ext cx="576064" cy="288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8" name="角丸四角形 7"/>
          <p:cNvSpPr/>
          <p:nvPr/>
        </p:nvSpPr>
        <p:spPr>
          <a:xfrm>
            <a:off x="1619672" y="2780928"/>
            <a:ext cx="1008112" cy="288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7" name="角丸四角形 6"/>
          <p:cNvSpPr/>
          <p:nvPr/>
        </p:nvSpPr>
        <p:spPr>
          <a:xfrm>
            <a:off x="5652120" y="2708920"/>
            <a:ext cx="1152128" cy="36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6" name="角丸四角形 5"/>
          <p:cNvSpPr/>
          <p:nvPr/>
        </p:nvSpPr>
        <p:spPr>
          <a:xfrm>
            <a:off x="4788024" y="2204864"/>
            <a:ext cx="1152128" cy="36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5" name="角丸四角形 4"/>
          <p:cNvSpPr/>
          <p:nvPr/>
        </p:nvSpPr>
        <p:spPr>
          <a:xfrm>
            <a:off x="827584" y="2780928"/>
            <a:ext cx="648072" cy="288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solidFill>
                <a:prstClr val="black"/>
              </a:solidFill>
            </a:endParaRPr>
          </a:p>
        </p:txBody>
      </p:sp>
      <p:sp>
        <p:nvSpPr>
          <p:cNvPr id="2" name="タイトル 1"/>
          <p:cNvSpPr>
            <a:spLocks noGrp="1"/>
          </p:cNvSpPr>
          <p:nvPr>
            <p:ph type="title"/>
          </p:nvPr>
        </p:nvSpPr>
        <p:spPr>
          <a:xfrm>
            <a:off x="0" y="44624"/>
            <a:ext cx="9144000" cy="850106"/>
          </a:xfrm>
        </p:spPr>
        <p:txBody>
          <a:bodyPr>
            <a:normAutofit/>
          </a:bodyPr>
          <a:lstStyle/>
          <a:p>
            <a:r>
              <a:rPr lang="en-US" dirty="0" smtClean="0"/>
              <a:t>for loop and while loop are similar…</a:t>
            </a:r>
            <a:endParaRPr lang="en-CA" dirty="0"/>
          </a:p>
        </p:txBody>
      </p:sp>
      <p:sp>
        <p:nvSpPr>
          <p:cNvPr id="3" name="コンテンツ プレースホルダー 2"/>
          <p:cNvSpPr>
            <a:spLocks noGrp="1"/>
          </p:cNvSpPr>
          <p:nvPr>
            <p:ph idx="1"/>
          </p:nvPr>
        </p:nvSpPr>
        <p:spPr>
          <a:xfrm>
            <a:off x="179512" y="908720"/>
            <a:ext cx="4536504" cy="5217443"/>
          </a:xfrm>
        </p:spPr>
        <p:txBody>
          <a:bodyPr/>
          <a:lstStyle/>
          <a:p>
            <a:pPr marL="0" indent="0">
              <a:buNone/>
            </a:pPr>
            <a:endParaRPr lang="en-US" dirty="0" smtClean="0"/>
          </a:p>
          <a:p>
            <a:pPr marL="0" indent="0">
              <a:buNone/>
            </a:pPr>
            <a:r>
              <a:rPr lang="en-US" dirty="0" smtClean="0"/>
              <a:t>for loop</a:t>
            </a:r>
          </a:p>
          <a:p>
            <a:pPr marL="0" indent="0">
              <a:buNone/>
            </a:pPr>
            <a:endParaRPr lang="en-US" dirty="0" smtClean="0"/>
          </a:p>
          <a:p>
            <a:pPr marL="0" indent="0">
              <a:buNone/>
            </a:pPr>
            <a:r>
              <a:rPr lang="en-US" sz="2800" dirty="0" smtClean="0"/>
              <a:t>for (</a:t>
            </a:r>
            <a:r>
              <a:rPr lang="en-US" sz="2800" dirty="0" err="1" smtClean="0"/>
              <a:t>i</a:t>
            </a:r>
            <a:r>
              <a:rPr lang="en-US" sz="2800" dirty="0" smtClean="0"/>
              <a:t> </a:t>
            </a:r>
            <a:r>
              <a:rPr lang="en-US" sz="2800" dirty="0"/>
              <a:t>= 1; i &lt;= 10; </a:t>
            </a:r>
            <a:r>
              <a:rPr lang="en-US" sz="2800" dirty="0" err="1"/>
              <a:t>i</a:t>
            </a:r>
            <a:r>
              <a:rPr lang="en-US" sz="2800" dirty="0" smtClean="0"/>
              <a:t>++) {</a:t>
            </a:r>
            <a:endParaRPr lang="en-US" sz="2800" dirty="0"/>
          </a:p>
          <a:p>
            <a:pPr marL="0" indent="0">
              <a:buNone/>
            </a:pPr>
            <a:r>
              <a:rPr lang="en-US" sz="2800" dirty="0"/>
              <a:t>	</a:t>
            </a:r>
            <a:r>
              <a:rPr lang="en-US" sz="2800" dirty="0" err="1" smtClean="0"/>
              <a:t>println</a:t>
            </a:r>
            <a:r>
              <a:rPr lang="en-US" sz="2800" dirty="0" smtClean="0"/>
              <a:t>(</a:t>
            </a:r>
            <a:r>
              <a:rPr lang="en-US" sz="2800" dirty="0" err="1" smtClean="0"/>
              <a:t>i</a:t>
            </a:r>
            <a:r>
              <a:rPr lang="en-US" sz="2800" dirty="0" smtClean="0"/>
              <a:t>);</a:t>
            </a:r>
          </a:p>
          <a:p>
            <a:pPr marL="0" indent="0">
              <a:buNone/>
            </a:pPr>
            <a:r>
              <a:rPr lang="en-US" sz="2800" dirty="0"/>
              <a:t>}</a:t>
            </a:r>
          </a:p>
        </p:txBody>
      </p:sp>
      <p:sp>
        <p:nvSpPr>
          <p:cNvPr id="4" name="コンテンツ プレースホルダー 2"/>
          <p:cNvSpPr txBox="1">
            <a:spLocks/>
          </p:cNvSpPr>
          <p:nvPr/>
        </p:nvSpPr>
        <p:spPr>
          <a:xfrm>
            <a:off x="4716016" y="908720"/>
            <a:ext cx="4392488"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endParaRPr lang="en-US" dirty="0" smtClean="0">
              <a:solidFill>
                <a:prstClr val="black"/>
              </a:solidFill>
            </a:endParaRPr>
          </a:p>
          <a:p>
            <a:pPr marL="0" indent="0">
              <a:buFont typeface="Arial" pitchFamily="34" charset="0"/>
              <a:buNone/>
            </a:pPr>
            <a:r>
              <a:rPr lang="en-US" dirty="0" smtClean="0">
                <a:solidFill>
                  <a:prstClr val="black"/>
                </a:solidFill>
              </a:rPr>
              <a:t>while loop</a:t>
            </a:r>
          </a:p>
          <a:p>
            <a:pPr marL="0" indent="0">
              <a:buFont typeface="Arial" pitchFamily="34" charset="0"/>
              <a:buNone/>
            </a:pPr>
            <a:r>
              <a:rPr lang="en-US" sz="2800" dirty="0" err="1" smtClean="0">
                <a:solidFill>
                  <a:prstClr val="black"/>
                </a:solidFill>
              </a:rPr>
              <a:t>int</a:t>
            </a:r>
            <a:r>
              <a:rPr lang="en-US" sz="2800" dirty="0" smtClean="0">
                <a:solidFill>
                  <a:prstClr val="black"/>
                </a:solidFill>
              </a:rPr>
              <a:t> i = 1;</a:t>
            </a:r>
          </a:p>
          <a:p>
            <a:pPr marL="0" indent="0">
              <a:buFont typeface="Arial" pitchFamily="34" charset="0"/>
              <a:buNone/>
            </a:pPr>
            <a:r>
              <a:rPr lang="en-US" sz="2800" dirty="0" smtClean="0">
                <a:solidFill>
                  <a:prstClr val="black"/>
                </a:solidFill>
              </a:rPr>
              <a:t>while (i &lt;= 10) {</a:t>
            </a:r>
          </a:p>
          <a:p>
            <a:pPr marL="0" indent="0">
              <a:buFont typeface="Arial" pitchFamily="34" charset="0"/>
              <a:buNone/>
            </a:pPr>
            <a:r>
              <a:rPr lang="en-US" sz="2800" dirty="0">
                <a:solidFill>
                  <a:prstClr val="black"/>
                </a:solidFill>
              </a:rPr>
              <a:t>	</a:t>
            </a:r>
            <a:r>
              <a:rPr lang="en-US" sz="2800" dirty="0" err="1" smtClean="0">
                <a:solidFill>
                  <a:prstClr val="black"/>
                </a:solidFill>
              </a:rPr>
              <a:t>println</a:t>
            </a:r>
            <a:r>
              <a:rPr lang="en-US" sz="2800" dirty="0" smtClean="0">
                <a:solidFill>
                  <a:prstClr val="black"/>
                </a:solidFill>
              </a:rPr>
              <a:t>(</a:t>
            </a:r>
            <a:r>
              <a:rPr lang="en-US" sz="2800" dirty="0" err="1" smtClean="0">
                <a:solidFill>
                  <a:prstClr val="black"/>
                </a:solidFill>
              </a:rPr>
              <a:t>i</a:t>
            </a:r>
            <a:r>
              <a:rPr lang="en-US" sz="2800" dirty="0" smtClean="0">
                <a:solidFill>
                  <a:prstClr val="black"/>
                </a:solidFill>
              </a:rPr>
              <a:t>);</a:t>
            </a:r>
          </a:p>
          <a:p>
            <a:pPr marL="0" indent="0">
              <a:buFont typeface="Arial" pitchFamily="34" charset="0"/>
              <a:buNone/>
            </a:pPr>
            <a:r>
              <a:rPr lang="en-US" sz="2800" dirty="0">
                <a:solidFill>
                  <a:prstClr val="black"/>
                </a:solidFill>
              </a:rPr>
              <a:t>	</a:t>
            </a:r>
            <a:r>
              <a:rPr lang="en-US" sz="2800" dirty="0" smtClean="0">
                <a:solidFill>
                  <a:prstClr val="black"/>
                </a:solidFill>
              </a:rPr>
              <a:t>i++;</a:t>
            </a:r>
          </a:p>
          <a:p>
            <a:pPr marL="0" indent="0">
              <a:buFont typeface="Arial" pitchFamily="34" charset="0"/>
              <a:buNone/>
            </a:pPr>
            <a:r>
              <a:rPr lang="en-US" sz="2800" dirty="0">
                <a:solidFill>
                  <a:prstClr val="black"/>
                </a:solidFill>
              </a:rPr>
              <a:t>}</a:t>
            </a:r>
            <a:endParaRPr lang="en-US" sz="2800" dirty="0" smtClean="0">
              <a:solidFill>
                <a:prstClr val="black"/>
              </a:solidFill>
            </a:endParaRPr>
          </a:p>
        </p:txBody>
      </p:sp>
    </p:spTree>
    <p:extLst>
      <p:ext uri="{BB962C8B-B14F-4D97-AF65-F5344CB8AC3E}">
        <p14:creationId xmlns:p14="http://schemas.microsoft.com/office/powerpoint/2010/main" val="7386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9" grpId="1" animBg="1"/>
      <p:bldP spid="10" grpId="0" animBg="1"/>
      <p:bldP spid="10" grpId="1" animBg="1"/>
      <p:bldP spid="8" grpId="0" animBg="1"/>
      <p:bldP spid="8" grpId="1" animBg="1"/>
      <p:bldP spid="7" grpId="0" animBg="1"/>
      <p:bldP spid="7" grpId="1" animBg="1"/>
      <p:bldP spid="6" grpId="0" animBg="1"/>
      <p:bldP spid="6" grpId="1" animBg="1"/>
      <p:bldP spid="5" grpId="0" animBg="1"/>
      <p:bldP spid="5" grpId="1" animBg="1"/>
      <p:bldP spid="4" grpId="0"/>
    </p:bld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78098"/>
          </a:xfrm>
        </p:spPr>
        <p:txBody>
          <a:bodyPr/>
          <a:lstStyle/>
          <a:p>
            <a:r>
              <a:rPr lang="en-US" dirty="0" smtClean="0"/>
              <a:t>general usage of loops:</a:t>
            </a:r>
            <a:endParaRPr lang="en-CA" dirty="0"/>
          </a:p>
        </p:txBody>
      </p:sp>
      <p:sp>
        <p:nvSpPr>
          <p:cNvPr id="3" name="コンテンツ プレースホルダー 2"/>
          <p:cNvSpPr>
            <a:spLocks noGrp="1"/>
          </p:cNvSpPr>
          <p:nvPr>
            <p:ph idx="1"/>
          </p:nvPr>
        </p:nvSpPr>
        <p:spPr>
          <a:xfrm>
            <a:off x="251520" y="836712"/>
            <a:ext cx="8892480" cy="5976664"/>
          </a:xfrm>
        </p:spPr>
        <p:txBody>
          <a:bodyPr>
            <a:normAutofit fontScale="85000" lnSpcReduction="10000"/>
          </a:bodyPr>
          <a:lstStyle/>
          <a:p>
            <a:pPr marL="0" indent="0" defTabSz="449263">
              <a:buNone/>
            </a:pPr>
            <a:r>
              <a:rPr lang="en-US" dirty="0" smtClean="0"/>
              <a:t>for loops : repeating something a certain number of times, e.g., </a:t>
            </a:r>
          </a:p>
          <a:p>
            <a:pPr marL="0" indent="0" defTabSz="449263">
              <a:buNone/>
            </a:pPr>
            <a:r>
              <a:rPr lang="en-US" dirty="0" smtClean="0"/>
              <a:t>	going over every student record and calculating letter 	grades</a:t>
            </a:r>
            <a:r>
              <a:rPr lang="en-US" dirty="0"/>
              <a:t>	</a:t>
            </a:r>
            <a:endParaRPr lang="en-US" dirty="0" smtClean="0"/>
          </a:p>
          <a:p>
            <a:pPr marL="0" indent="0" defTabSz="449263">
              <a:buNone/>
            </a:pPr>
            <a:r>
              <a:rPr lang="en-US" dirty="0"/>
              <a:t>	</a:t>
            </a:r>
            <a:r>
              <a:rPr lang="en-US" dirty="0" smtClean="0"/>
              <a:t>going over a range of numbers for a calculation on each 	one</a:t>
            </a:r>
          </a:p>
          <a:p>
            <a:pPr marL="0" indent="0" defTabSz="449263">
              <a:buNone/>
            </a:pPr>
            <a:endParaRPr lang="en-US" dirty="0"/>
          </a:p>
          <a:p>
            <a:pPr marL="0" indent="0" defTabSz="449263">
              <a:buNone/>
            </a:pPr>
            <a:r>
              <a:rPr lang="en-US" dirty="0" smtClean="0"/>
              <a:t>while loops: iteration count unsure, keep looping until a condition is met, e.g., </a:t>
            </a:r>
          </a:p>
          <a:p>
            <a:pPr marL="0" indent="0" defTabSz="449263">
              <a:buNone/>
            </a:pPr>
            <a:r>
              <a:rPr lang="en-US" altLang="ja-JP" dirty="0"/>
              <a:t>	you are not sure ahead of time how many times to loop</a:t>
            </a:r>
          </a:p>
          <a:p>
            <a:pPr marL="0" indent="0" defTabSz="449263">
              <a:buNone/>
            </a:pPr>
            <a:r>
              <a:rPr lang="en-US" dirty="0"/>
              <a:t>	</a:t>
            </a:r>
            <a:r>
              <a:rPr lang="en-US" dirty="0" smtClean="0"/>
              <a:t>checking a network connection</a:t>
            </a:r>
          </a:p>
          <a:p>
            <a:pPr marL="0" indent="0" defTabSz="449263">
              <a:buNone/>
            </a:pPr>
            <a:endParaRPr lang="en-US" dirty="0"/>
          </a:p>
          <a:p>
            <a:pPr marL="0" indent="0" defTabSz="449263">
              <a:buNone/>
            </a:pPr>
            <a:r>
              <a:rPr lang="en-US" dirty="0" smtClean="0"/>
              <a:t>choosing the wrong loop is not a big deal, you can easily fix it.</a:t>
            </a:r>
          </a:p>
        </p:txBody>
      </p:sp>
    </p:spTree>
    <p:extLst>
      <p:ext uri="{BB962C8B-B14F-4D97-AF65-F5344CB8AC3E}">
        <p14:creationId xmlns:p14="http://schemas.microsoft.com/office/powerpoint/2010/main" val="311725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 random ball path</a:t>
            </a:r>
            <a:endParaRPr kumimoji="1" lang="ja-JP" altLang="en-US" dirty="0"/>
          </a:p>
        </p:txBody>
      </p:sp>
      <p:sp>
        <p:nvSpPr>
          <p:cNvPr id="3" name="Content Placeholder 2"/>
          <p:cNvSpPr>
            <a:spLocks noGrp="1"/>
          </p:cNvSpPr>
          <p:nvPr>
            <p:ph idx="1"/>
          </p:nvPr>
        </p:nvSpPr>
        <p:spPr>
          <a:xfrm>
            <a:off x="457200" y="1417638"/>
            <a:ext cx="8686800" cy="5251722"/>
          </a:xfrm>
        </p:spPr>
        <p:txBody>
          <a:bodyPr>
            <a:normAutofit fontScale="92500" lnSpcReduction="20000"/>
          </a:bodyPr>
          <a:lstStyle/>
          <a:p>
            <a:pPr marL="0" indent="0">
              <a:buNone/>
            </a:pPr>
            <a:r>
              <a:rPr kumimoji="1" lang="en-US" altLang="ja-JP" dirty="0" smtClean="0"/>
              <a:t>If a ball starts at the mouse, and moves randomly, what path will it take to get off the screen?</a:t>
            </a:r>
          </a:p>
          <a:p>
            <a:pPr>
              <a:buFontTx/>
              <a:buChar char="-"/>
            </a:pPr>
            <a:r>
              <a:rPr lang="en-US" altLang="ja-JP" dirty="0" smtClean="0"/>
              <a:t>We can do this already</a:t>
            </a:r>
          </a:p>
          <a:p>
            <a:pPr lvl="1">
              <a:buFontTx/>
              <a:buChar char="-"/>
            </a:pPr>
            <a:r>
              <a:rPr lang="en-US" altLang="ja-JP" dirty="0" smtClean="0"/>
              <a:t>Each time we draw, move the ball, and draw a dot.</a:t>
            </a:r>
          </a:p>
          <a:p>
            <a:pPr lvl="1">
              <a:buFontTx/>
              <a:buChar char="-"/>
            </a:pPr>
            <a:r>
              <a:rPr lang="en-US" altLang="ja-JP" dirty="0" smtClean="0"/>
              <a:t>Don’t clear -&gt; we get a path.</a:t>
            </a:r>
          </a:p>
          <a:p>
            <a:pPr marL="0" indent="0">
              <a:buNone/>
            </a:pPr>
            <a:endParaRPr lang="en-US" altLang="ja-JP" dirty="0"/>
          </a:p>
          <a:p>
            <a:pPr marL="0" indent="0">
              <a:buNone/>
            </a:pPr>
            <a:r>
              <a:rPr lang="en-US" altLang="ja-JP" dirty="0" smtClean="0"/>
              <a:t>BUT! What if we want to draw the whole path in a frame?</a:t>
            </a:r>
          </a:p>
          <a:p>
            <a:pPr marL="0" indent="0">
              <a:buNone/>
            </a:pPr>
            <a:r>
              <a:rPr lang="en-US" altLang="ja-JP" dirty="0"/>
              <a:t>	</a:t>
            </a:r>
            <a:r>
              <a:rPr lang="en-US" altLang="ja-JP" dirty="0" smtClean="0"/>
              <a:t>- how many random movements will it take to 	get off the screen?</a:t>
            </a:r>
          </a:p>
          <a:p>
            <a:pPr marL="0" indent="0">
              <a:buNone/>
            </a:pPr>
            <a:r>
              <a:rPr lang="en-US" altLang="ja-JP" dirty="0"/>
              <a:t>	</a:t>
            </a:r>
            <a:r>
              <a:rPr lang="en-US" altLang="ja-JP" dirty="0" smtClean="0"/>
              <a:t>- if we knew how many, we could do a for loop</a:t>
            </a:r>
          </a:p>
          <a:p>
            <a:pPr marL="0" indent="0">
              <a:buNone/>
            </a:pPr>
            <a:r>
              <a:rPr lang="en-US" altLang="ja-JP" dirty="0"/>
              <a:t>	</a:t>
            </a:r>
            <a:r>
              <a:rPr lang="en-US" altLang="ja-JP" dirty="0" smtClean="0"/>
              <a:t>- but we don’t know how many -&gt; while loop</a:t>
            </a:r>
          </a:p>
        </p:txBody>
      </p:sp>
    </p:spTree>
    <p:extLst>
      <p:ext uri="{BB962C8B-B14F-4D97-AF65-F5344CB8AC3E}">
        <p14:creationId xmlns:p14="http://schemas.microsoft.com/office/powerpoint/2010/main" val="153100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Random ball path: algorithm</a:t>
            </a:r>
            <a:endParaRPr kumimoji="1" lang="ja-JP" altLang="en-US" dirty="0"/>
          </a:p>
        </p:txBody>
      </p:sp>
      <p:sp>
        <p:nvSpPr>
          <p:cNvPr id="3" name="Content Placeholder 2"/>
          <p:cNvSpPr>
            <a:spLocks noGrp="1"/>
          </p:cNvSpPr>
          <p:nvPr>
            <p:ph idx="1"/>
          </p:nvPr>
        </p:nvSpPr>
        <p:spPr/>
        <p:txBody>
          <a:bodyPr/>
          <a:lstStyle/>
          <a:p>
            <a:pPr marL="0" indent="0">
              <a:buNone/>
              <a:tabLst>
                <a:tab pos="177800" algn="l"/>
                <a:tab pos="622300" algn="l"/>
              </a:tabLst>
            </a:pPr>
            <a:r>
              <a:rPr kumimoji="1" lang="en-US" altLang="ja-JP" dirty="0" smtClean="0"/>
              <a:t>Draw:</a:t>
            </a:r>
          </a:p>
          <a:p>
            <a:pPr marL="0" indent="0">
              <a:buNone/>
              <a:tabLst>
                <a:tab pos="177800" algn="l"/>
                <a:tab pos="622300" algn="l"/>
              </a:tabLst>
            </a:pPr>
            <a:r>
              <a:rPr lang="en-US" altLang="ja-JP" dirty="0"/>
              <a:t>	</a:t>
            </a:r>
            <a:r>
              <a:rPr lang="en-US" altLang="ja-JP" dirty="0" smtClean="0"/>
              <a:t>if the mouse is pressed:</a:t>
            </a:r>
            <a:endParaRPr kumimoji="1" lang="en-US" altLang="ja-JP" dirty="0" smtClean="0"/>
          </a:p>
          <a:p>
            <a:pPr marL="0" indent="0">
              <a:buNone/>
              <a:tabLst>
                <a:tab pos="177800" algn="l"/>
                <a:tab pos="622300" algn="l"/>
              </a:tabLst>
            </a:pPr>
            <a:r>
              <a:rPr lang="en-US" altLang="ja-JP" dirty="0"/>
              <a:t>	</a:t>
            </a:r>
            <a:r>
              <a:rPr lang="en-US" altLang="ja-JP" dirty="0" smtClean="0"/>
              <a:t>	place a ball at the mouse position</a:t>
            </a:r>
          </a:p>
          <a:p>
            <a:pPr marL="0" indent="0">
              <a:buNone/>
              <a:tabLst>
                <a:tab pos="177800" algn="l"/>
                <a:tab pos="622300" algn="l"/>
              </a:tabLst>
            </a:pPr>
            <a:r>
              <a:rPr kumimoji="1" lang="en-US" altLang="ja-JP" dirty="0"/>
              <a:t>	</a:t>
            </a:r>
            <a:r>
              <a:rPr kumimoji="1" lang="en-US" altLang="ja-JP" dirty="0" smtClean="0"/>
              <a:t>	clear the screen</a:t>
            </a:r>
          </a:p>
          <a:p>
            <a:pPr marL="0" indent="0">
              <a:buNone/>
              <a:tabLst>
                <a:tab pos="177800" algn="l"/>
                <a:tab pos="622300" algn="l"/>
              </a:tabLst>
            </a:pPr>
            <a:r>
              <a:rPr lang="en-US" altLang="ja-JP" dirty="0"/>
              <a:t>	</a:t>
            </a:r>
            <a:r>
              <a:rPr lang="en-US" altLang="ja-JP" dirty="0" smtClean="0"/>
              <a:t>	while the ball is still on the screen</a:t>
            </a:r>
          </a:p>
          <a:p>
            <a:pPr marL="0" indent="0">
              <a:buNone/>
              <a:tabLst>
                <a:tab pos="177800" algn="l"/>
                <a:tab pos="622300" algn="l"/>
              </a:tabLst>
            </a:pPr>
            <a:r>
              <a:rPr kumimoji="1" lang="en-US" altLang="ja-JP" dirty="0"/>
              <a:t>	</a:t>
            </a:r>
            <a:r>
              <a:rPr kumimoji="1" lang="en-US" altLang="ja-JP" dirty="0" smtClean="0"/>
              <a:t>		do a random movement</a:t>
            </a:r>
          </a:p>
          <a:p>
            <a:pPr marL="0" indent="0">
              <a:buNone/>
              <a:tabLst>
                <a:tab pos="177800" algn="l"/>
                <a:tab pos="622300" algn="l"/>
              </a:tabLst>
            </a:pPr>
            <a:r>
              <a:rPr lang="en-US" altLang="ja-JP" dirty="0"/>
              <a:t>	</a:t>
            </a:r>
            <a:r>
              <a:rPr lang="en-US" altLang="ja-JP" dirty="0" smtClean="0"/>
              <a:t>		draw a point to represent the ball</a:t>
            </a:r>
            <a:endParaRPr kumimoji="1" lang="ja-JP" altLang="en-US" dirty="0"/>
          </a:p>
        </p:txBody>
      </p:sp>
    </p:spTree>
    <p:extLst>
      <p:ext uri="{BB962C8B-B14F-4D97-AF65-F5344CB8AC3E}">
        <p14:creationId xmlns:p14="http://schemas.microsoft.com/office/powerpoint/2010/main" val="8379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dirty="0" smtClean="0"/>
              <a:t>what is this course about?</a:t>
            </a:r>
            <a:endParaRPr lang="en-CA" dirty="0"/>
          </a:p>
        </p:txBody>
      </p:sp>
      <p:sp>
        <p:nvSpPr>
          <p:cNvPr id="3" name="コンテンツ プレースホルダー 2"/>
          <p:cNvSpPr>
            <a:spLocks noGrp="1"/>
          </p:cNvSpPr>
          <p:nvPr>
            <p:ph idx="1"/>
          </p:nvPr>
        </p:nvSpPr>
        <p:spPr>
          <a:xfrm>
            <a:off x="457200" y="1600200"/>
            <a:ext cx="8229600" cy="4997152"/>
          </a:xfrm>
        </p:spPr>
        <p:txBody>
          <a:bodyPr/>
          <a:lstStyle/>
          <a:p>
            <a:pPr marL="514350" indent="-514350">
              <a:buAutoNum type="arabicParenR"/>
            </a:pPr>
            <a:r>
              <a:rPr lang="en-US" dirty="0" smtClean="0"/>
              <a:t>problem solving</a:t>
            </a:r>
          </a:p>
          <a:p>
            <a:pPr marL="400050" lvl="1" indent="0">
              <a:buNone/>
            </a:pPr>
            <a:r>
              <a:rPr lang="en-US" dirty="0" smtClean="0"/>
              <a:t>how do you reach a goal given a set of tools?</a:t>
            </a:r>
          </a:p>
          <a:p>
            <a:pPr marL="400050" lvl="1" indent="0">
              <a:buNone/>
            </a:pPr>
            <a:r>
              <a:rPr lang="en-US" dirty="0"/>
              <a:t>	</a:t>
            </a:r>
            <a:r>
              <a:rPr lang="en-US" dirty="0" smtClean="0"/>
              <a:t>learn the tools</a:t>
            </a:r>
          </a:p>
          <a:p>
            <a:pPr marL="400050" lvl="1" indent="0">
              <a:buNone/>
            </a:pPr>
            <a:r>
              <a:rPr lang="en-US" dirty="0"/>
              <a:t>	</a:t>
            </a:r>
            <a:r>
              <a:rPr lang="en-US" dirty="0" smtClean="0"/>
              <a:t>practice using them to solve problems</a:t>
            </a:r>
          </a:p>
          <a:p>
            <a:pPr marL="514350" indent="-514350">
              <a:buAutoNum type="arabicParenR"/>
            </a:pPr>
            <a:endParaRPr lang="en-US" dirty="0"/>
          </a:p>
          <a:p>
            <a:pPr marL="514350" indent="-514350">
              <a:buAutoNum type="arabicParenR"/>
            </a:pPr>
            <a:r>
              <a:rPr lang="en-US" dirty="0" smtClean="0"/>
              <a:t>computer programming</a:t>
            </a:r>
            <a:endParaRPr lang="en-US" dirty="0"/>
          </a:p>
          <a:p>
            <a:pPr marL="400050" lvl="1" indent="0">
              <a:buNone/>
            </a:pPr>
            <a:r>
              <a:rPr lang="en-US" dirty="0" smtClean="0"/>
              <a:t>a specific set of tools that match computers</a:t>
            </a:r>
          </a:p>
          <a:p>
            <a:pPr marL="400050" lvl="1" indent="0">
              <a:buNone/>
            </a:pPr>
            <a:r>
              <a:rPr lang="en-US" dirty="0" smtClean="0"/>
              <a:t>make computers solve problems for you</a:t>
            </a:r>
            <a:endParaRPr lang="en-CA" dirty="0" smtClean="0"/>
          </a:p>
        </p:txBody>
      </p:sp>
    </p:spTree>
    <p:extLst>
      <p:ext uri="{BB962C8B-B14F-4D97-AF65-F5344CB8AC3E}">
        <p14:creationId xmlns:p14="http://schemas.microsoft.com/office/powerpoint/2010/main" val="203389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The Canvas co-ordinate system</a:t>
            </a:r>
            <a:endParaRPr kumimoji="1" lang="ja-JP" altLang="en-US" dirty="0"/>
          </a:p>
        </p:txBody>
      </p:sp>
      <p:sp>
        <p:nvSpPr>
          <p:cNvPr id="3" name="Content Placeholder 2"/>
          <p:cNvSpPr>
            <a:spLocks noGrp="1"/>
          </p:cNvSpPr>
          <p:nvPr>
            <p:ph idx="1"/>
          </p:nvPr>
        </p:nvSpPr>
        <p:spPr>
          <a:xfrm>
            <a:off x="179512" y="1556792"/>
            <a:ext cx="4378343" cy="4968552"/>
          </a:xfrm>
        </p:spPr>
        <p:txBody>
          <a:bodyPr/>
          <a:lstStyle/>
          <a:p>
            <a:pPr marL="0" indent="0">
              <a:buNone/>
            </a:pPr>
            <a:r>
              <a:rPr kumimoji="1" lang="en-US" altLang="ja-JP" dirty="0" smtClean="0"/>
              <a:t>Euclidean coordinates</a:t>
            </a:r>
          </a:p>
          <a:p>
            <a:pPr marL="0" indent="0">
              <a:buNone/>
            </a:pPr>
            <a:r>
              <a:rPr lang="en-US" altLang="ja-JP" dirty="0" smtClean="0"/>
              <a:t>0,0 at top left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512" y="1855023"/>
            <a:ext cx="4572000" cy="4958353"/>
          </a:xfrm>
          <a:prstGeom prst="rect">
            <a:avLst/>
          </a:prstGeom>
        </p:spPr>
      </p:pic>
      <p:cxnSp>
        <p:nvCxnSpPr>
          <p:cNvPr id="6" name="Straight Arrow Connector 5"/>
          <p:cNvCxnSpPr/>
          <p:nvPr/>
        </p:nvCxnSpPr>
        <p:spPr>
          <a:xfrm>
            <a:off x="5272707" y="3129278"/>
            <a:ext cx="2952328" cy="0"/>
          </a:xfrm>
          <a:prstGeom prst="straightConnector1">
            <a:avLst/>
          </a:prstGeom>
          <a:ln w="73025" cap="sq">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a:off x="5272707" y="3129278"/>
            <a:ext cx="0" cy="2880320"/>
          </a:xfrm>
          <a:prstGeom prst="straightConnector1">
            <a:avLst/>
          </a:prstGeom>
          <a:ln w="73025" cap="sq">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8121469" y="2481206"/>
            <a:ext cx="502061" cy="923330"/>
          </a:xfrm>
          <a:prstGeom prst="rect">
            <a:avLst/>
          </a:prstGeom>
          <a:noFill/>
        </p:spPr>
        <p:txBody>
          <a:bodyPr wrap="none" lIns="91440" tIns="45720" rIns="91440" bIns="45720">
            <a:spAutoFit/>
          </a:bodyPr>
          <a:lstStyle/>
          <a:p>
            <a:pPr algn="ctr"/>
            <a:r>
              <a:rPr lang="en-US" altLang="ja-JP" sz="5400" b="1" cap="none" spc="0" dirty="0" smtClean="0">
                <a:ln w="22225">
                  <a:solidFill>
                    <a:schemeClr val="accent6">
                      <a:lumMod val="75000"/>
                    </a:schemeClr>
                  </a:solidFill>
                  <a:prstDash val="solid"/>
                </a:ln>
                <a:solidFill>
                  <a:schemeClr val="accent6">
                    <a:lumMod val="60000"/>
                    <a:lumOff val="40000"/>
                  </a:schemeClr>
                </a:solidFill>
                <a:effectLst/>
              </a:rPr>
              <a:t>x</a:t>
            </a:r>
            <a:endParaRPr lang="en-US" altLang="ja-JP" sz="5400" b="1" cap="none" spc="0" dirty="0">
              <a:ln w="22225">
                <a:solidFill>
                  <a:schemeClr val="accent6">
                    <a:lumMod val="75000"/>
                  </a:schemeClr>
                </a:solidFill>
                <a:prstDash val="solid"/>
              </a:ln>
              <a:solidFill>
                <a:schemeClr val="accent6">
                  <a:lumMod val="60000"/>
                  <a:lumOff val="40000"/>
                </a:schemeClr>
              </a:solidFill>
              <a:effectLst/>
            </a:endParaRPr>
          </a:p>
        </p:txBody>
      </p:sp>
      <p:sp>
        <p:nvSpPr>
          <p:cNvPr id="11" name="Rectangle 10"/>
          <p:cNvSpPr/>
          <p:nvPr/>
        </p:nvSpPr>
        <p:spPr>
          <a:xfrm>
            <a:off x="4765036" y="5481751"/>
            <a:ext cx="513282" cy="923330"/>
          </a:xfrm>
          <a:prstGeom prst="rect">
            <a:avLst/>
          </a:prstGeom>
          <a:noFill/>
        </p:spPr>
        <p:txBody>
          <a:bodyPr wrap="none" lIns="91440" tIns="45720" rIns="91440" bIns="45720">
            <a:spAutoFit/>
          </a:bodyPr>
          <a:lstStyle/>
          <a:p>
            <a:pPr algn="ctr"/>
            <a:r>
              <a:rPr lang="en-US" altLang="ja-JP" sz="5400" b="1" cap="none" spc="0" dirty="0" smtClean="0">
                <a:ln w="22225">
                  <a:solidFill>
                    <a:schemeClr val="accent6">
                      <a:lumMod val="75000"/>
                    </a:schemeClr>
                  </a:solidFill>
                  <a:prstDash val="solid"/>
                </a:ln>
                <a:solidFill>
                  <a:schemeClr val="accent6">
                    <a:lumMod val="60000"/>
                    <a:lumOff val="40000"/>
                  </a:schemeClr>
                </a:solidFill>
                <a:effectLst/>
              </a:rPr>
              <a:t>y</a:t>
            </a:r>
            <a:endParaRPr lang="en-US" altLang="ja-JP" sz="5400" b="1" cap="none" spc="0" dirty="0">
              <a:ln w="22225">
                <a:solidFill>
                  <a:schemeClr val="accent6">
                    <a:lumMod val="75000"/>
                  </a:schemeClr>
                </a:solidFill>
                <a:prstDash val="solid"/>
              </a:ln>
              <a:solidFill>
                <a:schemeClr val="accent6">
                  <a:lumMod val="60000"/>
                  <a:lumOff val="40000"/>
                </a:schemeClr>
              </a:solidFill>
              <a:effectLst/>
            </a:endParaRPr>
          </a:p>
        </p:txBody>
      </p:sp>
      <p:sp>
        <p:nvSpPr>
          <p:cNvPr id="12" name="Rectangle 11"/>
          <p:cNvSpPr/>
          <p:nvPr/>
        </p:nvSpPr>
        <p:spPr>
          <a:xfrm>
            <a:off x="4708529" y="2437289"/>
            <a:ext cx="1064715" cy="923330"/>
          </a:xfrm>
          <a:prstGeom prst="rect">
            <a:avLst/>
          </a:prstGeom>
          <a:noFill/>
        </p:spPr>
        <p:txBody>
          <a:bodyPr wrap="none" lIns="91440" tIns="45720" rIns="91440" bIns="45720">
            <a:spAutoFit/>
          </a:bodyPr>
          <a:lstStyle/>
          <a:p>
            <a:pPr algn="ctr"/>
            <a:r>
              <a:rPr lang="en-US" altLang="ja-JP" sz="5400" b="1" cap="none" spc="0" dirty="0" smtClean="0">
                <a:ln w="22225">
                  <a:solidFill>
                    <a:schemeClr val="accent6">
                      <a:lumMod val="75000"/>
                    </a:schemeClr>
                  </a:solidFill>
                  <a:prstDash val="solid"/>
                </a:ln>
                <a:solidFill>
                  <a:schemeClr val="accent6">
                    <a:lumMod val="60000"/>
                    <a:lumOff val="40000"/>
                  </a:schemeClr>
                </a:solidFill>
                <a:effectLst/>
              </a:rPr>
              <a:t>0,0</a:t>
            </a:r>
            <a:endParaRPr lang="en-US" altLang="ja-JP" sz="5400" b="1" cap="none" spc="0" dirty="0">
              <a:ln w="22225">
                <a:solidFill>
                  <a:schemeClr val="accent6">
                    <a:lumMod val="75000"/>
                  </a:schemeClr>
                </a:solidFill>
                <a:prstDash val="solid"/>
              </a:ln>
              <a:solidFill>
                <a:schemeClr val="accent6">
                  <a:lumMod val="60000"/>
                  <a:lumOff val="40000"/>
                </a:schemeClr>
              </a:solidFill>
              <a:effectLst/>
            </a:endParaRPr>
          </a:p>
        </p:txBody>
      </p:sp>
      <p:grpSp>
        <p:nvGrpSpPr>
          <p:cNvPr id="24" name="Group 23"/>
          <p:cNvGrpSpPr/>
          <p:nvPr/>
        </p:nvGrpSpPr>
        <p:grpSpPr>
          <a:xfrm>
            <a:off x="5322108" y="3175742"/>
            <a:ext cx="2952328" cy="2548262"/>
            <a:chOff x="5926012" y="3704258"/>
            <a:chExt cx="2952328" cy="2548262"/>
          </a:xfrm>
        </p:grpSpPr>
        <p:cxnSp>
          <p:nvCxnSpPr>
            <p:cNvPr id="13" name="Straight Arrow Connector 12"/>
            <p:cNvCxnSpPr/>
            <p:nvPr/>
          </p:nvCxnSpPr>
          <p:spPr>
            <a:xfrm>
              <a:off x="5926012" y="3704258"/>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5926012" y="3959084"/>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a:off x="5926012" y="421391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5926012" y="4468736"/>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a:off x="5926012" y="4723562"/>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a:off x="5926012" y="4978388"/>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5926012" y="5233214"/>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5926012" y="5742866"/>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a:off x="5926012" y="548804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a:off x="5926012" y="5997692"/>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a:xfrm>
              <a:off x="5926012" y="625252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grpSp>
        <p:nvGrpSpPr>
          <p:cNvPr id="25" name="Group 24"/>
          <p:cNvGrpSpPr/>
          <p:nvPr/>
        </p:nvGrpSpPr>
        <p:grpSpPr>
          <a:xfrm rot="16200000">
            <a:off x="5138193" y="3341188"/>
            <a:ext cx="2952328" cy="2548262"/>
            <a:chOff x="5926012" y="3704258"/>
            <a:chExt cx="2952328" cy="2548262"/>
          </a:xfrm>
        </p:grpSpPr>
        <p:cxnSp>
          <p:nvCxnSpPr>
            <p:cNvPr id="26" name="Straight Arrow Connector 25"/>
            <p:cNvCxnSpPr/>
            <p:nvPr/>
          </p:nvCxnSpPr>
          <p:spPr>
            <a:xfrm>
              <a:off x="5926012" y="3704258"/>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p:nvPr/>
          </p:nvCxnSpPr>
          <p:spPr>
            <a:xfrm>
              <a:off x="5926012" y="3959084"/>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a:off x="5926012" y="421391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p:nvPr/>
          </p:nvCxnSpPr>
          <p:spPr>
            <a:xfrm>
              <a:off x="5926012" y="4468736"/>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a:off x="5926012" y="4723562"/>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a:xfrm>
              <a:off x="5926012" y="4978388"/>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a:off x="5926012" y="5233214"/>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3" name="Straight Arrow Connector 32"/>
            <p:cNvCxnSpPr/>
            <p:nvPr/>
          </p:nvCxnSpPr>
          <p:spPr>
            <a:xfrm>
              <a:off x="5926012" y="5742866"/>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a:xfrm>
              <a:off x="5926012" y="548804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a:off x="5926012" y="5997692"/>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6" name="Straight Arrow Connector 35"/>
            <p:cNvCxnSpPr/>
            <p:nvPr/>
          </p:nvCxnSpPr>
          <p:spPr>
            <a:xfrm>
              <a:off x="5926012" y="6252520"/>
              <a:ext cx="2952328" cy="0"/>
            </a:xfrm>
            <a:prstGeom prst="straightConnector1">
              <a:avLst/>
            </a:prstGeom>
            <a:ln w="38100" cap="sq">
              <a:solidFill>
                <a:schemeClr val="accent6">
                  <a:lumMod val="75000"/>
                </a:schemeClr>
              </a:solidFill>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1118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Implement the skeleton without the while…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Then setup the while loop</a:t>
            </a:r>
          </a:p>
          <a:p>
            <a:pPr marL="0" indent="0">
              <a:buNone/>
            </a:pPr>
            <a:r>
              <a:rPr lang="en-US" altLang="ja-JP" dirty="0"/>
              <a:t>	</a:t>
            </a:r>
            <a:r>
              <a:rPr lang="en-US" altLang="ja-JP" dirty="0" smtClean="0"/>
              <a:t>- </a:t>
            </a:r>
            <a:r>
              <a:rPr lang="en-US" altLang="ja-JP" dirty="0" err="1" smtClean="0"/>
              <a:t>boolean</a:t>
            </a:r>
            <a:r>
              <a:rPr lang="en-US" altLang="ja-JP" dirty="0" smtClean="0"/>
              <a:t> variable for on screen</a:t>
            </a:r>
          </a:p>
          <a:p>
            <a:pPr marL="0" indent="0">
              <a:buNone/>
            </a:pPr>
            <a:r>
              <a:rPr kumimoji="1" lang="en-US" altLang="ja-JP" dirty="0"/>
              <a:t>	</a:t>
            </a:r>
            <a:r>
              <a:rPr lang="en-US" altLang="ja-JP" dirty="0" smtClean="0"/>
              <a:t>- test the variable</a:t>
            </a:r>
          </a:p>
          <a:p>
            <a:pPr marL="0" indent="0">
              <a:buNone/>
            </a:pPr>
            <a:r>
              <a:rPr kumimoji="1" lang="en-US" altLang="ja-JP" dirty="0"/>
              <a:t>	</a:t>
            </a:r>
            <a:r>
              <a:rPr kumimoji="1" lang="en-US" altLang="ja-JP" dirty="0" smtClean="0"/>
              <a:t>	this doesn’t work!! Why??</a:t>
            </a:r>
          </a:p>
          <a:p>
            <a:pPr marL="0" indent="0">
              <a:buNone/>
            </a:pPr>
            <a:r>
              <a:rPr lang="en-US" altLang="ja-JP" dirty="0"/>
              <a:t>	</a:t>
            </a:r>
            <a:r>
              <a:rPr lang="en-US" altLang="ja-JP" dirty="0" smtClean="0"/>
              <a:t>	We need the loop upkeep!</a:t>
            </a:r>
            <a:endParaRPr kumimoji="1" lang="ja-JP" altLang="en-US" dirty="0"/>
          </a:p>
        </p:txBody>
      </p:sp>
    </p:spTree>
    <p:extLst>
      <p:ext uri="{BB962C8B-B14F-4D97-AF65-F5344CB8AC3E}">
        <p14:creationId xmlns:p14="http://schemas.microsoft.com/office/powerpoint/2010/main" val="42807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exercise: infinite loop?</a:t>
            </a:r>
            <a:endParaRPr lang="en-CA" dirty="0"/>
          </a:p>
        </p:txBody>
      </p:sp>
      <p:sp>
        <p:nvSpPr>
          <p:cNvPr id="3" name="コンテンツ プレースホルダー 2"/>
          <p:cNvSpPr>
            <a:spLocks noGrp="1"/>
          </p:cNvSpPr>
          <p:nvPr>
            <p:ph idx="1"/>
          </p:nvPr>
        </p:nvSpPr>
        <p:spPr>
          <a:xfrm>
            <a:off x="457200" y="1600200"/>
            <a:ext cx="8229600" cy="4997152"/>
          </a:xfrm>
        </p:spPr>
        <p:txBody>
          <a:bodyPr>
            <a:normAutofit lnSpcReduction="10000"/>
          </a:bodyPr>
          <a:lstStyle/>
          <a:p>
            <a:pPr marL="0" indent="0">
              <a:buNone/>
            </a:pPr>
            <a:r>
              <a:rPr lang="en-US" dirty="0"/>
              <a:t>for (</a:t>
            </a:r>
            <a:r>
              <a:rPr lang="en-US" dirty="0" err="1"/>
              <a:t>int</a:t>
            </a:r>
            <a:r>
              <a:rPr lang="en-US" dirty="0"/>
              <a:t> </a:t>
            </a:r>
            <a:r>
              <a:rPr lang="en-US" dirty="0" err="1"/>
              <a:t>i</a:t>
            </a:r>
            <a:r>
              <a:rPr lang="en-US" dirty="0"/>
              <a:t> = 1; </a:t>
            </a:r>
            <a:r>
              <a:rPr lang="en-US" dirty="0" err="1"/>
              <a:t>i</a:t>
            </a:r>
            <a:r>
              <a:rPr lang="en-US" dirty="0"/>
              <a:t> &gt; 0; </a:t>
            </a:r>
            <a:r>
              <a:rPr lang="en-US" dirty="0" err="1"/>
              <a:t>i</a:t>
            </a:r>
            <a:r>
              <a:rPr lang="en-US" dirty="0"/>
              <a:t>++) // infinite loop?</a:t>
            </a:r>
          </a:p>
          <a:p>
            <a:pPr marL="0" indent="0">
              <a:buNone/>
            </a:pPr>
            <a:r>
              <a:rPr lang="en-US" dirty="0"/>
              <a:t>{</a:t>
            </a:r>
          </a:p>
          <a:p>
            <a:pPr marL="0" indent="0">
              <a:buNone/>
            </a:pPr>
            <a:r>
              <a:rPr lang="en-US" dirty="0"/>
              <a:t>   ; // do nothing</a:t>
            </a:r>
          </a:p>
          <a:p>
            <a:pPr marL="0" indent="0">
              <a:buNone/>
            </a:pPr>
            <a:r>
              <a:rPr lang="en-US" dirty="0"/>
              <a:t>}</a:t>
            </a:r>
          </a:p>
          <a:p>
            <a:pPr marL="0" indent="0">
              <a:buNone/>
            </a:pPr>
            <a:r>
              <a:rPr lang="en-US" dirty="0"/>
              <a:t>background(255);</a:t>
            </a:r>
          </a:p>
          <a:p>
            <a:pPr marL="0" indent="0">
              <a:buNone/>
            </a:pPr>
            <a:r>
              <a:rPr lang="en-US" dirty="0"/>
              <a:t>line(0,0,mouseX,mouseY);</a:t>
            </a:r>
          </a:p>
          <a:p>
            <a:pPr marL="0" indent="0">
              <a:buNone/>
            </a:pPr>
            <a:endParaRPr lang="en-US" dirty="0" smtClean="0"/>
          </a:p>
          <a:p>
            <a:pPr marL="0" indent="0">
              <a:buNone/>
            </a:pPr>
            <a:r>
              <a:rPr lang="en-US" dirty="0" smtClean="0"/>
              <a:t>is this an infinite loop?</a:t>
            </a:r>
          </a:p>
          <a:p>
            <a:pPr marL="0" indent="0">
              <a:buNone/>
            </a:pPr>
            <a:r>
              <a:rPr lang="en-US" dirty="0" smtClean="0"/>
              <a:t>lets test</a:t>
            </a:r>
            <a:endParaRPr lang="en-CA" dirty="0"/>
          </a:p>
        </p:txBody>
      </p:sp>
    </p:spTree>
    <p:extLst>
      <p:ext uri="{BB962C8B-B14F-4D97-AF65-F5344CB8AC3E}">
        <p14:creationId xmlns:p14="http://schemas.microsoft.com/office/powerpoint/2010/main" val="195248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!(infinite loop):</a:t>
            </a:r>
            <a:endParaRPr lang="en-CA" dirty="0"/>
          </a:p>
        </p:txBody>
      </p:sp>
      <p:sp>
        <p:nvSpPr>
          <p:cNvPr id="3" name="コンテンツ プレースホルダー 2"/>
          <p:cNvSpPr>
            <a:spLocks noGrp="1"/>
          </p:cNvSpPr>
          <p:nvPr>
            <p:ph idx="1"/>
          </p:nvPr>
        </p:nvSpPr>
        <p:spPr>
          <a:xfrm>
            <a:off x="457200" y="1600200"/>
            <a:ext cx="8229600" cy="4997152"/>
          </a:xfrm>
        </p:spPr>
        <p:txBody>
          <a:bodyPr>
            <a:normAutofit fontScale="92500" lnSpcReduction="10000"/>
          </a:bodyPr>
          <a:lstStyle/>
          <a:p>
            <a:pPr marL="0" indent="0">
              <a:buNone/>
            </a:pPr>
            <a:r>
              <a:rPr lang="en-US" altLang="ja-JP" dirty="0"/>
              <a:t>for (</a:t>
            </a:r>
            <a:r>
              <a:rPr lang="en-US" altLang="ja-JP" dirty="0" err="1"/>
              <a:t>int</a:t>
            </a:r>
            <a:r>
              <a:rPr lang="en-US" altLang="ja-JP" dirty="0"/>
              <a:t> </a:t>
            </a:r>
            <a:r>
              <a:rPr lang="en-US" altLang="ja-JP" dirty="0" err="1"/>
              <a:t>i</a:t>
            </a:r>
            <a:r>
              <a:rPr lang="en-US" altLang="ja-JP" dirty="0"/>
              <a:t> = 1; </a:t>
            </a:r>
            <a:r>
              <a:rPr lang="en-US" altLang="ja-JP" dirty="0" err="1"/>
              <a:t>i</a:t>
            </a:r>
            <a:r>
              <a:rPr lang="en-US" altLang="ja-JP" dirty="0"/>
              <a:t> &gt; 0; </a:t>
            </a:r>
            <a:r>
              <a:rPr lang="en-US" altLang="ja-JP" dirty="0" err="1"/>
              <a:t>i</a:t>
            </a:r>
            <a:r>
              <a:rPr lang="en-US" altLang="ja-JP" dirty="0"/>
              <a:t>++) // infinite loop?</a:t>
            </a:r>
          </a:p>
          <a:p>
            <a:pPr marL="0" indent="0">
              <a:buNone/>
            </a:pPr>
            <a:r>
              <a:rPr lang="en-US" altLang="ja-JP" dirty="0"/>
              <a:t>{</a:t>
            </a:r>
          </a:p>
          <a:p>
            <a:pPr marL="0" indent="0">
              <a:buNone/>
            </a:pPr>
            <a:r>
              <a:rPr lang="en-US" altLang="ja-JP" dirty="0"/>
              <a:t>   ; // do nothing</a:t>
            </a:r>
          </a:p>
          <a:p>
            <a:pPr marL="0" indent="0">
              <a:buNone/>
            </a:pPr>
            <a:r>
              <a:rPr lang="en-US" altLang="ja-JP" dirty="0"/>
              <a:t>}</a:t>
            </a:r>
          </a:p>
          <a:p>
            <a:pPr marL="0" indent="0">
              <a:buNone/>
            </a:pPr>
            <a:endParaRPr lang="en-CA" dirty="0" smtClean="0"/>
          </a:p>
          <a:p>
            <a:pPr marL="0" indent="0">
              <a:buNone/>
            </a:pPr>
            <a:r>
              <a:rPr lang="en-US" dirty="0" smtClean="0"/>
              <a:t>this is not an infinite loop because </a:t>
            </a:r>
            <a:r>
              <a:rPr lang="en-US" dirty="0" err="1" smtClean="0"/>
              <a:t>i</a:t>
            </a:r>
            <a:r>
              <a:rPr lang="en-US" dirty="0" smtClean="0"/>
              <a:t> cannot get infinitely large. It is limited by the memory of the </a:t>
            </a:r>
            <a:r>
              <a:rPr lang="en-US" dirty="0" err="1" smtClean="0"/>
              <a:t>int</a:t>
            </a:r>
            <a:r>
              <a:rPr lang="en-US" dirty="0" smtClean="0"/>
              <a:t> data type. Once it hits the largest limit, adding one will make it “roll over” to the smallest value, making it less than 0.</a:t>
            </a:r>
            <a:endParaRPr lang="en-US" dirty="0"/>
          </a:p>
        </p:txBody>
      </p:sp>
    </p:spTree>
    <p:extLst>
      <p:ext uri="{BB962C8B-B14F-4D97-AF65-F5344CB8AC3E}">
        <p14:creationId xmlns:p14="http://schemas.microsoft.com/office/powerpoint/2010/main" val="1212916475"/>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47500" lnSpcReduction="20000"/>
          </a:bodyPr>
          <a:lstStyle/>
          <a:p>
            <a:pPr marL="0" indent="0">
              <a:buNone/>
            </a:pPr>
            <a:r>
              <a:rPr lang="en-US" altLang="ja-JP" dirty="0"/>
              <a:t>final float MAX_SPEED = 10</a:t>
            </a:r>
            <a:r>
              <a:rPr lang="en-US" altLang="ja-JP" dirty="0" smtClean="0"/>
              <a:t>;</a:t>
            </a:r>
            <a:r>
              <a:rPr lang="ja-JP" altLang="en-US" dirty="0" smtClean="0"/>
              <a:t>　</a:t>
            </a:r>
            <a:endParaRPr lang="en-US" altLang="ja-JP" dirty="0" smtClean="0"/>
          </a:p>
          <a:p>
            <a:pPr marL="0" indent="0">
              <a:buNone/>
            </a:pPr>
            <a:r>
              <a:rPr lang="en-US" altLang="ja-JP" dirty="0" smtClean="0"/>
              <a:t>final </a:t>
            </a:r>
            <a:r>
              <a:rPr lang="en-US" altLang="ja-JP" dirty="0"/>
              <a:t>float BALL_SIZE = 5;</a:t>
            </a:r>
          </a:p>
          <a:p>
            <a:pPr marL="0" indent="0">
              <a:buNone/>
            </a:pPr>
            <a:endParaRPr lang="en-US" altLang="ja-JP" dirty="0" smtClean="0"/>
          </a:p>
          <a:p>
            <a:pPr marL="0" indent="0">
              <a:buNone/>
            </a:pPr>
            <a:r>
              <a:rPr lang="en-US" altLang="ja-JP" dirty="0" smtClean="0"/>
              <a:t>void </a:t>
            </a:r>
            <a:r>
              <a:rPr lang="en-US" altLang="ja-JP" dirty="0"/>
              <a:t>setup()</a:t>
            </a:r>
          </a:p>
          <a:p>
            <a:pPr marL="0" indent="0">
              <a:buNone/>
            </a:pPr>
            <a:r>
              <a:rPr lang="en-US" altLang="ja-JP" dirty="0" smtClean="0"/>
              <a:t>{</a:t>
            </a:r>
            <a:r>
              <a:rPr lang="ja-JP" altLang="en-US" dirty="0" smtClean="0"/>
              <a:t>　</a:t>
            </a:r>
            <a:r>
              <a:rPr lang="en-US" altLang="ja-JP" dirty="0" smtClean="0"/>
              <a:t>  </a:t>
            </a:r>
            <a:r>
              <a:rPr lang="en-US" altLang="ja-JP" dirty="0"/>
              <a:t>size(500, 500</a:t>
            </a:r>
            <a:r>
              <a:rPr lang="en-US" altLang="ja-JP" dirty="0" smtClean="0"/>
              <a:t>);</a:t>
            </a:r>
            <a:r>
              <a:rPr lang="ja-JP" altLang="en-US" dirty="0" smtClean="0"/>
              <a:t>　</a:t>
            </a:r>
            <a:r>
              <a:rPr lang="en-US" altLang="ja-JP" dirty="0" smtClean="0"/>
              <a:t>}</a:t>
            </a:r>
            <a:endParaRPr lang="en-US" altLang="ja-JP" dirty="0"/>
          </a:p>
          <a:p>
            <a:pPr marL="0" indent="0">
              <a:buNone/>
            </a:pPr>
            <a:endParaRPr lang="en-US" altLang="ja-JP" dirty="0" smtClean="0"/>
          </a:p>
          <a:p>
            <a:pPr marL="0" indent="0">
              <a:buNone/>
            </a:pPr>
            <a:r>
              <a:rPr lang="en-US" altLang="ja-JP" dirty="0" smtClean="0"/>
              <a:t>void </a:t>
            </a:r>
            <a:r>
              <a:rPr lang="en-US" altLang="ja-JP" dirty="0"/>
              <a:t>draw()</a:t>
            </a:r>
          </a:p>
          <a:p>
            <a:pPr marL="0" indent="0">
              <a:buNone/>
            </a:pPr>
            <a:r>
              <a:rPr lang="en-US" altLang="ja-JP" dirty="0"/>
              <a:t>{</a:t>
            </a:r>
          </a:p>
          <a:p>
            <a:pPr marL="0" indent="0">
              <a:buNone/>
            </a:pPr>
            <a:r>
              <a:rPr lang="en-US" altLang="ja-JP" dirty="0"/>
              <a:t>  stroke(255</a:t>
            </a:r>
            <a:r>
              <a:rPr lang="en-US" altLang="ja-JP" dirty="0" smtClean="0"/>
              <a:t>);</a:t>
            </a:r>
            <a:r>
              <a:rPr lang="ja-JP" altLang="en-US" dirty="0" smtClean="0"/>
              <a:t>　</a:t>
            </a:r>
            <a:r>
              <a:rPr lang="en-US" altLang="ja-JP" dirty="0" smtClean="0"/>
              <a:t>  </a:t>
            </a:r>
            <a:r>
              <a:rPr lang="en-US" altLang="ja-JP" dirty="0"/>
              <a:t>fill(255);</a:t>
            </a:r>
          </a:p>
          <a:p>
            <a:pPr marL="0" indent="0">
              <a:buNone/>
            </a:pPr>
            <a:endParaRPr lang="en-US" altLang="ja-JP" dirty="0"/>
          </a:p>
          <a:p>
            <a:pPr marL="0" indent="0">
              <a:buNone/>
            </a:pPr>
            <a:r>
              <a:rPr lang="en-US" altLang="ja-JP" dirty="0"/>
              <a:t>  if (</a:t>
            </a:r>
            <a:r>
              <a:rPr lang="en-US" altLang="ja-JP" dirty="0" err="1"/>
              <a:t>mousePressed</a:t>
            </a:r>
            <a:r>
              <a:rPr lang="en-US" altLang="ja-JP" dirty="0"/>
              <a:t>)</a:t>
            </a:r>
          </a:p>
          <a:p>
            <a:pPr marL="0" indent="0">
              <a:buNone/>
            </a:pPr>
            <a:r>
              <a:rPr lang="en-US" altLang="ja-JP" dirty="0"/>
              <a:t>  {</a:t>
            </a:r>
          </a:p>
          <a:p>
            <a:pPr marL="0" indent="0">
              <a:buNone/>
            </a:pPr>
            <a:r>
              <a:rPr lang="en-US" altLang="ja-JP" dirty="0"/>
              <a:t>    background(0);</a:t>
            </a:r>
          </a:p>
          <a:p>
            <a:pPr marL="0" indent="0">
              <a:buNone/>
            </a:pPr>
            <a:r>
              <a:rPr lang="en-US" altLang="ja-JP" dirty="0"/>
              <a:t>    float </a:t>
            </a:r>
            <a:r>
              <a:rPr lang="en-US" altLang="ja-JP" dirty="0" err="1"/>
              <a:t>ballX</a:t>
            </a:r>
            <a:r>
              <a:rPr lang="en-US" altLang="ja-JP" dirty="0"/>
              <a:t> = </a:t>
            </a:r>
            <a:r>
              <a:rPr lang="en-US" altLang="ja-JP" dirty="0" err="1"/>
              <a:t>mouseX</a:t>
            </a:r>
            <a:r>
              <a:rPr lang="en-US" altLang="ja-JP" dirty="0" smtClean="0"/>
              <a:t>;</a:t>
            </a:r>
            <a:r>
              <a:rPr lang="ja-JP" altLang="en-US" dirty="0" smtClean="0"/>
              <a:t>　</a:t>
            </a:r>
            <a:r>
              <a:rPr lang="en-US" altLang="ja-JP" dirty="0" smtClean="0"/>
              <a:t>float </a:t>
            </a:r>
            <a:r>
              <a:rPr lang="en-US" altLang="ja-JP" dirty="0" err="1"/>
              <a:t>ballY</a:t>
            </a:r>
            <a:r>
              <a:rPr lang="en-US" altLang="ja-JP" dirty="0"/>
              <a:t> = </a:t>
            </a:r>
            <a:r>
              <a:rPr lang="en-US" altLang="ja-JP" dirty="0" err="1"/>
              <a:t>mouseY</a:t>
            </a:r>
            <a:r>
              <a:rPr lang="en-US" altLang="ja-JP" dirty="0"/>
              <a:t>;</a:t>
            </a:r>
          </a:p>
          <a:p>
            <a:pPr marL="0" indent="0">
              <a:buNone/>
            </a:pPr>
            <a:endParaRPr lang="en-US" altLang="ja-JP" dirty="0"/>
          </a:p>
          <a:p>
            <a:pPr marL="0" indent="0">
              <a:buNone/>
            </a:pPr>
            <a:r>
              <a:rPr lang="ja-JP" altLang="en-US" dirty="0"/>
              <a:t>　</a:t>
            </a:r>
            <a:r>
              <a:rPr lang="en-US" altLang="ja-JP" dirty="0" err="1" smtClean="0"/>
              <a:t>boolean</a:t>
            </a:r>
            <a:r>
              <a:rPr lang="en-US" altLang="ja-JP" dirty="0" smtClean="0"/>
              <a:t> </a:t>
            </a:r>
            <a:r>
              <a:rPr lang="en-US" altLang="ja-JP" dirty="0" err="1"/>
              <a:t>onScreen</a:t>
            </a:r>
            <a:r>
              <a:rPr lang="en-US" altLang="ja-JP" dirty="0"/>
              <a:t> = </a:t>
            </a:r>
            <a:r>
              <a:rPr lang="en-US" altLang="ja-JP" dirty="0" err="1"/>
              <a:t>ballX</a:t>
            </a:r>
            <a:r>
              <a:rPr lang="en-US" altLang="ja-JP" dirty="0"/>
              <a:t> &gt;= 0 &amp;&amp; </a:t>
            </a:r>
            <a:r>
              <a:rPr lang="en-US" altLang="ja-JP" dirty="0" err="1"/>
              <a:t>ballX</a:t>
            </a:r>
            <a:r>
              <a:rPr lang="en-US" altLang="ja-JP" dirty="0"/>
              <a:t> &lt; width &amp;&amp; </a:t>
            </a:r>
            <a:r>
              <a:rPr lang="en-US" altLang="ja-JP" dirty="0" err="1" smtClean="0"/>
              <a:t>ballY</a:t>
            </a:r>
            <a:r>
              <a:rPr lang="en-US" altLang="ja-JP" dirty="0" smtClean="0"/>
              <a:t> </a:t>
            </a:r>
            <a:r>
              <a:rPr lang="en-US" altLang="ja-JP" dirty="0"/>
              <a:t>&gt;= 0 &amp;&amp; </a:t>
            </a:r>
            <a:r>
              <a:rPr lang="en-US" altLang="ja-JP" dirty="0" err="1"/>
              <a:t>ballY</a:t>
            </a:r>
            <a:r>
              <a:rPr lang="en-US" altLang="ja-JP" dirty="0"/>
              <a:t> &lt;= height;</a:t>
            </a:r>
          </a:p>
          <a:p>
            <a:pPr marL="0" indent="0">
              <a:buNone/>
            </a:pPr>
            <a:r>
              <a:rPr lang="en-US" altLang="ja-JP" dirty="0"/>
              <a:t>    while (</a:t>
            </a:r>
            <a:r>
              <a:rPr lang="en-US" altLang="ja-JP" dirty="0" err="1"/>
              <a:t>onScreen</a:t>
            </a:r>
            <a:r>
              <a:rPr lang="en-US" altLang="ja-JP" dirty="0"/>
              <a:t>)</a:t>
            </a:r>
          </a:p>
          <a:p>
            <a:pPr marL="0" indent="0">
              <a:buNone/>
            </a:pPr>
            <a:r>
              <a:rPr lang="en-US" altLang="ja-JP" dirty="0"/>
              <a:t>    {</a:t>
            </a:r>
          </a:p>
          <a:p>
            <a:pPr marL="0" indent="0">
              <a:buNone/>
            </a:pPr>
            <a:r>
              <a:rPr lang="ja-JP" altLang="en-US" dirty="0" smtClean="0"/>
              <a:t>　　</a:t>
            </a:r>
            <a:r>
              <a:rPr lang="en-US" altLang="ja-JP" dirty="0" smtClean="0"/>
              <a:t>float </a:t>
            </a:r>
            <a:r>
              <a:rPr lang="en-US" altLang="ja-JP" dirty="0"/>
              <a:t>move = random(2*MAX_SPEED)-MAX_SPEED;</a:t>
            </a:r>
          </a:p>
          <a:p>
            <a:pPr marL="0" indent="0">
              <a:buNone/>
            </a:pPr>
            <a:r>
              <a:rPr lang="en-US" altLang="ja-JP" dirty="0"/>
              <a:t>      </a:t>
            </a:r>
            <a:r>
              <a:rPr lang="en-US" altLang="ja-JP" dirty="0" err="1"/>
              <a:t>ballX</a:t>
            </a:r>
            <a:r>
              <a:rPr lang="en-US" altLang="ja-JP" dirty="0"/>
              <a:t> += move;</a:t>
            </a:r>
          </a:p>
          <a:p>
            <a:pPr marL="0" indent="0">
              <a:buNone/>
            </a:pPr>
            <a:r>
              <a:rPr lang="en-US" altLang="ja-JP" dirty="0"/>
              <a:t>      move = random(2*MAX_SPEED)-MAX_SPEED;</a:t>
            </a:r>
          </a:p>
          <a:p>
            <a:pPr marL="0" indent="0">
              <a:buNone/>
            </a:pPr>
            <a:r>
              <a:rPr lang="en-US" altLang="ja-JP" dirty="0"/>
              <a:t>      </a:t>
            </a:r>
            <a:r>
              <a:rPr lang="en-US" altLang="ja-JP" dirty="0" err="1"/>
              <a:t>ballY</a:t>
            </a:r>
            <a:r>
              <a:rPr lang="en-US" altLang="ja-JP" dirty="0"/>
              <a:t> += move;</a:t>
            </a:r>
          </a:p>
          <a:p>
            <a:pPr marL="0" indent="0">
              <a:buNone/>
            </a:pPr>
            <a:r>
              <a:rPr lang="en-US" altLang="ja-JP" dirty="0"/>
              <a:t>      </a:t>
            </a:r>
          </a:p>
          <a:p>
            <a:pPr marL="0" indent="0">
              <a:buNone/>
            </a:pPr>
            <a:r>
              <a:rPr lang="en-US" altLang="ja-JP" dirty="0"/>
              <a:t>      ellipse(</a:t>
            </a:r>
            <a:r>
              <a:rPr lang="en-US" altLang="ja-JP" dirty="0" err="1"/>
              <a:t>ballX</a:t>
            </a:r>
            <a:r>
              <a:rPr lang="en-US" altLang="ja-JP" dirty="0"/>
              <a:t>, </a:t>
            </a:r>
            <a:r>
              <a:rPr lang="en-US" altLang="ja-JP" dirty="0" err="1"/>
              <a:t>ballY</a:t>
            </a:r>
            <a:r>
              <a:rPr lang="en-US" altLang="ja-JP" dirty="0"/>
              <a:t>, BALL_SIZE, BALL_SIZE);</a:t>
            </a:r>
          </a:p>
          <a:p>
            <a:pPr marL="0" indent="0">
              <a:buNone/>
            </a:pPr>
            <a:r>
              <a:rPr lang="en-US" altLang="ja-JP" dirty="0"/>
              <a:t>      </a:t>
            </a:r>
            <a:r>
              <a:rPr lang="en-US" altLang="ja-JP" dirty="0" err="1"/>
              <a:t>onScreen</a:t>
            </a:r>
            <a:r>
              <a:rPr lang="en-US" altLang="ja-JP" dirty="0"/>
              <a:t> = </a:t>
            </a:r>
            <a:r>
              <a:rPr lang="en-US" altLang="ja-JP" dirty="0" err="1"/>
              <a:t>ballX</a:t>
            </a:r>
            <a:r>
              <a:rPr lang="en-US" altLang="ja-JP" dirty="0"/>
              <a:t> &gt;= 0 &amp;&amp; </a:t>
            </a:r>
            <a:r>
              <a:rPr lang="en-US" altLang="ja-JP" dirty="0" err="1"/>
              <a:t>ballX</a:t>
            </a:r>
            <a:r>
              <a:rPr lang="en-US" altLang="ja-JP" dirty="0"/>
              <a:t> &lt; width &amp;&amp; </a:t>
            </a:r>
            <a:r>
              <a:rPr lang="en-US" altLang="ja-JP" dirty="0" err="1" smtClean="0"/>
              <a:t>ballY</a:t>
            </a:r>
            <a:r>
              <a:rPr lang="en-US" altLang="ja-JP" dirty="0" smtClean="0"/>
              <a:t> </a:t>
            </a:r>
            <a:r>
              <a:rPr lang="en-US" altLang="ja-JP" dirty="0"/>
              <a:t>&gt;= 0 &amp;&amp; </a:t>
            </a:r>
            <a:r>
              <a:rPr lang="en-US" altLang="ja-JP" dirty="0" err="1"/>
              <a:t>ballY</a:t>
            </a:r>
            <a:r>
              <a:rPr lang="en-US" altLang="ja-JP" dirty="0"/>
              <a:t> &lt;= height;</a:t>
            </a:r>
          </a:p>
          <a:p>
            <a:pPr marL="0" indent="0">
              <a:buNone/>
            </a:pPr>
            <a:r>
              <a:rPr lang="en-US" altLang="ja-JP" dirty="0"/>
              <a:t>    }</a:t>
            </a:r>
          </a:p>
          <a:p>
            <a:pPr marL="0" indent="0">
              <a:buNone/>
            </a:pPr>
            <a:r>
              <a:rPr lang="en-US" altLang="ja-JP" dirty="0"/>
              <a:t>  }</a:t>
            </a:r>
          </a:p>
          <a:p>
            <a:pPr marL="0" indent="0">
              <a:buNone/>
            </a:pPr>
            <a:r>
              <a:rPr lang="en-US" altLang="ja-JP" dirty="0" smtClean="0"/>
              <a:t>}</a:t>
            </a:r>
            <a:endParaRPr lang="en-US" altLang="ja-JP"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120" y="21960"/>
              <a:ext cx="9129240" cy="6461280"/>
            </p14:xfrm>
          </p:contentPart>
        </mc:Choice>
        <mc:Fallback xmlns="">
          <p:pic>
            <p:nvPicPr>
              <p:cNvPr id="2" name="Ink 1"/>
              <p:cNvPicPr/>
              <p:nvPr/>
            </p:nvPicPr>
            <p:blipFill>
              <a:blip r:embed="rId3"/>
              <a:stretch>
                <a:fillRect/>
              </a:stretch>
            </p:blipFill>
            <p:spPr>
              <a:xfrm>
                <a:off x="4680" y="16200"/>
                <a:ext cx="9147960" cy="6475320"/>
              </a:xfrm>
              <a:prstGeom prst="rect">
                <a:avLst/>
              </a:prstGeom>
            </p:spPr>
          </p:pic>
        </mc:Fallback>
      </mc:AlternateContent>
    </p:spTree>
    <p:extLst>
      <p:ext uri="{BB962C8B-B14F-4D97-AF65-F5344CB8AC3E}">
        <p14:creationId xmlns:p14="http://schemas.microsoft.com/office/powerpoint/2010/main" val="2195855257"/>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つの角を丸めた四角形 5"/>
          <p:cNvSpPr/>
          <p:nvPr/>
        </p:nvSpPr>
        <p:spPr>
          <a:xfrm>
            <a:off x="-36512" y="1772816"/>
            <a:ext cx="9144000" cy="396044"/>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2800" b="1" dirty="0" smtClean="0">
                <a:solidFill>
                  <a:prstClr val="black"/>
                </a:solidFill>
              </a:rPr>
              <a:t>test</a:t>
            </a:r>
            <a:endParaRPr lang="en-CA" b="1" dirty="0">
              <a:solidFill>
                <a:prstClr val="black"/>
              </a:solidFill>
            </a:endParaRPr>
          </a:p>
        </p:txBody>
      </p:sp>
      <p:sp>
        <p:nvSpPr>
          <p:cNvPr id="5" name="1 つの角を丸めた四角形 4"/>
          <p:cNvSpPr/>
          <p:nvPr/>
        </p:nvSpPr>
        <p:spPr>
          <a:xfrm>
            <a:off x="-36512" y="3068960"/>
            <a:ext cx="9144000" cy="864096"/>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2800" b="1" dirty="0" smtClean="0">
                <a:solidFill>
                  <a:prstClr val="black"/>
                </a:solidFill>
              </a:rPr>
              <a:t>upkeep</a:t>
            </a:r>
            <a:endParaRPr lang="en-CA" b="1" dirty="0">
              <a:solidFill>
                <a:prstClr val="black"/>
              </a:solidFill>
            </a:endParaRPr>
          </a:p>
        </p:txBody>
      </p:sp>
      <p:sp>
        <p:nvSpPr>
          <p:cNvPr id="4" name="1 つの角を丸めた四角形 3"/>
          <p:cNvSpPr/>
          <p:nvPr/>
        </p:nvSpPr>
        <p:spPr>
          <a:xfrm>
            <a:off x="0" y="908720"/>
            <a:ext cx="9144000" cy="792088"/>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n-US" sz="2800" b="1" dirty="0" smtClean="0">
                <a:solidFill>
                  <a:prstClr val="black"/>
                </a:solidFill>
              </a:rPr>
              <a:t>PRIMING</a:t>
            </a:r>
            <a:endParaRPr lang="en-CA" b="1" dirty="0">
              <a:solidFill>
                <a:prstClr val="black"/>
              </a:solidFill>
            </a:endParaRPr>
          </a:p>
        </p:txBody>
      </p:sp>
      <p:sp>
        <p:nvSpPr>
          <p:cNvPr id="2" name="タイトル 1"/>
          <p:cNvSpPr>
            <a:spLocks noGrp="1"/>
          </p:cNvSpPr>
          <p:nvPr>
            <p:ph type="title"/>
          </p:nvPr>
        </p:nvSpPr>
        <p:spPr>
          <a:xfrm>
            <a:off x="457200" y="44624"/>
            <a:ext cx="8229600" cy="850106"/>
          </a:xfrm>
        </p:spPr>
        <p:txBody>
          <a:bodyPr/>
          <a:lstStyle/>
          <a:p>
            <a:r>
              <a:rPr lang="en-US" dirty="0" smtClean="0"/>
              <a:t>parts of the while loop</a:t>
            </a:r>
            <a:endParaRPr lang="en-CA" dirty="0"/>
          </a:p>
        </p:txBody>
      </p:sp>
      <p:sp>
        <p:nvSpPr>
          <p:cNvPr id="3" name="コンテンツ プレースホルダー 2"/>
          <p:cNvSpPr>
            <a:spLocks noGrp="1"/>
          </p:cNvSpPr>
          <p:nvPr>
            <p:ph idx="1"/>
          </p:nvPr>
        </p:nvSpPr>
        <p:spPr>
          <a:xfrm>
            <a:off x="35496" y="836712"/>
            <a:ext cx="8579296" cy="3384376"/>
          </a:xfrm>
        </p:spPr>
        <p:txBody>
          <a:bodyPr>
            <a:noAutofit/>
          </a:bodyPr>
          <a:lstStyle/>
          <a:p>
            <a:pPr marL="0" indent="0">
              <a:buNone/>
            </a:pPr>
            <a:r>
              <a:rPr lang="en-US" altLang="ja-JP" sz="2400" dirty="0"/>
              <a:t> </a:t>
            </a:r>
            <a:r>
              <a:rPr lang="en-US" altLang="ja-JP" sz="2400" dirty="0" err="1"/>
              <a:t>boolean</a:t>
            </a:r>
            <a:r>
              <a:rPr lang="en-US" altLang="ja-JP" sz="2400" dirty="0"/>
              <a:t> </a:t>
            </a:r>
            <a:r>
              <a:rPr lang="en-US" altLang="ja-JP" sz="2400" dirty="0" err="1"/>
              <a:t>onScreen</a:t>
            </a:r>
            <a:r>
              <a:rPr lang="en-US" altLang="ja-JP" sz="2400" dirty="0"/>
              <a:t> = (</a:t>
            </a:r>
            <a:r>
              <a:rPr lang="en-US" altLang="ja-JP" sz="2400" dirty="0" err="1"/>
              <a:t>ballX</a:t>
            </a:r>
            <a:r>
              <a:rPr lang="en-US" altLang="ja-JP" sz="2400" dirty="0"/>
              <a:t> &gt;= 0 &amp;&amp; </a:t>
            </a:r>
            <a:r>
              <a:rPr lang="en-US" altLang="ja-JP" sz="2400" dirty="0" err="1"/>
              <a:t>ballX</a:t>
            </a:r>
            <a:r>
              <a:rPr lang="en-US" altLang="ja-JP" sz="2400" dirty="0"/>
              <a:t> &lt; width) &amp;&amp;</a:t>
            </a:r>
          </a:p>
          <a:p>
            <a:pPr marL="0" indent="0">
              <a:buNone/>
            </a:pPr>
            <a:r>
              <a:rPr lang="en-US" altLang="ja-JP" sz="2400" dirty="0"/>
              <a:t>     </a:t>
            </a:r>
            <a:r>
              <a:rPr lang="en-US" altLang="ja-JP" sz="2400" dirty="0" smtClean="0"/>
              <a:t>                                 </a:t>
            </a:r>
            <a:r>
              <a:rPr lang="en-US" altLang="ja-JP" sz="2400" dirty="0"/>
              <a:t>(</a:t>
            </a:r>
            <a:r>
              <a:rPr lang="en-US" altLang="ja-JP" sz="2400" dirty="0" err="1"/>
              <a:t>ballY</a:t>
            </a:r>
            <a:r>
              <a:rPr lang="en-US" altLang="ja-JP" sz="2400" dirty="0"/>
              <a:t> &gt;= 0 &amp;&amp; </a:t>
            </a:r>
            <a:r>
              <a:rPr lang="en-US" altLang="ja-JP" sz="2400" dirty="0" err="1"/>
              <a:t>ballY</a:t>
            </a:r>
            <a:r>
              <a:rPr lang="en-US" altLang="ja-JP" sz="2400" dirty="0"/>
              <a:t> &lt; height);</a:t>
            </a:r>
          </a:p>
          <a:p>
            <a:pPr marL="0" indent="0">
              <a:buNone/>
            </a:pPr>
            <a:r>
              <a:rPr lang="en-US" altLang="ja-JP" sz="2400" dirty="0"/>
              <a:t>    while (</a:t>
            </a:r>
            <a:r>
              <a:rPr lang="en-US" altLang="ja-JP" sz="2400" dirty="0" err="1"/>
              <a:t>onScreen</a:t>
            </a:r>
            <a:r>
              <a:rPr lang="en-US" altLang="ja-JP" sz="2400" dirty="0"/>
              <a:t>)</a:t>
            </a:r>
          </a:p>
          <a:p>
            <a:pPr marL="0" indent="0">
              <a:buNone/>
            </a:pPr>
            <a:r>
              <a:rPr lang="en-US" altLang="ja-JP" sz="2400" dirty="0"/>
              <a:t>    {</a:t>
            </a:r>
          </a:p>
          <a:p>
            <a:pPr marL="0" indent="0">
              <a:buNone/>
            </a:pPr>
            <a:r>
              <a:rPr lang="en-US" altLang="ja-JP" sz="2400" dirty="0"/>
              <a:t>      </a:t>
            </a:r>
            <a:r>
              <a:rPr lang="en-US" altLang="ja-JP" sz="2400" dirty="0" smtClean="0"/>
              <a:t>…</a:t>
            </a:r>
            <a:endParaRPr lang="en-US" altLang="ja-JP" sz="2400" dirty="0"/>
          </a:p>
          <a:p>
            <a:pPr marL="0" indent="0">
              <a:buNone/>
            </a:pPr>
            <a:r>
              <a:rPr lang="en-US" altLang="ja-JP" sz="2400" dirty="0"/>
              <a:t>      </a:t>
            </a:r>
            <a:r>
              <a:rPr lang="en-US" altLang="ja-JP" sz="2400" dirty="0" smtClean="0"/>
              <a:t>  </a:t>
            </a:r>
            <a:r>
              <a:rPr lang="en-US" altLang="ja-JP" sz="2400" dirty="0" err="1" smtClean="0"/>
              <a:t>onScreen</a:t>
            </a:r>
            <a:r>
              <a:rPr lang="en-US" altLang="ja-JP" sz="2400" dirty="0" smtClean="0"/>
              <a:t> </a:t>
            </a:r>
            <a:r>
              <a:rPr lang="en-US" altLang="ja-JP" sz="2400" dirty="0"/>
              <a:t>= (</a:t>
            </a:r>
            <a:r>
              <a:rPr lang="en-US" altLang="ja-JP" sz="2400" dirty="0" err="1"/>
              <a:t>ballX</a:t>
            </a:r>
            <a:r>
              <a:rPr lang="en-US" altLang="ja-JP" sz="2400" dirty="0"/>
              <a:t> &gt;= 0 &amp;&amp; </a:t>
            </a:r>
            <a:r>
              <a:rPr lang="en-US" altLang="ja-JP" sz="2400" dirty="0" err="1"/>
              <a:t>ballX</a:t>
            </a:r>
            <a:r>
              <a:rPr lang="en-US" altLang="ja-JP" sz="2400" dirty="0"/>
              <a:t> &lt; width) &amp;&amp;</a:t>
            </a:r>
          </a:p>
          <a:p>
            <a:pPr marL="0" indent="0">
              <a:buNone/>
            </a:pPr>
            <a:r>
              <a:rPr lang="en-US" altLang="ja-JP" sz="2400" dirty="0"/>
              <a:t>        </a:t>
            </a:r>
            <a:r>
              <a:rPr lang="en-US" altLang="ja-JP" sz="2400" dirty="0" smtClean="0"/>
              <a:t>                      (</a:t>
            </a:r>
            <a:r>
              <a:rPr lang="en-US" altLang="ja-JP" sz="2400" dirty="0" err="1"/>
              <a:t>ballY</a:t>
            </a:r>
            <a:r>
              <a:rPr lang="en-US" altLang="ja-JP" sz="2400" dirty="0"/>
              <a:t> &gt;= 0 &amp;&amp; </a:t>
            </a:r>
            <a:r>
              <a:rPr lang="en-US" altLang="ja-JP" sz="2400" dirty="0" err="1"/>
              <a:t>ballY</a:t>
            </a:r>
            <a:r>
              <a:rPr lang="en-US" altLang="ja-JP" sz="2400" dirty="0"/>
              <a:t> &lt; height);</a:t>
            </a:r>
          </a:p>
          <a:p>
            <a:pPr marL="0" indent="0">
              <a:buNone/>
            </a:pPr>
            <a:r>
              <a:rPr lang="en-US" altLang="ja-JP" sz="2400" dirty="0"/>
              <a:t>    }</a:t>
            </a:r>
          </a:p>
        </p:txBody>
      </p:sp>
      <p:sp>
        <p:nvSpPr>
          <p:cNvPr id="7" name="コンテンツ プレースホルダー 2"/>
          <p:cNvSpPr txBox="1">
            <a:spLocks/>
          </p:cNvSpPr>
          <p:nvPr/>
        </p:nvSpPr>
        <p:spPr>
          <a:xfrm>
            <a:off x="282352" y="4030795"/>
            <a:ext cx="8579296" cy="25922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endParaRPr lang="en-US" altLang="ja-JP" dirty="0" smtClean="0">
              <a:solidFill>
                <a:prstClr val="black"/>
              </a:solidFill>
            </a:endParaRPr>
          </a:p>
          <a:p>
            <a:pPr marL="0" indent="0">
              <a:buFont typeface="Arial" pitchFamily="34" charset="0"/>
              <a:buNone/>
            </a:pPr>
            <a:r>
              <a:rPr lang="en-US" altLang="ja-JP" dirty="0" smtClean="0">
                <a:solidFill>
                  <a:prstClr val="black"/>
                </a:solidFill>
              </a:rPr>
              <a:t>note that the priming and upkeep are often the same or very similar</a:t>
            </a:r>
          </a:p>
          <a:p>
            <a:pPr marL="0" indent="0">
              <a:buFont typeface="Arial" pitchFamily="34" charset="0"/>
              <a:buNone/>
            </a:pPr>
            <a:endParaRPr lang="en-US" b="1" dirty="0">
              <a:solidFill>
                <a:prstClr val="black"/>
              </a:solidFill>
            </a:endParaRPr>
          </a:p>
          <a:p>
            <a:pPr marL="0" indent="0">
              <a:buFont typeface="Arial" pitchFamily="34" charset="0"/>
              <a:buNone/>
            </a:pPr>
            <a:r>
              <a:rPr lang="en-US" dirty="0" smtClean="0">
                <a:solidFill>
                  <a:prstClr val="black"/>
                </a:solidFill>
              </a:rPr>
              <a:t>also note that the test is directly related to the upkeep / priming</a:t>
            </a:r>
            <a:endParaRPr lang="en-CA" dirty="0">
              <a:solidFill>
                <a:prstClr val="black"/>
              </a:solidFill>
            </a:endParaRPr>
          </a:p>
        </p:txBody>
      </p:sp>
    </p:spTree>
    <p:extLst>
      <p:ext uri="{BB962C8B-B14F-4D97-AF65-F5344CB8AC3E}">
        <p14:creationId xmlns:p14="http://schemas.microsoft.com/office/powerpoint/2010/main" val="307065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7" grpId="0" build="p"/>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normAutofit fontScale="90000"/>
          </a:bodyPr>
          <a:lstStyle/>
          <a:p>
            <a:r>
              <a:rPr lang="en-US" dirty="0" smtClean="0"/>
              <a:t>priming + maintenance is annoying…</a:t>
            </a:r>
            <a:endParaRPr lang="en-CA" dirty="0"/>
          </a:p>
        </p:txBody>
      </p:sp>
      <p:sp>
        <p:nvSpPr>
          <p:cNvPr id="3" name="コンテンツ プレースホルダー 2"/>
          <p:cNvSpPr>
            <a:spLocks noGrp="1"/>
          </p:cNvSpPr>
          <p:nvPr>
            <p:ph idx="1"/>
          </p:nvPr>
        </p:nvSpPr>
        <p:spPr>
          <a:xfrm>
            <a:off x="107504" y="908720"/>
            <a:ext cx="5400600" cy="4886003"/>
          </a:xfrm>
        </p:spPr>
        <p:txBody>
          <a:bodyPr/>
          <a:lstStyle/>
          <a:p>
            <a:pPr marL="0" indent="0">
              <a:buNone/>
            </a:pPr>
            <a:r>
              <a:rPr lang="en-US" dirty="0" smtClean="0"/>
              <a:t>A new kind of loop! the                        </a:t>
            </a:r>
            <a:r>
              <a:rPr lang="en-US" b="1" dirty="0" smtClean="0"/>
              <a:t>do-while loop</a:t>
            </a:r>
            <a:r>
              <a:rPr lang="en-US" dirty="0" smtClean="0"/>
              <a:t>!</a:t>
            </a:r>
          </a:p>
          <a:p>
            <a:pPr marL="0" indent="0">
              <a:buNone/>
            </a:pPr>
            <a:endParaRPr lang="en-US" dirty="0"/>
          </a:p>
          <a:p>
            <a:pPr marL="0" indent="0">
              <a:buNone/>
            </a:pPr>
            <a:r>
              <a:rPr lang="en-US" dirty="0" smtClean="0"/>
              <a:t>do {</a:t>
            </a:r>
          </a:p>
          <a:p>
            <a:pPr marL="0" indent="0">
              <a:buNone/>
            </a:pPr>
            <a:r>
              <a:rPr lang="en-US" dirty="0" smtClean="0"/>
              <a:t>	statement;</a:t>
            </a:r>
          </a:p>
          <a:p>
            <a:pPr marL="0" indent="0">
              <a:buNone/>
            </a:pPr>
            <a:r>
              <a:rPr lang="en-US" dirty="0" smtClean="0"/>
              <a:t>} while (</a:t>
            </a:r>
            <a:r>
              <a:rPr lang="en-US" dirty="0" err="1" smtClean="0"/>
              <a:t>booleanCondition</a:t>
            </a:r>
            <a:r>
              <a:rPr lang="en-US" dirty="0" smtClean="0"/>
              <a:t>);</a:t>
            </a:r>
            <a:endParaRPr lang="en-CA" dirty="0"/>
          </a:p>
        </p:txBody>
      </p:sp>
      <p:sp>
        <p:nvSpPr>
          <p:cNvPr id="4" name="コンテンツ プレースホルダー 2"/>
          <p:cNvSpPr txBox="1">
            <a:spLocks/>
          </p:cNvSpPr>
          <p:nvPr/>
        </p:nvSpPr>
        <p:spPr>
          <a:xfrm>
            <a:off x="5004048" y="908720"/>
            <a:ext cx="4104456" cy="4886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endParaRPr lang="en-US" dirty="0">
              <a:solidFill>
                <a:prstClr val="black"/>
              </a:solidFill>
            </a:endParaRPr>
          </a:p>
          <a:p>
            <a:pPr marL="0" indent="0">
              <a:buFont typeface="Arial" pitchFamily="34" charset="0"/>
              <a:buNone/>
            </a:pPr>
            <a:endParaRPr lang="en-US" dirty="0" smtClean="0">
              <a:solidFill>
                <a:prstClr val="black"/>
              </a:solidFill>
            </a:endParaRPr>
          </a:p>
          <a:p>
            <a:pPr marL="0" indent="0">
              <a:buFont typeface="Arial" pitchFamily="34" charset="0"/>
              <a:buNone/>
            </a:pPr>
            <a:endParaRPr lang="en-US" dirty="0">
              <a:solidFill>
                <a:prstClr val="black"/>
              </a:solidFill>
            </a:endParaRPr>
          </a:p>
          <a:p>
            <a:pPr marL="0" indent="0">
              <a:buFont typeface="Arial" pitchFamily="34" charset="0"/>
              <a:buNone/>
            </a:pPr>
            <a:r>
              <a:rPr lang="en-US" dirty="0" smtClean="0">
                <a:solidFill>
                  <a:prstClr val="black"/>
                </a:solidFill>
              </a:rPr>
              <a:t>while (condition) {</a:t>
            </a:r>
          </a:p>
          <a:p>
            <a:pPr marL="0" indent="0">
              <a:buFont typeface="Arial" pitchFamily="34" charset="0"/>
              <a:buNone/>
            </a:pPr>
            <a:r>
              <a:rPr lang="en-US" dirty="0">
                <a:solidFill>
                  <a:prstClr val="black"/>
                </a:solidFill>
              </a:rPr>
              <a:t>	</a:t>
            </a:r>
            <a:r>
              <a:rPr lang="en-US" dirty="0" smtClean="0">
                <a:solidFill>
                  <a:prstClr val="black"/>
                </a:solidFill>
              </a:rPr>
              <a:t>statement;</a:t>
            </a:r>
          </a:p>
          <a:p>
            <a:pPr marL="0" indent="0">
              <a:buFont typeface="Arial" pitchFamily="34" charset="0"/>
              <a:buNone/>
            </a:pPr>
            <a:r>
              <a:rPr lang="en-US" dirty="0" smtClean="0">
                <a:solidFill>
                  <a:prstClr val="black"/>
                </a:solidFill>
              </a:rPr>
              <a:t>}</a:t>
            </a:r>
          </a:p>
          <a:p>
            <a:pPr marL="0" indent="0">
              <a:buFont typeface="Arial" pitchFamily="34" charset="0"/>
              <a:buNone/>
            </a:pPr>
            <a:endParaRPr lang="en-US" dirty="0" smtClean="0">
              <a:solidFill>
                <a:prstClr val="black"/>
              </a:solidFill>
            </a:endParaRPr>
          </a:p>
        </p:txBody>
      </p:sp>
      <p:sp>
        <p:nvSpPr>
          <p:cNvPr id="5" name="コンテンツ プレースホルダー 2"/>
          <p:cNvSpPr txBox="1">
            <a:spLocks/>
          </p:cNvSpPr>
          <p:nvPr/>
        </p:nvSpPr>
        <p:spPr>
          <a:xfrm>
            <a:off x="107504" y="4583285"/>
            <a:ext cx="9153400" cy="227471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dirty="0" smtClean="0">
                <a:solidFill>
                  <a:prstClr val="black"/>
                </a:solidFill>
              </a:rPr>
              <a:t>in the </a:t>
            </a:r>
            <a:r>
              <a:rPr lang="en-US" b="1" dirty="0" smtClean="0">
                <a:solidFill>
                  <a:prstClr val="black"/>
                </a:solidFill>
              </a:rPr>
              <a:t>while</a:t>
            </a:r>
            <a:r>
              <a:rPr lang="en-US" dirty="0" smtClean="0">
                <a:solidFill>
                  <a:prstClr val="black"/>
                </a:solidFill>
              </a:rPr>
              <a:t> loop, if the </a:t>
            </a:r>
            <a:r>
              <a:rPr lang="en-US" b="1" dirty="0" smtClean="0">
                <a:solidFill>
                  <a:prstClr val="black"/>
                </a:solidFill>
              </a:rPr>
              <a:t>condition</a:t>
            </a:r>
            <a:r>
              <a:rPr lang="en-US" dirty="0" smtClean="0">
                <a:solidFill>
                  <a:prstClr val="black"/>
                </a:solidFill>
              </a:rPr>
              <a:t> is false, the </a:t>
            </a:r>
            <a:r>
              <a:rPr lang="en-US" b="1" dirty="0" smtClean="0">
                <a:solidFill>
                  <a:prstClr val="black"/>
                </a:solidFill>
              </a:rPr>
              <a:t>statement</a:t>
            </a:r>
            <a:r>
              <a:rPr lang="en-US" dirty="0" smtClean="0">
                <a:solidFill>
                  <a:prstClr val="black"/>
                </a:solidFill>
              </a:rPr>
              <a:t> is never executed.</a:t>
            </a:r>
          </a:p>
          <a:p>
            <a:pPr marL="0" indent="0">
              <a:buFont typeface="Arial" pitchFamily="34" charset="0"/>
              <a:buNone/>
            </a:pPr>
            <a:endParaRPr lang="en-US" dirty="0" smtClean="0">
              <a:solidFill>
                <a:prstClr val="black"/>
              </a:solidFill>
            </a:endParaRPr>
          </a:p>
          <a:p>
            <a:pPr marL="0" indent="0">
              <a:buFont typeface="Arial" pitchFamily="34" charset="0"/>
              <a:buNone/>
            </a:pPr>
            <a:r>
              <a:rPr lang="en-US" b="1" dirty="0" smtClean="0">
                <a:solidFill>
                  <a:prstClr val="black"/>
                </a:solidFill>
              </a:rPr>
              <a:t>note:</a:t>
            </a:r>
            <a:r>
              <a:rPr lang="en-US" dirty="0" smtClean="0">
                <a:solidFill>
                  <a:prstClr val="black"/>
                </a:solidFill>
              </a:rPr>
              <a:t> in the do-while loop, the statement is executed BEFORE the while test – the statement is always executed at least once.</a:t>
            </a:r>
            <a:endParaRPr lang="en-US" b="1" dirty="0" smtClean="0">
              <a:solidFill>
                <a:prstClr val="black"/>
              </a:solidFill>
            </a:endParaRPr>
          </a:p>
        </p:txBody>
      </p:sp>
    </p:spTree>
    <p:extLst>
      <p:ext uri="{BB962C8B-B14F-4D97-AF65-F5344CB8AC3E}">
        <p14:creationId xmlns:p14="http://schemas.microsoft.com/office/powerpoint/2010/main" val="303575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3528" y="2492896"/>
            <a:ext cx="7128792"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2400" b="1" dirty="0" smtClean="0">
                <a:solidFill>
                  <a:prstClr val="black"/>
                </a:solidFill>
              </a:rPr>
              <a:t>Never False!</a:t>
            </a:r>
            <a:endParaRPr lang="en-CA" sz="2400" b="1" dirty="0">
              <a:solidFill>
                <a:prstClr val="black"/>
              </a:solidFill>
            </a:endParaRPr>
          </a:p>
        </p:txBody>
      </p:sp>
      <p:sp>
        <p:nvSpPr>
          <p:cNvPr id="2" name="タイトル 1"/>
          <p:cNvSpPr>
            <a:spLocks noGrp="1"/>
          </p:cNvSpPr>
          <p:nvPr>
            <p:ph type="title"/>
          </p:nvPr>
        </p:nvSpPr>
        <p:spPr/>
        <p:txBody>
          <a:bodyPr/>
          <a:lstStyle/>
          <a:p>
            <a:r>
              <a:rPr lang="en-US" dirty="0" smtClean="0"/>
              <a:t>Problem?</a:t>
            </a:r>
            <a:endParaRPr lang="en-CA" dirty="0"/>
          </a:p>
        </p:txBody>
      </p:sp>
      <p:sp>
        <p:nvSpPr>
          <p:cNvPr id="3" name="コンテンツ プレースホルダー 2"/>
          <p:cNvSpPr>
            <a:spLocks noGrp="1"/>
          </p:cNvSpPr>
          <p:nvPr>
            <p:ph idx="1"/>
          </p:nvPr>
        </p:nvSpPr>
        <p:spPr>
          <a:xfrm>
            <a:off x="457200" y="1268760"/>
            <a:ext cx="8229600" cy="5285184"/>
          </a:xfrm>
        </p:spPr>
        <p:txBody>
          <a:bodyPr>
            <a:normAutofit/>
          </a:bodyPr>
          <a:lstStyle/>
          <a:p>
            <a:pPr marL="0" indent="0">
              <a:buNone/>
            </a:pPr>
            <a:r>
              <a:rPr lang="en-US" dirty="0" err="1" smtClean="0"/>
              <a:t>int</a:t>
            </a:r>
            <a:r>
              <a:rPr lang="en-US" dirty="0" smtClean="0"/>
              <a:t> i = 1;</a:t>
            </a:r>
          </a:p>
          <a:p>
            <a:pPr marL="0" indent="0">
              <a:buNone/>
            </a:pPr>
            <a:r>
              <a:rPr lang="en-US" dirty="0" err="1" smtClean="0"/>
              <a:t>int</a:t>
            </a:r>
            <a:r>
              <a:rPr lang="en-US" dirty="0" smtClean="0"/>
              <a:t> j = 1;</a:t>
            </a:r>
          </a:p>
          <a:p>
            <a:pPr marL="0" indent="0">
              <a:buNone/>
            </a:pPr>
            <a:r>
              <a:rPr lang="en-US" dirty="0" smtClean="0"/>
              <a:t>while (i &lt; 1000) {</a:t>
            </a:r>
          </a:p>
          <a:p>
            <a:pPr marL="0" indent="0">
              <a:buNone/>
            </a:pPr>
            <a:r>
              <a:rPr lang="en-US" dirty="0" smtClean="0"/>
              <a:t>	</a:t>
            </a:r>
            <a:r>
              <a:rPr lang="en-US" dirty="0" err="1" smtClean="0"/>
              <a:t>println</a:t>
            </a:r>
            <a:r>
              <a:rPr lang="en-US" dirty="0" smtClean="0"/>
              <a:t>(</a:t>
            </a:r>
            <a:r>
              <a:rPr lang="en-US" dirty="0" err="1" smtClean="0"/>
              <a:t>i+j</a:t>
            </a:r>
            <a:r>
              <a:rPr lang="en-US" dirty="0" smtClean="0"/>
              <a:t>);</a:t>
            </a:r>
          </a:p>
          <a:p>
            <a:pPr marL="0" indent="0">
              <a:buNone/>
            </a:pPr>
            <a:r>
              <a:rPr lang="en-US" dirty="0"/>
              <a:t>	</a:t>
            </a:r>
            <a:r>
              <a:rPr lang="en-US" dirty="0" smtClean="0"/>
              <a:t>j++</a:t>
            </a:r>
            <a:r>
              <a:rPr lang="en-CA" dirty="0" smtClean="0"/>
              <a:t>;</a:t>
            </a:r>
          </a:p>
          <a:p>
            <a:pPr marL="0" indent="0">
              <a:buNone/>
            </a:pPr>
            <a:r>
              <a:rPr lang="en-US" dirty="0" smtClean="0"/>
              <a:t>}</a:t>
            </a:r>
          </a:p>
          <a:p>
            <a:pPr marL="0" indent="0">
              <a:buNone/>
            </a:pPr>
            <a:r>
              <a:rPr lang="en-US" dirty="0" smtClean="0"/>
              <a:t>j will keep getting larger but i will not change</a:t>
            </a:r>
          </a:p>
          <a:p>
            <a:pPr marL="0" indent="0">
              <a:buNone/>
            </a:pPr>
            <a:r>
              <a:rPr lang="en-US" dirty="0" smtClean="0"/>
              <a:t>If your condition is never false, it never stops!</a:t>
            </a:r>
          </a:p>
        </p:txBody>
      </p:sp>
    </p:spTree>
    <p:extLst>
      <p:ext uri="{BB962C8B-B14F-4D97-AF65-F5344CB8AC3E}">
        <p14:creationId xmlns:p14="http://schemas.microsoft.com/office/powerpoint/2010/main" val="272500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67544" y="1988840"/>
            <a:ext cx="7128792"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2400" b="1" dirty="0" smtClean="0">
                <a:solidFill>
                  <a:prstClr val="black"/>
                </a:solidFill>
              </a:rPr>
              <a:t>Never False!</a:t>
            </a:r>
            <a:endParaRPr lang="en-CA" sz="2400" b="1" dirty="0">
              <a:solidFill>
                <a:prstClr val="black"/>
              </a:solidFill>
            </a:endParaRPr>
          </a:p>
        </p:txBody>
      </p:sp>
      <p:sp>
        <p:nvSpPr>
          <p:cNvPr id="2" name="タイトル 1"/>
          <p:cNvSpPr>
            <a:spLocks noGrp="1"/>
          </p:cNvSpPr>
          <p:nvPr>
            <p:ph type="title"/>
          </p:nvPr>
        </p:nvSpPr>
        <p:spPr>
          <a:xfrm>
            <a:off x="0" y="274638"/>
            <a:ext cx="9144000" cy="1143000"/>
          </a:xfrm>
        </p:spPr>
        <p:txBody>
          <a:bodyPr>
            <a:normAutofit/>
          </a:bodyPr>
          <a:lstStyle/>
          <a:p>
            <a:r>
              <a:rPr lang="en-US" dirty="0" smtClean="0"/>
              <a:t>Problem?</a:t>
            </a:r>
            <a:endParaRPr lang="en-CA" dirty="0"/>
          </a:p>
        </p:txBody>
      </p:sp>
      <p:sp>
        <p:nvSpPr>
          <p:cNvPr id="3" name="コンテンツ プレースホルダー 2"/>
          <p:cNvSpPr>
            <a:spLocks noGrp="1"/>
          </p:cNvSpPr>
          <p:nvPr>
            <p:ph idx="1"/>
          </p:nvPr>
        </p:nvSpPr>
        <p:spPr>
          <a:xfrm>
            <a:off x="457200" y="1412776"/>
            <a:ext cx="8229600" cy="5328592"/>
          </a:xfrm>
        </p:spPr>
        <p:txBody>
          <a:bodyPr>
            <a:normAutofit/>
          </a:bodyPr>
          <a:lstStyle/>
          <a:p>
            <a:pPr marL="0" indent="0">
              <a:buNone/>
            </a:pPr>
            <a:r>
              <a:rPr lang="en-CA" dirty="0" err="1"/>
              <a:t>int</a:t>
            </a:r>
            <a:r>
              <a:rPr lang="en-CA" dirty="0"/>
              <a:t> </a:t>
            </a:r>
            <a:r>
              <a:rPr lang="en-CA" dirty="0" err="1"/>
              <a:t>numTimes</a:t>
            </a:r>
            <a:r>
              <a:rPr lang="en-CA" dirty="0"/>
              <a:t> = </a:t>
            </a:r>
            <a:r>
              <a:rPr lang="en-CA" dirty="0" smtClean="0"/>
              <a:t>0;</a:t>
            </a:r>
          </a:p>
          <a:p>
            <a:pPr marL="0" indent="0">
              <a:buNone/>
            </a:pPr>
            <a:r>
              <a:rPr lang="en-CA" dirty="0" smtClean="0"/>
              <a:t>while </a:t>
            </a:r>
            <a:r>
              <a:rPr lang="en-CA" dirty="0"/>
              <a:t>(</a:t>
            </a:r>
            <a:r>
              <a:rPr lang="en-CA" dirty="0" err="1"/>
              <a:t>numTimes</a:t>
            </a:r>
            <a:r>
              <a:rPr lang="en-CA" dirty="0"/>
              <a:t> &lt;= 10) </a:t>
            </a:r>
            <a:endParaRPr lang="en-CA" dirty="0" smtClean="0"/>
          </a:p>
          <a:p>
            <a:pPr marL="0" indent="0">
              <a:buNone/>
            </a:pPr>
            <a:r>
              <a:rPr lang="en-CA" dirty="0" smtClean="0"/>
              <a:t>{</a:t>
            </a:r>
          </a:p>
          <a:p>
            <a:pPr marL="0" indent="0">
              <a:buNone/>
            </a:pPr>
            <a:r>
              <a:rPr lang="en-CA" dirty="0"/>
              <a:t>	</a:t>
            </a:r>
            <a:r>
              <a:rPr lang="en-CA" dirty="0" err="1" smtClean="0"/>
              <a:t>println</a:t>
            </a:r>
            <a:r>
              <a:rPr lang="en-CA" dirty="0" smtClean="0"/>
              <a:t>(</a:t>
            </a:r>
            <a:r>
              <a:rPr lang="en-CA" dirty="0" err="1" smtClean="0"/>
              <a:t>numTimes</a:t>
            </a:r>
            <a:r>
              <a:rPr lang="en-CA" dirty="0" smtClean="0"/>
              <a:t>); </a:t>
            </a:r>
          </a:p>
          <a:p>
            <a:pPr marL="0" indent="0">
              <a:buNone/>
            </a:pPr>
            <a:r>
              <a:rPr lang="en-CA" dirty="0" smtClean="0"/>
              <a:t>}</a:t>
            </a:r>
          </a:p>
          <a:p>
            <a:pPr marL="0" indent="0">
              <a:buNone/>
            </a:pPr>
            <a:endParaRPr lang="en-US" dirty="0"/>
          </a:p>
          <a:p>
            <a:pPr marL="0" indent="0">
              <a:buNone/>
            </a:pPr>
            <a:r>
              <a:rPr lang="en-US" dirty="0" smtClean="0"/>
              <a:t>no upkeep</a:t>
            </a:r>
          </a:p>
          <a:p>
            <a:pPr marL="0" indent="0">
              <a:buNone/>
            </a:pPr>
            <a:r>
              <a:rPr lang="en-US" dirty="0" smtClean="0"/>
              <a:t>if you don’t update </a:t>
            </a:r>
            <a:r>
              <a:rPr lang="en-US" dirty="0" err="1" smtClean="0"/>
              <a:t>numTimes</a:t>
            </a:r>
            <a:r>
              <a:rPr lang="en-US" dirty="0" smtClean="0"/>
              <a:t>, the loop never ends!!</a:t>
            </a:r>
            <a:endParaRPr lang="en-CA" dirty="0"/>
          </a:p>
        </p:txBody>
      </p:sp>
    </p:spTree>
    <p:extLst>
      <p:ext uri="{BB962C8B-B14F-4D97-AF65-F5344CB8AC3E}">
        <p14:creationId xmlns:p14="http://schemas.microsoft.com/office/powerpoint/2010/main" val="82374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dirty="0" smtClean="0"/>
              <a:t>Problem?</a:t>
            </a:r>
            <a:endParaRPr lang="en-CA" dirty="0"/>
          </a:p>
        </p:txBody>
      </p:sp>
      <p:sp>
        <p:nvSpPr>
          <p:cNvPr id="3" name="コンテンツ プレースホルダー 2"/>
          <p:cNvSpPr>
            <a:spLocks noGrp="1"/>
          </p:cNvSpPr>
          <p:nvPr>
            <p:ph idx="1"/>
          </p:nvPr>
        </p:nvSpPr>
        <p:spPr/>
        <p:txBody>
          <a:bodyPr/>
          <a:lstStyle/>
          <a:p>
            <a:pPr marL="0" indent="0">
              <a:buNone/>
            </a:pPr>
            <a:r>
              <a:rPr lang="en-US" dirty="0" err="1" smtClean="0"/>
              <a:t>int</a:t>
            </a:r>
            <a:r>
              <a:rPr lang="en-US" dirty="0" smtClean="0"/>
              <a:t> i = 10;</a:t>
            </a:r>
          </a:p>
          <a:p>
            <a:pPr marL="0" indent="0">
              <a:buNone/>
            </a:pPr>
            <a:r>
              <a:rPr lang="en-US" dirty="0" smtClean="0"/>
              <a:t>while (i &gt; 100) {</a:t>
            </a:r>
          </a:p>
          <a:p>
            <a:pPr marL="0" indent="0">
              <a:buNone/>
            </a:pPr>
            <a:r>
              <a:rPr lang="en-US" dirty="0"/>
              <a:t>	</a:t>
            </a:r>
            <a:r>
              <a:rPr lang="en-US" dirty="0" err="1" smtClean="0"/>
              <a:t>println</a:t>
            </a:r>
            <a:r>
              <a:rPr lang="en-US" dirty="0" smtClean="0"/>
              <a:t>(</a:t>
            </a:r>
            <a:r>
              <a:rPr lang="en-US" dirty="0" err="1" smtClean="0"/>
              <a:t>i</a:t>
            </a:r>
            <a:r>
              <a:rPr lang="en-US" dirty="0" smtClean="0"/>
              <a:t>);</a:t>
            </a:r>
          </a:p>
          <a:p>
            <a:pPr marL="0" indent="0">
              <a:buNone/>
            </a:pPr>
            <a:r>
              <a:rPr lang="en-US" dirty="0"/>
              <a:t>	</a:t>
            </a:r>
            <a:r>
              <a:rPr lang="en-US" dirty="0" smtClean="0"/>
              <a:t>i--;</a:t>
            </a:r>
          </a:p>
          <a:p>
            <a:pPr marL="0" indent="0">
              <a:buNone/>
            </a:pPr>
            <a:r>
              <a:rPr lang="en-US" dirty="0" smtClean="0"/>
              <a:t>}</a:t>
            </a:r>
          </a:p>
          <a:p>
            <a:pPr marL="0" indent="0">
              <a:buNone/>
            </a:pPr>
            <a:endParaRPr lang="en-US" dirty="0"/>
          </a:p>
          <a:p>
            <a:pPr marL="0" indent="0">
              <a:buNone/>
            </a:pPr>
            <a:r>
              <a:rPr lang="en-US" dirty="0" smtClean="0"/>
              <a:t>this loop is run 0 times.</a:t>
            </a:r>
            <a:endParaRPr lang="en-CA" dirty="0"/>
          </a:p>
        </p:txBody>
      </p:sp>
    </p:spTree>
    <p:extLst>
      <p:ext uri="{BB962C8B-B14F-4D97-AF65-F5344CB8AC3E}">
        <p14:creationId xmlns:p14="http://schemas.microsoft.com/office/powerpoint/2010/main" val="11421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3528" y="1700808"/>
            <a:ext cx="7128792"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a:r>
              <a:rPr lang="en-US" sz="2400" b="1" dirty="0" smtClean="0">
                <a:solidFill>
                  <a:prstClr val="black"/>
                </a:solidFill>
              </a:rPr>
              <a:t>Wont compile!</a:t>
            </a:r>
            <a:endParaRPr lang="en-CA" sz="2400" b="1" dirty="0">
              <a:solidFill>
                <a:prstClr val="black"/>
              </a:solidFill>
            </a:endParaRPr>
          </a:p>
        </p:txBody>
      </p:sp>
      <p:sp>
        <p:nvSpPr>
          <p:cNvPr id="2" name="タイトル 1"/>
          <p:cNvSpPr>
            <a:spLocks noGrp="1"/>
          </p:cNvSpPr>
          <p:nvPr>
            <p:ph type="title"/>
          </p:nvPr>
        </p:nvSpPr>
        <p:spPr>
          <a:xfrm>
            <a:off x="0" y="44624"/>
            <a:ext cx="9144000" cy="1143000"/>
          </a:xfrm>
        </p:spPr>
        <p:txBody>
          <a:bodyPr>
            <a:normAutofit/>
          </a:bodyPr>
          <a:lstStyle/>
          <a:p>
            <a:r>
              <a:rPr lang="en-US" dirty="0" smtClean="0"/>
              <a:t>problem?</a:t>
            </a:r>
            <a:endParaRPr lang="en-CA" dirty="0"/>
          </a:p>
        </p:txBody>
      </p:sp>
      <p:sp>
        <p:nvSpPr>
          <p:cNvPr id="3" name="コンテンツ プレースホルダー 2"/>
          <p:cNvSpPr>
            <a:spLocks noGrp="1"/>
          </p:cNvSpPr>
          <p:nvPr>
            <p:ph idx="1"/>
          </p:nvPr>
        </p:nvSpPr>
        <p:spPr>
          <a:xfrm>
            <a:off x="323528" y="1052736"/>
            <a:ext cx="8363272" cy="5805264"/>
          </a:xfrm>
        </p:spPr>
        <p:txBody>
          <a:bodyPr>
            <a:normAutofit/>
          </a:bodyPr>
          <a:lstStyle/>
          <a:p>
            <a:pPr marL="0" indent="0">
              <a:buNone/>
            </a:pPr>
            <a:r>
              <a:rPr lang="en-CA" dirty="0" err="1" smtClean="0"/>
              <a:t>boolean</a:t>
            </a:r>
            <a:r>
              <a:rPr lang="en-CA" dirty="0" smtClean="0"/>
              <a:t> </a:t>
            </a:r>
            <a:r>
              <a:rPr lang="en-CA" dirty="0" err="1" smtClean="0"/>
              <a:t>onScreen</a:t>
            </a:r>
            <a:r>
              <a:rPr lang="en-CA" dirty="0" smtClean="0"/>
              <a:t>;</a:t>
            </a:r>
            <a:endParaRPr lang="en-CA" dirty="0"/>
          </a:p>
          <a:p>
            <a:pPr marL="0" indent="0">
              <a:buNone/>
            </a:pPr>
            <a:r>
              <a:rPr lang="en-CA" dirty="0"/>
              <a:t>    while (</a:t>
            </a:r>
            <a:r>
              <a:rPr lang="en-CA" dirty="0" err="1"/>
              <a:t>onScreen</a:t>
            </a:r>
            <a:r>
              <a:rPr lang="en-CA" dirty="0"/>
              <a:t>)</a:t>
            </a:r>
          </a:p>
          <a:p>
            <a:pPr marL="0" indent="0">
              <a:buNone/>
            </a:pPr>
            <a:r>
              <a:rPr lang="en-CA" dirty="0"/>
              <a:t>    {</a:t>
            </a:r>
          </a:p>
          <a:p>
            <a:pPr marL="0" indent="0">
              <a:buNone/>
            </a:pPr>
            <a:r>
              <a:rPr lang="en-CA" dirty="0"/>
              <a:t>      </a:t>
            </a:r>
            <a:r>
              <a:rPr lang="en-CA" dirty="0" smtClean="0"/>
              <a:t>…</a:t>
            </a:r>
            <a:endParaRPr lang="en-CA" dirty="0"/>
          </a:p>
          <a:p>
            <a:pPr marL="0" indent="0">
              <a:buNone/>
            </a:pPr>
            <a:r>
              <a:rPr lang="en-CA" dirty="0"/>
              <a:t>      </a:t>
            </a:r>
            <a:r>
              <a:rPr lang="en-CA" dirty="0" err="1"/>
              <a:t>onScreen</a:t>
            </a:r>
            <a:r>
              <a:rPr lang="en-CA" dirty="0"/>
              <a:t> = (</a:t>
            </a:r>
            <a:r>
              <a:rPr lang="en-CA" dirty="0" err="1"/>
              <a:t>ballX</a:t>
            </a:r>
            <a:r>
              <a:rPr lang="en-CA" dirty="0"/>
              <a:t> &gt;= 0 &amp;&amp; </a:t>
            </a:r>
            <a:r>
              <a:rPr lang="en-CA" dirty="0" err="1"/>
              <a:t>ballX</a:t>
            </a:r>
            <a:r>
              <a:rPr lang="en-CA" dirty="0"/>
              <a:t> &lt; width) &amp;&amp;</a:t>
            </a:r>
          </a:p>
          <a:p>
            <a:pPr marL="0" indent="0">
              <a:buNone/>
            </a:pPr>
            <a:r>
              <a:rPr lang="en-CA" dirty="0"/>
              <a:t>        (</a:t>
            </a:r>
            <a:r>
              <a:rPr lang="en-CA" dirty="0" err="1"/>
              <a:t>ballY</a:t>
            </a:r>
            <a:r>
              <a:rPr lang="en-CA" dirty="0"/>
              <a:t> &gt;= 0 &amp;&amp; </a:t>
            </a:r>
            <a:r>
              <a:rPr lang="en-CA" dirty="0" err="1"/>
              <a:t>ballY</a:t>
            </a:r>
            <a:r>
              <a:rPr lang="en-CA" dirty="0"/>
              <a:t> &lt; height);</a:t>
            </a:r>
          </a:p>
          <a:p>
            <a:pPr marL="0" indent="0">
              <a:buNone/>
            </a:pPr>
            <a:r>
              <a:rPr lang="en-CA" dirty="0"/>
              <a:t>    }</a:t>
            </a:r>
          </a:p>
          <a:p>
            <a:pPr marL="0" indent="0">
              <a:buNone/>
            </a:pPr>
            <a:r>
              <a:rPr lang="en-US" dirty="0" smtClean="0"/>
              <a:t>not priming the loop</a:t>
            </a:r>
          </a:p>
          <a:p>
            <a:pPr marL="0" indent="0">
              <a:buNone/>
            </a:pPr>
            <a:r>
              <a:rPr lang="en-US" dirty="0" smtClean="0"/>
              <a:t>can’t test “</a:t>
            </a:r>
            <a:r>
              <a:rPr lang="en-US" dirty="0" err="1" smtClean="0"/>
              <a:t>onScreen</a:t>
            </a:r>
            <a:r>
              <a:rPr lang="en-US" dirty="0" smtClean="0"/>
              <a:t>” if it has never been assigned a value</a:t>
            </a:r>
            <a:endParaRPr lang="en-CA" dirty="0" smtClean="0"/>
          </a:p>
        </p:txBody>
      </p:sp>
    </p:spTree>
    <p:extLst>
      <p:ext uri="{BB962C8B-B14F-4D97-AF65-F5344CB8AC3E}">
        <p14:creationId xmlns:p14="http://schemas.microsoft.com/office/powerpoint/2010/main" val="31782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Let’s draw an image!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(500x500 canvas)</a:t>
            </a:r>
          </a:p>
          <a:p>
            <a:pPr marL="0" indent="0">
              <a:buNone/>
            </a:pPr>
            <a:endParaRPr kumimoji="1" lang="ja-JP" altLang="en-US" dirty="0"/>
          </a:p>
        </p:txBody>
      </p:sp>
      <p:pic>
        <p:nvPicPr>
          <p:cNvPr id="4" name="Picture 3"/>
          <p:cNvPicPr>
            <a:picLocks noChangeAspect="1"/>
          </p:cNvPicPr>
          <p:nvPr/>
        </p:nvPicPr>
        <p:blipFill>
          <a:blip r:embed="rId2"/>
          <a:stretch>
            <a:fillRect/>
          </a:stretch>
        </p:blipFill>
        <p:spPr>
          <a:xfrm>
            <a:off x="3923928" y="1296193"/>
            <a:ext cx="4914900" cy="5133975"/>
          </a:xfrm>
          <a:prstGeom prst="rect">
            <a:avLst/>
          </a:prstGeom>
        </p:spPr>
      </p:pic>
    </p:spTree>
    <p:extLst>
      <p:ext uri="{BB962C8B-B14F-4D97-AF65-F5344CB8AC3E}">
        <p14:creationId xmlns:p14="http://schemas.microsoft.com/office/powerpoint/2010/main" val="748894009"/>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End of while loops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While loops are used when you don’t know how many times you need to loop.</a:t>
            </a:r>
          </a:p>
          <a:p>
            <a:pPr marL="0" indent="0">
              <a:buNone/>
            </a:pPr>
            <a:endParaRPr lang="en-US" altLang="ja-JP" dirty="0"/>
          </a:p>
          <a:p>
            <a:pPr marL="0" indent="0">
              <a:buNone/>
            </a:pPr>
            <a:r>
              <a:rPr kumimoji="1" lang="en-US" altLang="ja-JP" dirty="0" smtClean="0"/>
              <a:t>You just need to setup the end condition.</a:t>
            </a:r>
          </a:p>
          <a:p>
            <a:pPr marL="0" indent="0">
              <a:buNone/>
            </a:pPr>
            <a:endParaRPr lang="en-US" altLang="ja-JP" dirty="0"/>
          </a:p>
          <a:p>
            <a:pPr marL="0" indent="0">
              <a:buNone/>
            </a:pPr>
            <a:r>
              <a:rPr kumimoji="1" lang="en-US" altLang="ja-JP" dirty="0" smtClean="0"/>
              <a:t>For loops are more practical when you know how many times to loop</a:t>
            </a:r>
            <a:endParaRPr kumimoji="1" lang="ja-JP" altLang="en-US" dirty="0"/>
          </a:p>
        </p:txBody>
      </p:sp>
    </p:spTree>
    <p:extLst>
      <p:ext uri="{BB962C8B-B14F-4D97-AF65-F5344CB8AC3E}">
        <p14:creationId xmlns:p14="http://schemas.microsoft.com/office/powerpoint/2010/main" val="51657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 coun</a:t>
            </a:r>
            <a:r>
              <a:rPr lang="en-US" altLang="ja-JP" dirty="0" smtClean="0"/>
              <a:t>t number of digits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If we draw a number on screen, then knowing the number of digits is useful</a:t>
            </a:r>
          </a:p>
          <a:p>
            <a:pPr marL="0" indent="0">
              <a:buNone/>
            </a:pPr>
            <a:r>
              <a:rPr lang="en-US" altLang="ja-JP" dirty="0"/>
              <a:t>	</a:t>
            </a:r>
            <a:r>
              <a:rPr lang="en-US" altLang="ja-JP" dirty="0" smtClean="0"/>
              <a:t>larger numbers can be made smaller to fit</a:t>
            </a:r>
          </a:p>
          <a:p>
            <a:pPr marL="0" indent="0">
              <a:buNone/>
            </a:pPr>
            <a:endParaRPr kumimoji="1" lang="en-US" altLang="ja-JP" dirty="0"/>
          </a:p>
          <a:p>
            <a:pPr marL="0" indent="0">
              <a:buNone/>
            </a:pPr>
            <a:r>
              <a:rPr lang="en-US" altLang="ja-JP" dirty="0" smtClean="0"/>
              <a:t>But how to count the number of digits?</a:t>
            </a:r>
            <a:endParaRPr kumimoji="1" lang="ja-JP" altLang="en-US" dirty="0"/>
          </a:p>
        </p:txBody>
      </p:sp>
    </p:spTree>
    <p:extLst>
      <p:ext uri="{BB962C8B-B14F-4D97-AF65-F5344CB8AC3E}">
        <p14:creationId xmlns:p14="http://schemas.microsoft.com/office/powerpoint/2010/main" val="326046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First, program setup</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Number variable, increase by </a:t>
            </a:r>
            <a:r>
              <a:rPr lang="en-US" altLang="ja-JP" dirty="0" err="1" smtClean="0"/>
              <a:t>mouseX</a:t>
            </a:r>
            <a:r>
              <a:rPr lang="en-US" altLang="ja-JP" dirty="0" smtClean="0"/>
              <a:t> each time (grows nicely)</a:t>
            </a:r>
          </a:p>
          <a:p>
            <a:pPr marL="0" indent="0">
              <a:buNone/>
            </a:pPr>
            <a:endParaRPr kumimoji="1" lang="en-US" altLang="ja-JP" dirty="0"/>
          </a:p>
          <a:p>
            <a:pPr marL="0" indent="0">
              <a:buNone/>
            </a:pPr>
            <a:r>
              <a:rPr lang="en-US" altLang="ja-JP" dirty="0" smtClean="0"/>
              <a:t>Draw the text at 0,height-1 (bottom left).</a:t>
            </a:r>
          </a:p>
          <a:p>
            <a:pPr marL="0" indent="0">
              <a:buNone/>
            </a:pPr>
            <a:endParaRPr kumimoji="1" lang="en-US" altLang="ja-JP" dirty="0"/>
          </a:p>
          <a:p>
            <a:pPr marL="0" indent="0">
              <a:buNone/>
            </a:pPr>
            <a:r>
              <a:rPr lang="en-US" altLang="ja-JP" dirty="0" smtClean="0"/>
              <a:t>Text size is 1.5*width/digits (scales with digits)</a:t>
            </a:r>
            <a:endParaRPr kumimoji="1" lang="ja-JP" altLang="en-US" dirty="0"/>
          </a:p>
        </p:txBody>
      </p:sp>
    </p:spTree>
    <p:extLst>
      <p:ext uri="{BB962C8B-B14F-4D97-AF65-F5344CB8AC3E}">
        <p14:creationId xmlns:p14="http://schemas.microsoft.com/office/powerpoint/2010/main" val="407076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06090"/>
          </a:xfrm>
        </p:spPr>
        <p:txBody>
          <a:bodyPr>
            <a:normAutofit fontScale="90000"/>
          </a:bodyPr>
          <a:lstStyle/>
          <a:p>
            <a:r>
              <a:rPr kumimoji="1" lang="en-US" altLang="ja-JP" dirty="0" smtClean="0"/>
              <a:t>Coun</a:t>
            </a:r>
            <a:r>
              <a:rPr lang="en-US" altLang="ja-JP" dirty="0" smtClean="0"/>
              <a:t>t digits?</a:t>
            </a:r>
            <a:endParaRPr kumimoji="1" lang="ja-JP" altLang="en-US" dirty="0"/>
          </a:p>
        </p:txBody>
      </p:sp>
      <p:sp>
        <p:nvSpPr>
          <p:cNvPr id="3" name="Content Placeholder 2"/>
          <p:cNvSpPr>
            <a:spLocks noGrp="1"/>
          </p:cNvSpPr>
          <p:nvPr>
            <p:ph idx="1"/>
          </p:nvPr>
        </p:nvSpPr>
        <p:spPr>
          <a:xfrm>
            <a:off x="457200" y="908720"/>
            <a:ext cx="8229600" cy="5760640"/>
          </a:xfrm>
        </p:spPr>
        <p:txBody>
          <a:bodyPr>
            <a:normAutofit lnSpcReduction="10000"/>
          </a:bodyPr>
          <a:lstStyle/>
          <a:p>
            <a:pPr marL="0" indent="0">
              <a:buNone/>
            </a:pPr>
            <a:r>
              <a:rPr kumimoji="1" lang="en-US" altLang="ja-JP" dirty="0" smtClean="0"/>
              <a:t>Trick:</a:t>
            </a:r>
          </a:p>
          <a:p>
            <a:pPr marL="0" indent="0">
              <a:buNone/>
            </a:pPr>
            <a:r>
              <a:rPr lang="en-US" altLang="ja-JP" dirty="0"/>
              <a:t> </a:t>
            </a:r>
            <a:r>
              <a:rPr lang="en-US" altLang="ja-JP" dirty="0" smtClean="0"/>
              <a:t>  number = 1234;</a:t>
            </a:r>
          </a:p>
          <a:p>
            <a:pPr marL="0" indent="0">
              <a:buNone/>
            </a:pPr>
            <a:r>
              <a:rPr kumimoji="1" lang="en-US" altLang="ja-JP" dirty="0"/>
              <a:t> </a:t>
            </a:r>
            <a:r>
              <a:rPr kumimoji="1" lang="en-US" altLang="ja-JP" dirty="0" smtClean="0"/>
              <a:t>  number /= 10; // integer division</a:t>
            </a:r>
            <a:r>
              <a:rPr lang="en-US" altLang="ja-JP" dirty="0" smtClean="0"/>
              <a:t>, now 123</a:t>
            </a:r>
          </a:p>
          <a:p>
            <a:pPr marL="0" indent="0">
              <a:buNone/>
            </a:pPr>
            <a:r>
              <a:rPr kumimoji="1" lang="en-US" altLang="ja-JP" dirty="0"/>
              <a:t> </a:t>
            </a:r>
            <a:r>
              <a:rPr kumimoji="1" lang="en-US" altLang="ja-JP" dirty="0" smtClean="0"/>
              <a:t>  number /= 10; // now 12.</a:t>
            </a:r>
          </a:p>
          <a:p>
            <a:pPr marL="0" indent="0">
              <a:buNone/>
            </a:pPr>
            <a:endParaRPr lang="en-US" altLang="ja-JP" dirty="0"/>
          </a:p>
          <a:p>
            <a:pPr marL="0" indent="0">
              <a:buNone/>
            </a:pPr>
            <a:r>
              <a:rPr kumimoji="1" lang="en-US" altLang="ja-JP" dirty="0" smtClean="0"/>
              <a:t>Dividing by 10 strips a digit</a:t>
            </a:r>
          </a:p>
          <a:p>
            <a:pPr marL="0" indent="0">
              <a:buNone/>
            </a:pPr>
            <a:r>
              <a:rPr lang="en-US" altLang="ja-JP" dirty="0" smtClean="0"/>
              <a:t>What happens at the end?</a:t>
            </a:r>
          </a:p>
          <a:p>
            <a:pPr marL="0" indent="0">
              <a:buNone/>
            </a:pPr>
            <a:r>
              <a:rPr lang="en-US" altLang="ja-JP" dirty="0"/>
              <a:t> </a:t>
            </a:r>
            <a:r>
              <a:rPr lang="en-US" altLang="ja-JP" dirty="0" smtClean="0"/>
              <a:t>  number /= 10; // now 1</a:t>
            </a:r>
          </a:p>
          <a:p>
            <a:pPr marL="0" indent="0">
              <a:buNone/>
            </a:pPr>
            <a:r>
              <a:rPr lang="en-US" altLang="ja-JP" dirty="0"/>
              <a:t> </a:t>
            </a:r>
            <a:r>
              <a:rPr lang="en-US" altLang="ja-JP" dirty="0" smtClean="0"/>
              <a:t>  number /= 10; // now 0</a:t>
            </a:r>
          </a:p>
          <a:p>
            <a:pPr marL="0" indent="0">
              <a:buNone/>
            </a:pPr>
            <a:r>
              <a:rPr lang="en-US" altLang="ja-JP" dirty="0"/>
              <a:t> </a:t>
            </a:r>
            <a:r>
              <a:rPr lang="en-US" altLang="ja-JP" dirty="0" smtClean="0"/>
              <a:t>  number /= 10; // still 0</a:t>
            </a:r>
          </a:p>
        </p:txBody>
      </p:sp>
    </p:spTree>
    <p:extLst>
      <p:ext uri="{BB962C8B-B14F-4D97-AF65-F5344CB8AC3E}">
        <p14:creationId xmlns:p14="http://schemas.microsoft.com/office/powerpoint/2010/main" val="245708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Loop setup:</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While number isn’t 0, divide by 10, and count the digits we have stripped</a:t>
            </a:r>
            <a:endParaRPr kumimoji="1" lang="ja-JP" altLang="en-US" dirty="0"/>
          </a:p>
        </p:txBody>
      </p:sp>
    </p:spTree>
    <p:extLst>
      <p:ext uri="{BB962C8B-B14F-4D97-AF65-F5344CB8AC3E}">
        <p14:creationId xmlns:p14="http://schemas.microsoft.com/office/powerpoint/2010/main" val="2459934404"/>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348880"/>
            <a:ext cx="9144000" cy="1719064"/>
          </a:xfrm>
        </p:spPr>
        <p:txBody>
          <a:bodyPr>
            <a:normAutofit fontScale="90000"/>
          </a:bodyPr>
          <a:lstStyle/>
          <a:p>
            <a:r>
              <a:rPr lang="en-US" dirty="0" smtClean="0"/>
              <a:t>but wait! a special case! what happens if the number is 0? </a:t>
            </a:r>
            <a:r>
              <a:rPr lang="en-US" dirty="0"/>
              <a:t/>
            </a:r>
            <a:br>
              <a:rPr lang="en-US" dirty="0"/>
            </a:br>
            <a:r>
              <a:rPr lang="en-US" dirty="0" smtClean="0"/>
              <a:t/>
            </a:r>
            <a:br>
              <a:rPr lang="en-US" dirty="0" smtClean="0"/>
            </a:br>
            <a:r>
              <a:rPr lang="en-US" dirty="0" smtClean="0"/>
              <a:t>How many digits?</a:t>
            </a:r>
            <a:endParaRPr lang="en-CA" dirty="0"/>
          </a:p>
        </p:txBody>
      </p:sp>
      <p:sp>
        <p:nvSpPr>
          <p:cNvPr id="3" name="コンテンツ プレースホルダー 2"/>
          <p:cNvSpPr>
            <a:spLocks noGrp="1"/>
          </p:cNvSpPr>
          <p:nvPr>
            <p:ph idx="1"/>
          </p:nvPr>
        </p:nvSpPr>
        <p:spPr>
          <a:xfrm>
            <a:off x="467544" y="188640"/>
            <a:ext cx="8229600" cy="4525963"/>
          </a:xfrm>
        </p:spPr>
        <p:txBody>
          <a:bodyPr>
            <a:normAutofit/>
          </a:bodyPr>
          <a:lstStyle/>
          <a:p>
            <a:pPr marL="0" indent="0">
              <a:buNone/>
            </a:pPr>
            <a:r>
              <a:rPr lang="en-CA" dirty="0"/>
              <a:t> </a:t>
            </a:r>
          </a:p>
        </p:txBody>
      </p:sp>
    </p:spTree>
    <p:extLst>
      <p:ext uri="{BB962C8B-B14F-4D97-AF65-F5344CB8AC3E}">
        <p14:creationId xmlns:p14="http://schemas.microsoft.com/office/powerpoint/2010/main" val="2421436303"/>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impsoncrazy.com/content/pictures/homer/homer-do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67691"/>
            <a:ext cx="3674839" cy="367483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44624"/>
            <a:ext cx="8229600" cy="850106"/>
          </a:xfrm>
        </p:spPr>
        <p:txBody>
          <a:bodyPr/>
          <a:lstStyle/>
          <a:p>
            <a:r>
              <a:rPr lang="en-US" dirty="0" smtClean="0"/>
              <a:t>!!! special case !!!</a:t>
            </a:r>
            <a:endParaRPr lang="en-CA" dirty="0"/>
          </a:p>
        </p:txBody>
      </p:sp>
      <p:sp>
        <p:nvSpPr>
          <p:cNvPr id="3" name="コンテンツ プレースホルダー 2"/>
          <p:cNvSpPr>
            <a:spLocks noGrp="1"/>
          </p:cNvSpPr>
          <p:nvPr>
            <p:ph idx="1"/>
          </p:nvPr>
        </p:nvSpPr>
        <p:spPr>
          <a:xfrm>
            <a:off x="251520" y="836712"/>
            <a:ext cx="8712968" cy="5832648"/>
          </a:xfrm>
        </p:spPr>
        <p:txBody>
          <a:bodyPr>
            <a:normAutofit/>
          </a:bodyPr>
          <a:lstStyle/>
          <a:p>
            <a:pPr marL="0" indent="0">
              <a:buNone/>
            </a:pPr>
            <a:r>
              <a:rPr lang="en-US" b="1" dirty="0" smtClean="0"/>
              <a:t>note:</a:t>
            </a:r>
            <a:r>
              <a:rPr lang="en-US" dirty="0" smtClean="0"/>
              <a:t> in computer programming you will often find </a:t>
            </a:r>
            <a:r>
              <a:rPr lang="en-US" b="1" dirty="0" smtClean="0"/>
              <a:t>special cases</a:t>
            </a:r>
            <a:r>
              <a:rPr lang="en-US" dirty="0" smtClean="0"/>
              <a:t> that break your algorithm. D’oh! Either you fix your algorithm to remove the special cases, or, you handle the special cases separately.</a:t>
            </a:r>
          </a:p>
          <a:p>
            <a:pPr marL="0" indent="0">
              <a:buNone/>
            </a:pPr>
            <a:endParaRPr lang="en-US" b="1" dirty="0"/>
          </a:p>
          <a:p>
            <a:pPr marL="0" indent="0">
              <a:buNone/>
            </a:pPr>
            <a:r>
              <a:rPr lang="en-US" dirty="0" smtClean="0"/>
              <a:t>if there is only one or two special cases they are often handled with if statements. if you have many special cases, may be time to re-think your algorithm.</a:t>
            </a:r>
            <a:endParaRPr lang="en-CA" dirty="0"/>
          </a:p>
        </p:txBody>
      </p:sp>
      <p:sp>
        <p:nvSpPr>
          <p:cNvPr id="4" name="AutoShape 2" descr="data:image/jpg;base64,/9j/4AAQSkZJRgABAQAAAQABAAD/2wCEAAkGBhQQEBUQEBMSFRQQGBYVFhYRGRkYFBQWGRIVFBQSFxYXHyweGBsjGhUWHy8sIygpLCwsFh4xNzA2NiYrLSoBCQoKDgwOGg8PGiwkHyQtKSkyMCwqMC0pLC00LSw0LCwvKSwsLCkqLywsLSwsNDIsLCw0Ly40MCwpLCksKSwqLP/AABEIAOEA4QMBIgACEQEDEQH/xAAbAAEAAwEBAQEAAAAAAAAAAAAABAUGAwIBB//EAEgQAAICAgADBQQGBQcKBwAAAAECAAMEEQUSIQYTMUFRIjJhgRRCUnGRoSMzcnOCNFNUYmODogcVJENEdLGys8IWNWSSk7XR/8QAGwEBAAIDAQEAAAAAAAAAAAAAAAQFAgMGAQf/xAA0EQACAQMCAggFAwQDAAAAAAAAAQIDBBEhMQUSE0FRYXGBofAiMpHB0RSx4QYkQvEVM1L/2gAMAwEAAhEDEQA/AP3CIieAREQBERAEREAREQBERAEREAREg8Y4umLX3jhmJIREQbstsb3KkHmx+QABJIAJAE6Jna+A3ZPt59rgN1GNiu1dVY+y9qasub1JIX0XzPv/AMD4o61LZS3k+PbbW2/U8rab+IEQC/iYyntqMW84eRYcpt6rsxk57S/j9HyEqHKlugWBHKGCt7K662p7Y1L1vqyqF+3dS/dj4s6BlQfFiBAL6JzoyFsUPWysrgFWQgqwPgQR0InSAIiIAiIgCIiAIiIAiIgCIiAIiIAiIgCIiAIiIAiIgHPIyFrRrLGVEQFmZyAqgDZYk9ABPz09pLczNbIxK0arFXuabMkuqrYwD32rSF53JRq1BJTpz6PtmSsvM/zjb3h64lLfoU+re6nRyn+0gYarHh05+u05XDMFqjdzEEW3Paut706psN8Qwb5anOcQ4x0blTo7rr7+7wJlK35sOR2bKzm6nLqX4V44C/47GP5ynvzs/La3HGVX3NTKtj9yyNa+tvjhqrQwQArzFSDs8o8GmgEr+AYTU4yJZrvPaazR2DY7tY535+0xlLHi90k2566dS+u3vJIdvDOMEbieRkDCfFTCx9Ku6ThWBO7tQiymwVWqoGrFVujnwM1vCO1uPkMKgxruI33N6mu3w68qvrnA9U5h8ZVzhmYNdyclqK6+OmG9HyYehHkR1El0OP1YvFWKa7tH+DCVpF/Kyfm4w4dauTT7OPdYqZNQ6IjWMETLQeCHnZQ+ujBix6r100/NOPZV9GFfjszX49tbVh7Tu7F5vZ7x3PW2pd8xJ9teXe2Hu/pNbhgGUgg9QR1BB6gg+YnVW1zTuYc9N6eq8SDODg8M9RESQYCIiAIiIAiIgCIiAIiIAiIgCIiAIiIAiIgCZztvnEUpi1sVszWNW195KgvNkWD0IQFQfJrEmjmIyr+/4hfZ9XFVcVPTmIW/IYfeWpX76jIPELj9Pbymt9l4v3k20oc80jtVUEUKoCqoCqB0AAGgAPQDpPcRPnJbiIiAIiIAnrsXf3NluAfcqC3Y/wDVpcsrUj4V2KwHotiDylRkcUsa1qcatHNWhY9rlK0YqGFY5VZnflKk6AADDZ2dThw3jprzu8vqNb4+HmO4B5q7EWzFdWqs0OYey3QgMvmOoJvuCOpTuUuqS117sp49795FucOHgfpO59n5rh9n67q1ty60tyLVV7LXG3DsAxWt/erVSdKFI0APPrNL2P4i+7sO52sbG5Grd+rvRZzd3zn6zK1diE+JCqT1JnRWnE6VzVlSimmvUiToyhHmZpYiJaGgREQBERAEREAREQBERAEREAREQBESPxHPTHpe+08qUqzsfRVBJOvPoIBD4r2lx8WxKrrAr2rY6rok8lVbWWOde6AqnqfE9Jk+z6kY1bWdLL+a5wf5y5mvdfkXI+5ZQ9t1etabMhWOTxDvS6JpnSthXjJiVjz5Kcq34FzY3nO3D8Oy7iHfZB9rFrJ7tDuqh7hpal+061BizeferrQAE5zjr5oxg3hLMvsvVku10bfkaqJ5dwASSAANknoAB1JJ8hOGb3pUHHNQO9nvQxUjXgCjAg+HXr9049LJYkmJVU8aKutWVX3LOeVHDc9FjeSrZoFWPkrhSfLctZ7KDjueJ5EruL5zoa6qeXvchiql9lEVUL2WMAQW0BoAEbLL1A2ZYyn7SewleT/RbFdv3Tbpu/BLC33oJnRSc0n7fV6iWxFFVuBz3PZ39LubLyUC21EqqtcvJ7LIAgJXWwASCdaM/tBwZczHarm5WKt3di+KMyMnMCPFSrFWHmrEecsmXewRseBB8D6iRuGYXcUV08xbuUSvmPiwVQoJ/CZ9M8qoniSfV7xp6mPL1dRy4Hnd9QjEcrLuuxT1KWIeSxCfPTKfvGj5yVwQ64p0+tiNv+HJTl/52n2rGVCxVQDY3MxH1m5VXmPx5VUfKe+zSc3Eb2/mcehPnZbe7D8Er/GWfB/ivU47av0NNxpT1NfERO5KwREQBERAEREAREQBERAEREAREQBPjoCNEAg+R6ifZSdq+MPRUiUa77JcVVlhtU9lnstK+YWtHOvM8o85jOahFylstT1LLwih7W8Prs4rh2HZeinIfxOlUlKl0vgCxsY7/sp44Tw40oQzc1ljvZYwGgzsfIeQChUHwQSizaKlzFqufLN1qLrKF9nMCXcJW4XVdYZg3KOUoTsco6bv+Fi4KUv0zIxC2Lod6mgVcqPcbqQR4bUkdCAOF4pcfqKnSR0TS0e+NfHrf8FnQhyLDKjjzvZkJU1F12PWne2LXyaewuVqVhYy86ryOxUb6lCR0G7Xh/GaryURiHQbauxSlqj1NbgNr4+Hxk6Q+I8KrvAFgO06o6nlsrP2kcdVP5HzBHSV3SRklGSxjs/HX6ehuw1qjvk4y2o1dihkcaZWGwR6ESqxclsV1x72LVOeWi5zs78se5j9f7LH3/A+0Pa+1cSfGYVZhBViFryQAqsSdBLgOldh8Afcby0fZlpk4q2o1dihkcaZWGwR6EGPk+GWsX7yvfcxvqtz1dcEUu5CqgLMT0AAGySfIACVXam0Hh+Sw6h6LOX481RCfiWH4yoy+DWtkHFXIdqq0qvSrJ09b/pLEaq1wBaygrWRtm+IYdJJ48My7HdO4pXl055bWsazu3Fvdovdr1YprbHz8DN0KMYzi+Zbp9mnn9smDk2noaUDXQz7OWNlLai21kMlgDqR5qw2D+BnWQmmnqbRPvYq0C/Mrfpc1q26P1qO5rqqdT5jdbg+jbHoT8kHiNTqUyccbvxiSq713qHXe4xPo4A1vwdUPlLThV1G2uFKez0z2d5orwc4aG8iRuG8RTIpS+o8yWqGU+B0R4EeRHgR5EESTPoBVCIiAIiIAiIgCIiAIiIAiIgCIiAJmu3OKwqry0Gzgs1rrsAtSanS4Ak65grc434lNec0syfbTK756+Hr4WauyPhQjezWf3tgC/FUtke6lCNGbqfLh5M4JuSxuUOPxDEybfY/SWWKgZSj+wtTtbX3isNVEOx1zaJOvSXkEzjl5iUobLXVEXxZyAB6dTPm8nztKOfrn7IuFpudolC/aOyz+T47FfJ8lu5U/EJytYR96rPH+cczx5cP7t3D/Fr/ALZJjYV2s4x4tHnOi+tqDqVYBlYEFWAIIPQgg9CJSZOO+Cheq6oUL/q8xmCoPJa7xtlHorB/Qa8J9TtPyfyupqR/OKe9o+bqAyD4uqj4ybVwjHaz6StdbO3tC33z1HvIx3yj9nUx5J0Hiqnj6p+e3mtjx/FsUHBu0PM7Z2TW1dVyJXVYn6WkVo1hJd1HNWWZyfbVQAF2d7E1WJlpavPU6WKfBq2DL+K9JAyOz1Zc21F6LW6mzHPIWPq6aKWfxqZVXcKRLUGZTQ/fNyJlUr3NnPolUuCHYLaOmVtE9NDY3lPoqzzHTu7l47/XXsMVzR3J3Dz9GyWxDoJcHvoH2faH0ikD0DOHHwsYfVl3MpR2bFovz8RXYYar9GZnss7+xHNmStZsY+wyAUgjoSz/AGQZp8e9bEWxDtXUMp9VYAqfmCJsvbWVKMKj/wAl4a/ysP6nlKak2uw6RESuNx47NZX0bLbFP6rL5rqfRbh1yKh+1vvQPXvpsZguNUOaueobux2W6r42V9Qn3OvNWfhYZteHZy30131naXItin1VlDL+Rnd8Guunt+WW8dPLq/HkVdxDlnldZIiIlyRxERAEREAREQBERAEREATH9o87Iy1urwCRXjb7x0JD5FikF8Khx1Q6BVnHgxCjqGK2naLOdmTCxm5b8kElx449CkCy/wDa6hE39ZgeoVpacP4emPUlNKhUrAVVHkB8T1J8yT1JJJgGVv4VgV4f0/HayhO7Fi3YzuLG3optCSLWJIHLYrbY61uQuC41oQ3ZRBycjle4qNKpChVqUbOlRRrxPXmP1p77T8DONauSC7YS2NfbSvVce8/7ZygbavZZmA6IzGzR6lZiOCAQQQQCCOoIPUEEeInK8fuJrlopYjvnt7vInWkFrLrI3E+JLj1G19kDQCr1Z3Y6StB5sxIA/wDzcoqcNrHGRlaa0dUQHdeOD9Wv1fXi56ny0Ok6Zb9/mNv3MIBVHkb7EDO/3rUyKP3ryXItlbqnBTe79F7/AASnqxERJ56JAXhhqJfEfuSTsprmoc+ZarY5SfVCp9dyfE8aTWHseNZOVfaG5el2K5P2sVksQ/w2FHX8D98l8LwTxbunekrhK3eN9ICFshkLBahUCeVA423PokoF5epI4y9/ydP/AKPdX5VZV4HwDsLiPxtM2WNjQ6bn5dVqtdCPcSlGO5qEQKAqgAAAADoAB4ADyEwPBKe6FuN/RLrKlHpXsW0D5VW1j5T9AmHsGuI5g9foz/M0ch/KpZv47TUrXm7Gn9vuaLZ4mSoiJwxZid+wdvLVdi/0W91Uf2dgXIrH3AWlB+7nCeezb8nEbl/nsel/nVbcjH8LK/wEvuA1eW5cO1P01/JFuo5hk2ERE7YrRERAEREAREQBKzivaGvHYVae25xtKKRzWsN65tbARN/WcqvxkXifFrLLTh4Wu9XXfXMOavFBGwNfXuIO1TwAIZumg07hHBK8VSKwSznmsssPNba327HPVj6eQHQADQgFeKc+/q1lGIp+rWvf3a+Nj8tan4BGHxM9NwTKXrXxCwsPK+mh6z94qWtvwaXsQDK9nLGqyrq80AZeSedXXfc201jSVUk9V7sMWZG67sdhsEkaqU/azAa3FZqv12P+noPmLawWQfc3VD6rYw85P4ZxFMimu+o7S5FdT8GAI/4wCTMfxHsxZik2YK89RJL4uwvKT1LYzHovXqUbSnyK9d7CJpr0KdeHJUWUZRk4vKPyTgWQH789Q5yL2dHBWxN2EVh0b2kPIE8RLSW/bDDqybRRRUXzlUEW1t3ZxkJ6Ndbo+wdHVZVufR9nQLCgxjYrWUX8htxnCO1e+R91Jatig9RtbBseRBlXXteiWVsT6NZS0e5IiJU9pu0SYFHf2KzjmVAE1vZ2fE9ANAyLFOTwje2ksstonE5ShVdiFD8oHP06voKvX6xJA16ztPD0al//AJOq/wDQ2t/pF99o+K96a6z80rU/OZHjtxTGt5ObnZGSsJ77WuClSoPNi5UCaLhvbNfo9dWDi3OtarWDYPo9Ccg7spuz9J7JUr7KN4GTrWcKSlUqNJbakS4zLEUbSYPFvFuVmXoQyNctasOoIqorRtHzAsNo+9TPuVVfldMu72D40Y3NXUR6WPvvLfxVT5rJVVSooRAFVQAqqAFUDwAA6ASo4txSlXp9DS111fUZUKEovmke4iJzJME5cK/80q+OLk/lkYev+YzrOXBuvFF1/q8S3fw7zIp5f+i34S24Mv7yHn+zNFz/ANbNnERO+KoREQBERAEpeP8AE3DJiYxH0nIBIYjmWioaFmSw89bAUH3mYDwDEW2RkLWjWOQqoCzMfBVA2WPwAG5S9lMdmR820EW5pFmm96ukb+j0a8uVDzEfbssPnALLhPCkxahVUDobJLHbuxO3sdj1Z2JJJPiTJkRAEREAT897GluH4NFyhmw7K1NyLstjOOjZCAdTU2uZwPdJLgaLa32ReK0Z28EBY/cBs/8ACUXZjJrxuFYjZDpUq49PM1rBFDGtSdliB4kwC+puV1DowZXAZWUgqwI2GBHQgiVvaDi7UIqUhXyMg93Qje6W1trH11FaLtmPoNDqwByF/GlqYvwbvnDElqe6P0FmJJLJZayCsk9SamZT4lCZ94bxHO758q7Hxe+sHIvNe/LTUDsVIq0nxPtMebbHXkqgRKt7b0nic0vM2KnOWyNnwTg64tXICXdyXttb37rW1z2trzOgAB0UBVHQATBZ3DHuzc2+m4owvWvlYc9LivEx1PMmwQebmG1IPTrvQE0A7U5i+/iY7jz7nIbm+QspVT82EouA8TG2quDVZF1t93d2jRbnvewd2w2tvKhUHkJ1rrKniXEISof28svK27NersN9Cm1P4lghZVmXXyhqMcmyyupWW9uUtZYtanlNXNoc2z49AfSWHF+xuVjYz3Lk13lAbHrvq9no3OwpYOpAA91X5uoA5hvpLquT6aLLmC08OqOQ7N4Cy3nqqJ9dIt/zdfhLfG4W2cwyM1CKgd0Ylg6L9m/IXwa0+IU9K/2uolcNp9LbqpVSy/2PK9RqeE9iHwPsVj3VrkZFgzRcm0LoFoVLE96unZ0Sp95izaOgRsifLv8AJ+6nWPmWKnkt6Ldyj0V9q5H7ZY/GWfYZR9CVlGkssyLKgOgFNmVbZSAPId2y6HkDL+WbpQa5cLBo55ZzkzvBuxddFgvtd8i5N8jW8oSrY0TXWgCqSDrZ22iRzaOpWcawvomaHXpTxAkMPJMpU5gw/e1o2/61Q83M2spO2eAbsG4J+srXvqv3tJFtf4sgH3EzRdWsa9CVLG+3j1HsKjjLmKyJyxshbEWxPdsVXX9llDL+RE6z5s1jQuBERAE6diqe8sycv6tjrRWfWvH51Zh99z3D4hRKziVjuyYuOdX5OwGHXuaxrvck/sAjXq7IPM62vDsBMelKKhypUqoo9FUaHXzPSdVwC0eXcS8F939vqQbqp/giREROqIIiIgCIiAUnbXBsv4fk00dbLKmCjp7XqnXp7Q2vUgdZjcspk2U10ZmbaTu7Ic32VFEUlFx2pp5FqdrN7BUECpx46M/TCddTPz/gtnfd7mkdc1+8Xpo9yoFeMD/dKr/fY0q+K3Tt7duL1ei/P0N9CHPPU9jg4HuX5q/dlXn8rHYflO9d2bV1qy+8A+pmVowPw7ykIw+8833STBnHU+JXVN5VR+bz++SwdGD6ibwjtaLLFx8ms0XPvk9rnpuIBJFVuhttAnlYK2gSAQCZJ4t2roxm7osbLtbFNA7y74EqPcHxcqvxmNu4XdlgfSmFVYZXFNB/SbVgyM+R0IIIB/RhdfaMtMLAroXkpRUXxIUa2fNmPix+J2Zd/wDPOFPEopz7tvfhp3kb9Ll6PQ8cTzsrNrepgmLTarIyrq3JZGBVgX/V1Eg66Cz4GccbgFKMHKmyxRoWXsbbB8FZ98g+C6HwljEpLjiNxcfPLTsWi9+JJhRhDZCIiQDaJDvppy6irclibI9k+66MQSGXqrqw8QQQRJkp+JYLVOcvGBL+N1Q8MhQPIeAuA91vPXKemiuymsvfD6vfV4/7XkiFwXs3Zbk341+SwZe7ysdwBzWMgSuq20e6/ctWNr4Mb+Y6JXl0uf2he7BaoDusyywYTIuz3V7jTWKfEoKib1PmgHnsSv4BmJl51FuMwdKK7WssX3QtqViukn7bEB+XxAr662N23E+HJXxbFyiP1yW4/j0Fora2mzXhzd0uSm/HT6n0Hhs5ztoOaw9uzbuKmskpvBosPFWqtKqxpK1VFA8lUBVHyAE7REnmoQREQD887LDWHUn80Gq+VVj1D8klrKrsu28St/5zvLPlZdZYPycS1nzK6x088f8Ap/uXUPlQkTP4h3fKiqbLbSVqqT3rGHj1PRVHizHoo+QPKnOfJY14Ki0g6a5t/Rqj57cfrWH2a9+hK+M0/AuzaYu3LG2+wAWXWa5m11CKB0rrB8FXp5nZ2TbcP4POu1OqsR9X77foR6two6R3PHZrs+cZWstYPkX6Nrj3QBvkprB6itNnXmSWY9WMuoidrCMYRUYrCRXN51YiImR4IiIAiIgFB26ySuDYiHT5HJjqfMG+xaSw+Kq7N/DK6usKAqjSqAAB5ADQH4Tv22bdmFX65DOf7vEyCP8AEVPynKcd/UNRurCn2LP1f8FhaL4WxEROcJgiIgCIldndosei1abrq63dS4DsFAUEDZLHQ2eg9dHXgZlGEpvEVkNpbljPh+H5ypfjvfKVwFbJtI9ju1Y083l3l3StV9fa36A+EmcP4iLeYFWSyo8ttT+/U3o3qD4hh0YdQZuna1oQ6SUWltqjBTi3hMpcLimRSeXJ5nZF57kCLzImwrZOOa/11AYjmUqLEBBO+m7i/jVSVC/nVkOuTuyGNpPupWF99mOgAPEme8Je94lQqf7KlttpH1RYndVVk+rnmbX9jv0mpo7P4yWm9MehbTsmxa0FhJ8Tzgb6/fOio8Lp3tKFZrkb3SWj712ZIkq7ptx3I3ZDhbY2DTTYAHVeZwPBXdjY6AjxALEfKRO3Vhrx6shVZ2x8nGcKmudua9aGVdkDZW1gNkeM0coO3XTAsb7DUv8A+zJqf/tnVJY0IJZ8L4tVk195Q4ZdkHxDKw95HU+0jjzDAEekmSp4j2aqts79DZTf0HfY55LCB4BwQUtA8hYrAeUjAcQp6f6LlKPMlsa356Do5+7kHwgF/KztNxE4+JdavVwhFY82tf2KUHxaxkHzkZeP5H1uHZW/6lmIy/ibwfynijh9+VdXdlotVdB56scMHY2aIW65x7O1BPKq7AJ5ixIXlApOGdmc6umqgDDqWpErDF7bjpEC75AlY8vtSzo7Co3XNtsyf7NtV4//AMKe+PhYXmniQ6Vhb0pc0YLPbu/U2SqzksNniqoIoVQFVQAAo0AB4AAeAnuIkw1iIiAIiIAiIgCIiAZbtsurMKzyW9kPw7zFvVf8QUfxTlLztFwj6XjPSG5GOmrfx5LUYWVWa89OqnXmAR5zLcO4h3nMli93fVpbqj41t6j7SN4q3gw+OwOS/qC3lzxrJaYw+7/eSfaTWHEmxETmCaIkHL41VW/dlua0+FVQNlx/u0BYD4kAfGScXgWTldbt4lJ+ojA5Tj0LrtKB+yWb+spk+14dXuX8EdO17fz5GqdaMN2RrMp7bDjYgV7hrnZt9zjg+DWkeLa6hAeZvgPaGp4HwCvErKrt3c89tr6Nlr60XbXQdAAAOigAAaEk8N4ZVjViqhFRF8AvqepYnxZiepJ2SepkqdrY8Pp2ccR1b3fvZFbVquo9RKzi3ZvHymV7q9unRbEZq7VHiVFlZDhfhvUs4k9pNYZqIXCuDU4qFKEChiWY7LM7Hxd3YlnbQA2xJ0BJsRPVoBKjtdgvfg31VLzWOh5F2BzMNEDbEAeHmRLeIBC4TxevKr56ifZJV1YFbK3HvV2IeqMNjofUEdCDJso+NcIcP9MwwBkIAGQnlTKrHXuLD4Bh15G8VJ+yWBseFcUTJpW6vfK++jDTowJV63X6rqwKkeRBgEuIiAIiIAiIgCIiAIiIAiIgCIiAJUdoeDY1qG7JAXuFZu+VmrsqUAsxFqEMq6GyN6OuolvM9x8fScinB8U/lGR6Gqtx3VR/eWgfetNg8540msMFRwHsnddV31uXm1i0lq6j3HeV1HXdi1npLGwj2j9nm5evLs2idgqD+usyr/hbc4U/elRVD8wZpImiNrQi8xhFeSM3OT3bInDuE04y8mPVXUv2alVAT6kKOp++S4iSDAREQBERAEREAREQBM7cPoecrjpRxBuRx5JlBP0dnw7xEKH+tXX5sZopW9o+GHJxbaVOnZd1t9i1CHpf+GxUPygFlEhcE4kMnGpyANC+tLNfZLKCVPxBJHyk2AIiIAiIgCIiAIiIAiIgCIiAJn+yY73v849fpdh7s/8Ap6iaqNfBtPb/AHxkntbnNThXPX0sKd3V+9sIqq/xusn8OwVopror6JSi1r+yihV/IQCRERAEREAREQBERAEREAREQBERAKHsaeWm2r+YycpAPRTkPag+SWKPlL6UHZX380+Ry7NfKmhT+YMv4AiIgCIiAIiIAiIgCIiAIiIBRdsf5PX/AL1g/wD2GPL2IgCIiAIiIAiIgCIiAIiIAiIgCDEQCg7Ie7k/75lf9Uy/iIAiIgCIiAIiIAiIgCIi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 name="AutoShape 4" descr="data:image/jpg;base64,/9j/4AAQSkZJRgABAQAAAQABAAD/2wCEAAkGBhQQEBUQEBMSFRQQGBYVFhYRGRkYFBQWGRIVFBQSFxYXHyweGBsjGhUWHy8sIygpLCwsFh4xNzA2NiYrLSoBCQoKDgwOGg8PGiwkHyQtKSkyMCwqMC0pLC00LSw0LCwvKSwsLCkqLywsLSwsNDIsLCw0Ly40MCwpLCksKSwqLP/AABEIAOEA4QMBIgACEQEDEQH/xAAbAAEAAwEBAQEAAAAAAAAAAAAABAUGAwIBB//EAEgQAAICAgADBQQGBQcKBwAAAAECAAMEEQUSIQYTMUFRIjJhgRRCUnGRoSMzcnOCNFNUYmODogcVJENEdLGys8IWNWSSk7XR/8QAGwEBAAIDAQEAAAAAAAAAAAAAAAQFAgMGAQf/xAA0EQACAQMCAggFAwQDAAAAAAAAAQIDBBEhMQUSE0FRYXGBofAiMpHB0RSx4QYkQvEVM1L/2gAMAwEAAhEDEQA/AP3CIieAREQBERAEREAREQBERAEREAREg8Y4umLX3jhmJIREQbstsb3KkHmx+QABJIAJAE6Jna+A3ZPt59rgN1GNiu1dVY+y9qasub1JIX0XzPv/AMD4o61LZS3k+PbbW2/U8rab+IEQC/iYyntqMW84eRYcpt6rsxk57S/j9HyEqHKlugWBHKGCt7K662p7Y1L1vqyqF+3dS/dj4s6BlQfFiBAL6JzoyFsUPWysrgFWQgqwPgQR0InSAIiIAiIgCIiAIiIAiIgCIiAIiIAiIgCIiAIiIAiIgHPIyFrRrLGVEQFmZyAqgDZYk9ABPz09pLczNbIxK0arFXuabMkuqrYwD32rSF53JRq1BJTpz6PtmSsvM/zjb3h64lLfoU+re6nRyn+0gYarHh05+u05XDMFqjdzEEW3Paut706psN8Qwb5anOcQ4x0blTo7rr7+7wJlK35sOR2bKzm6nLqX4V44C/47GP5ynvzs/La3HGVX3NTKtj9yyNa+tvjhqrQwQArzFSDs8o8GmgEr+AYTU4yJZrvPaazR2DY7tY535+0xlLHi90k2566dS+u3vJIdvDOMEbieRkDCfFTCx9Ku6ThWBO7tQiymwVWqoGrFVujnwM1vCO1uPkMKgxruI33N6mu3w68qvrnA9U5h8ZVzhmYNdyclqK6+OmG9HyYehHkR1El0OP1YvFWKa7tH+DCVpF/Kyfm4w4dauTT7OPdYqZNQ6IjWMETLQeCHnZQ+ujBix6r100/NOPZV9GFfjszX49tbVh7Tu7F5vZ7x3PW2pd8xJ9teXe2Hu/pNbhgGUgg9QR1BB6gg+YnVW1zTuYc9N6eq8SDODg8M9RESQYCIiAIiIAiIgCIiAIiIAiIgCIiAIiIAiIgCZztvnEUpi1sVszWNW195KgvNkWD0IQFQfJrEmjmIyr+/4hfZ9XFVcVPTmIW/IYfeWpX76jIPELj9Pbymt9l4v3k20oc80jtVUEUKoCqoCqB0AAGgAPQDpPcRPnJbiIiAIiIAnrsXf3NluAfcqC3Y/wDVpcsrUj4V2KwHotiDylRkcUsa1qcatHNWhY9rlK0YqGFY5VZnflKk6AADDZ2dThw3jprzu8vqNb4+HmO4B5q7EWzFdWqs0OYey3QgMvmOoJvuCOpTuUuqS117sp49795FucOHgfpO59n5rh9n67q1ty60tyLVV7LXG3DsAxWt/erVSdKFI0APPrNL2P4i+7sO52sbG5Grd+rvRZzd3zn6zK1diE+JCqT1JnRWnE6VzVlSimmvUiToyhHmZpYiJaGgREQBERAEREAREQBERAEREAREQBESPxHPTHpe+08qUqzsfRVBJOvPoIBD4r2lx8WxKrrAr2rY6rok8lVbWWOde6AqnqfE9Jk+z6kY1bWdLL+a5wf5y5mvdfkXI+5ZQ9t1etabMhWOTxDvS6JpnSthXjJiVjz5Kcq34FzY3nO3D8Oy7iHfZB9rFrJ7tDuqh7hpal+061BizeferrQAE5zjr5oxg3hLMvsvVku10bfkaqJ5dwASSAANknoAB1JJ8hOGb3pUHHNQO9nvQxUjXgCjAg+HXr9049LJYkmJVU8aKutWVX3LOeVHDc9FjeSrZoFWPkrhSfLctZ7KDjueJ5EruL5zoa6qeXvchiql9lEVUL2WMAQW0BoAEbLL1A2ZYyn7SewleT/RbFdv3Tbpu/BLC33oJnRSc0n7fV6iWxFFVuBz3PZ39LubLyUC21EqqtcvJ7LIAgJXWwASCdaM/tBwZczHarm5WKt3di+KMyMnMCPFSrFWHmrEecsmXewRseBB8D6iRuGYXcUV08xbuUSvmPiwVQoJ/CZ9M8qoniSfV7xp6mPL1dRy4Hnd9QjEcrLuuxT1KWIeSxCfPTKfvGj5yVwQ64p0+tiNv+HJTl/52n2rGVCxVQDY3MxH1m5VXmPx5VUfKe+zSc3Eb2/mcehPnZbe7D8Er/GWfB/ivU47av0NNxpT1NfERO5KwREQBERAEREAREQBERAEREAREQBPjoCNEAg+R6ifZSdq+MPRUiUa77JcVVlhtU9lnstK+YWtHOvM8o85jOahFylstT1LLwih7W8Prs4rh2HZeinIfxOlUlKl0vgCxsY7/sp44Tw40oQzc1ljvZYwGgzsfIeQChUHwQSizaKlzFqufLN1qLrKF9nMCXcJW4XVdYZg3KOUoTsco6bv+Fi4KUv0zIxC2Lod6mgVcqPcbqQR4bUkdCAOF4pcfqKnSR0TS0e+NfHrf8FnQhyLDKjjzvZkJU1F12PWne2LXyaewuVqVhYy86ryOxUb6lCR0G7Xh/GaryURiHQbauxSlqj1NbgNr4+Hxk6Q+I8KrvAFgO06o6nlsrP2kcdVP5HzBHSV3SRklGSxjs/HX6ehuw1qjvk4y2o1dihkcaZWGwR6ESqxclsV1x72LVOeWi5zs78se5j9f7LH3/A+0Pa+1cSfGYVZhBViFryQAqsSdBLgOldh8Afcby0fZlpk4q2o1dihkcaZWGwR6EGPk+GWsX7yvfcxvqtz1dcEUu5CqgLMT0AAGySfIACVXam0Hh+Sw6h6LOX481RCfiWH4yoy+DWtkHFXIdqq0qvSrJ09b/pLEaq1wBaygrWRtm+IYdJJ48My7HdO4pXl055bWsazu3Fvdovdr1YprbHz8DN0KMYzi+Zbp9mnn9smDk2noaUDXQz7OWNlLai21kMlgDqR5qw2D+BnWQmmnqbRPvYq0C/Mrfpc1q26P1qO5rqqdT5jdbg+jbHoT8kHiNTqUyccbvxiSq713qHXe4xPo4A1vwdUPlLThV1G2uFKez0z2d5orwc4aG8iRuG8RTIpS+o8yWqGU+B0R4EeRHgR5EESTPoBVCIiAIiIAiIgCIiAIiIAiIgCIiAJmu3OKwqry0Gzgs1rrsAtSanS4Ak65grc434lNec0syfbTK756+Hr4WauyPhQjezWf3tgC/FUtke6lCNGbqfLh5M4JuSxuUOPxDEybfY/SWWKgZSj+wtTtbX3isNVEOx1zaJOvSXkEzjl5iUobLXVEXxZyAB6dTPm8nztKOfrn7IuFpudolC/aOyz+T47FfJ8lu5U/EJytYR96rPH+cczx5cP7t3D/Fr/ALZJjYV2s4x4tHnOi+tqDqVYBlYEFWAIIPQgg9CJSZOO+Cheq6oUL/q8xmCoPJa7xtlHorB/Qa8J9TtPyfyupqR/OKe9o+bqAyD4uqj4ybVwjHaz6StdbO3tC33z1HvIx3yj9nUx5J0Hiqnj6p+e3mtjx/FsUHBu0PM7Z2TW1dVyJXVYn6WkVo1hJd1HNWWZyfbVQAF2d7E1WJlpavPU6WKfBq2DL+K9JAyOz1Zc21F6LW6mzHPIWPq6aKWfxqZVXcKRLUGZTQ/fNyJlUr3NnPolUuCHYLaOmVtE9NDY3lPoqzzHTu7l47/XXsMVzR3J3Dz9GyWxDoJcHvoH2faH0ikD0DOHHwsYfVl3MpR2bFovz8RXYYar9GZnss7+xHNmStZsY+wyAUgjoSz/AGQZp8e9bEWxDtXUMp9VYAqfmCJsvbWVKMKj/wAl4a/ysP6nlKak2uw6RESuNx47NZX0bLbFP6rL5rqfRbh1yKh+1vvQPXvpsZguNUOaueobux2W6r42V9Qn3OvNWfhYZteHZy30131naXItin1VlDL+Rnd8Guunt+WW8dPLq/HkVdxDlnldZIiIlyRxERAEREAREQBERAEREATH9o87Iy1urwCRXjb7x0JD5FikF8Khx1Q6BVnHgxCjqGK2naLOdmTCxm5b8kElx449CkCy/wDa6hE39ZgeoVpacP4emPUlNKhUrAVVHkB8T1J8yT1JJJgGVv4VgV4f0/HayhO7Fi3YzuLG3optCSLWJIHLYrbY61uQuC41oQ3ZRBycjle4qNKpChVqUbOlRRrxPXmP1p77T8DONauSC7YS2NfbSvVce8/7ZygbavZZmA6IzGzR6lZiOCAQQQQCCOoIPUEEeInK8fuJrlopYjvnt7vInWkFrLrI3E+JLj1G19kDQCr1Z3Y6StB5sxIA/wDzcoqcNrHGRlaa0dUQHdeOD9Wv1fXi56ny0Ok6Zb9/mNv3MIBVHkb7EDO/3rUyKP3ryXItlbqnBTe79F7/AASnqxERJ56JAXhhqJfEfuSTsprmoc+ZarY5SfVCp9dyfE8aTWHseNZOVfaG5el2K5P2sVksQ/w2FHX8D98l8LwTxbunekrhK3eN9ICFshkLBahUCeVA423PokoF5epI4y9/ydP/AKPdX5VZV4HwDsLiPxtM2WNjQ6bn5dVqtdCPcSlGO5qEQKAqgAAAADoAB4ADyEwPBKe6FuN/RLrKlHpXsW0D5VW1j5T9AmHsGuI5g9foz/M0ch/KpZv47TUrXm7Gn9vuaLZ4mSoiJwxZid+wdvLVdi/0W91Uf2dgXIrH3AWlB+7nCeezb8nEbl/nsel/nVbcjH8LK/wEvuA1eW5cO1P01/JFuo5hk2ERE7YrRERAEREAREQBKzivaGvHYVae25xtKKRzWsN65tbARN/WcqvxkXifFrLLTh4Wu9XXfXMOavFBGwNfXuIO1TwAIZumg07hHBK8VSKwSznmsssPNba327HPVj6eQHQADQgFeKc+/q1lGIp+rWvf3a+Nj8tan4BGHxM9NwTKXrXxCwsPK+mh6z94qWtvwaXsQDK9nLGqyrq80AZeSedXXfc201jSVUk9V7sMWZG67sdhsEkaqU/azAa3FZqv12P+noPmLawWQfc3VD6rYw85P4ZxFMimu+o7S5FdT8GAI/4wCTMfxHsxZik2YK89RJL4uwvKT1LYzHovXqUbSnyK9d7CJpr0KdeHJUWUZRk4vKPyTgWQH789Q5yL2dHBWxN2EVh0b2kPIE8RLSW/bDDqybRRRUXzlUEW1t3ZxkJ6Ndbo+wdHVZVufR9nQLCgxjYrWUX8htxnCO1e+R91Jatig9RtbBseRBlXXteiWVsT6NZS0e5IiJU9pu0SYFHf2KzjmVAE1vZ2fE9ANAyLFOTwje2ksstonE5ShVdiFD8oHP06voKvX6xJA16ztPD0al//AJOq/wDQ2t/pF99o+K96a6z80rU/OZHjtxTGt5ObnZGSsJ77WuClSoPNi5UCaLhvbNfo9dWDi3OtarWDYPo9Ccg7spuz9J7JUr7KN4GTrWcKSlUqNJbakS4zLEUbSYPFvFuVmXoQyNctasOoIqorRtHzAsNo+9TPuVVfldMu72D40Y3NXUR6WPvvLfxVT5rJVVSooRAFVQAqqAFUDwAA6ASo4txSlXp9DS111fUZUKEovmke4iJzJME5cK/80q+OLk/lkYev+YzrOXBuvFF1/q8S3fw7zIp5f+i34S24Mv7yHn+zNFz/ANbNnERO+KoREQBERAEpeP8AE3DJiYxH0nIBIYjmWioaFmSw89bAUH3mYDwDEW2RkLWjWOQqoCzMfBVA2WPwAG5S9lMdmR820EW5pFmm96ukb+j0a8uVDzEfbssPnALLhPCkxahVUDobJLHbuxO3sdj1Z2JJJPiTJkRAEREAT897GluH4NFyhmw7K1NyLstjOOjZCAdTU2uZwPdJLgaLa32ReK0Z28EBY/cBs/8ACUXZjJrxuFYjZDpUq49PM1rBFDGtSdliB4kwC+puV1DowZXAZWUgqwI2GBHQgiVvaDi7UIqUhXyMg93Qje6W1trH11FaLtmPoNDqwByF/GlqYvwbvnDElqe6P0FmJJLJZayCsk9SamZT4lCZ94bxHO758q7Hxe+sHIvNe/LTUDsVIq0nxPtMebbHXkqgRKt7b0nic0vM2KnOWyNnwTg64tXICXdyXttb37rW1z2trzOgAB0UBVHQATBZ3DHuzc2+m4owvWvlYc9LivEx1PMmwQebmG1IPTrvQE0A7U5i+/iY7jz7nIbm+QspVT82EouA8TG2quDVZF1t93d2jRbnvewd2w2tvKhUHkJ1rrKniXEISof28svK27NersN9Cm1P4lghZVmXXyhqMcmyyupWW9uUtZYtanlNXNoc2z49AfSWHF+xuVjYz3Lk13lAbHrvq9no3OwpYOpAA91X5uoA5hvpLquT6aLLmC08OqOQ7N4Cy3nqqJ9dIt/zdfhLfG4W2cwyM1CKgd0Ylg6L9m/IXwa0+IU9K/2uolcNp9LbqpVSy/2PK9RqeE9iHwPsVj3VrkZFgzRcm0LoFoVLE96unZ0Sp95izaOgRsifLv8AJ+6nWPmWKnkt6Ldyj0V9q5H7ZY/GWfYZR9CVlGkssyLKgOgFNmVbZSAPId2y6HkDL+WbpQa5cLBo55ZzkzvBuxddFgvtd8i5N8jW8oSrY0TXWgCqSDrZ22iRzaOpWcawvomaHXpTxAkMPJMpU5gw/e1o2/61Q83M2spO2eAbsG4J+srXvqv3tJFtf4sgH3EzRdWsa9CVLG+3j1HsKjjLmKyJyxshbEWxPdsVXX9llDL+RE6z5s1jQuBERAE6diqe8sycv6tjrRWfWvH51Zh99z3D4hRKziVjuyYuOdX5OwGHXuaxrvck/sAjXq7IPM62vDsBMelKKhypUqoo9FUaHXzPSdVwC0eXcS8F939vqQbqp/giREROqIIiIgCIiAUnbXBsv4fk00dbLKmCjp7XqnXp7Q2vUgdZjcspk2U10ZmbaTu7Ic32VFEUlFx2pp5FqdrN7BUECpx46M/TCddTPz/gtnfd7mkdc1+8Xpo9yoFeMD/dKr/fY0q+K3Tt7duL1ei/P0N9CHPPU9jg4HuX5q/dlXn8rHYflO9d2bV1qy+8A+pmVowPw7ykIw+8833STBnHU+JXVN5VR+bz++SwdGD6ibwjtaLLFx8ms0XPvk9rnpuIBJFVuhttAnlYK2gSAQCZJ4t2roxm7osbLtbFNA7y74EqPcHxcqvxmNu4XdlgfSmFVYZXFNB/SbVgyM+R0IIIB/RhdfaMtMLAroXkpRUXxIUa2fNmPix+J2Zd/wDPOFPEopz7tvfhp3kb9Ll6PQ8cTzsrNrepgmLTarIyrq3JZGBVgX/V1Eg66Cz4GccbgFKMHKmyxRoWXsbbB8FZ98g+C6HwljEpLjiNxcfPLTsWi9+JJhRhDZCIiQDaJDvppy6irclibI9k+66MQSGXqrqw8QQQRJkp+JYLVOcvGBL+N1Q8MhQPIeAuA91vPXKemiuymsvfD6vfV4/7XkiFwXs3Zbk341+SwZe7ysdwBzWMgSuq20e6/ctWNr4Mb+Y6JXl0uf2he7BaoDusyywYTIuz3V7jTWKfEoKib1PmgHnsSv4BmJl51FuMwdKK7WssX3QtqViukn7bEB+XxAr662N23E+HJXxbFyiP1yW4/j0Fora2mzXhzd0uSm/HT6n0Hhs5ztoOaw9uzbuKmskpvBosPFWqtKqxpK1VFA8lUBVHyAE7REnmoQREQD887LDWHUn80Gq+VVj1D8klrKrsu28St/5zvLPlZdZYPycS1nzK6x088f8Ap/uXUPlQkTP4h3fKiqbLbSVqqT3rGHj1PRVHizHoo+QPKnOfJY14Ki0g6a5t/Rqj57cfrWH2a9+hK+M0/AuzaYu3LG2+wAWXWa5m11CKB0rrB8FXp5nZ2TbcP4POu1OqsR9X77foR6two6R3PHZrs+cZWstYPkX6Nrj3QBvkprB6itNnXmSWY9WMuoidrCMYRUYrCRXN51YiImR4IiIAiIgFB26ySuDYiHT5HJjqfMG+xaSw+Kq7N/DK6usKAqjSqAAB5ADQH4Tv22bdmFX65DOf7vEyCP8AEVPynKcd/UNRurCn2LP1f8FhaL4WxEROcJgiIgCIldndosei1abrq63dS4DsFAUEDZLHQ2eg9dHXgZlGEpvEVkNpbljPh+H5ypfjvfKVwFbJtI9ju1Y083l3l3StV9fa36A+EmcP4iLeYFWSyo8ttT+/U3o3qD4hh0YdQZuna1oQ6SUWltqjBTi3hMpcLimRSeXJ5nZF57kCLzImwrZOOa/11AYjmUqLEBBO+m7i/jVSVC/nVkOuTuyGNpPupWF99mOgAPEme8Je94lQqf7KlttpH1RYndVVk+rnmbX9jv0mpo7P4yWm9MehbTsmxa0FhJ8Tzgb6/fOio8Lp3tKFZrkb3SWj712ZIkq7ptx3I3ZDhbY2DTTYAHVeZwPBXdjY6AjxALEfKRO3Vhrx6shVZ2x8nGcKmudua9aGVdkDZW1gNkeM0coO3XTAsb7DUv8A+zJqf/tnVJY0IJZ8L4tVk195Q4ZdkHxDKw95HU+0jjzDAEekmSp4j2aqts79DZTf0HfY55LCB4BwQUtA8hYrAeUjAcQp6f6LlKPMlsa356Do5+7kHwgF/KztNxE4+JdavVwhFY82tf2KUHxaxkHzkZeP5H1uHZW/6lmIy/ibwfynijh9+VdXdlotVdB56scMHY2aIW65x7O1BPKq7AJ5ixIXlApOGdmc6umqgDDqWpErDF7bjpEC75AlY8vtSzo7Co3XNtsyf7NtV4//AMKe+PhYXmniQ6Vhb0pc0YLPbu/U2SqzksNniqoIoVQFVQAAo0AB4AAeAnuIkw1iIiAIiIAiIgCIiAZbtsurMKzyW9kPw7zFvVf8QUfxTlLztFwj6XjPSG5GOmrfx5LUYWVWa89OqnXmAR5zLcO4h3nMli93fVpbqj41t6j7SN4q3gw+OwOS/qC3lzxrJaYw+7/eSfaTWHEmxETmCaIkHL41VW/dlua0+FVQNlx/u0BYD4kAfGScXgWTldbt4lJ+ojA5Tj0LrtKB+yWb+spk+14dXuX8EdO17fz5GqdaMN2RrMp7bDjYgV7hrnZt9zjg+DWkeLa6hAeZvgPaGp4HwCvErKrt3c89tr6Nlr60XbXQdAAAOigAAaEk8N4ZVjViqhFRF8AvqepYnxZiepJ2SepkqdrY8Pp2ccR1b3fvZFbVquo9RKzi3ZvHymV7q9unRbEZq7VHiVFlZDhfhvUs4k9pNYZqIXCuDU4qFKEChiWY7LM7Hxd3YlnbQA2xJ0BJsRPVoBKjtdgvfg31VLzWOh5F2BzMNEDbEAeHmRLeIBC4TxevKr56ifZJV1YFbK3HvV2IeqMNjofUEdCDJso+NcIcP9MwwBkIAGQnlTKrHXuLD4Bh15G8VJ+yWBseFcUTJpW6vfK++jDTowJV63X6rqwKkeRBgEuIiAIiIAiIgCIiAIiIAiIgCIiAJUdoeDY1qG7JAXuFZu+VmrsqUAsxFqEMq6GyN6OuolvM9x8fScinB8U/lGR6Gqtx3VR/eWgfetNg8540msMFRwHsnddV31uXm1i0lq6j3HeV1HXdi1npLGwj2j9nm5evLs2idgqD+usyr/hbc4U/elRVD8wZpImiNrQi8xhFeSM3OT3bInDuE04y8mPVXUv2alVAT6kKOp++S4iSDAREQBERAEREAREQBM7cPoecrjpRxBuRx5JlBP0dnw7xEKH+tXX5sZopW9o+GHJxbaVOnZd1t9i1CHpf+GxUPygFlEhcE4kMnGpyANC+tLNfZLKCVPxBJHyk2AIiIAiIgCIiAIiIAiIgCIiAJn+yY73v849fpdh7s/8Ap6iaqNfBtPb/AHxkntbnNThXPX0sKd3V+9sIqq/xusn8OwVopror6JSi1r+yihV/IQCRERAEREAREQBERAEREAREQBERAKHsaeWm2r+YycpAPRTkPag+SWKPlL6UHZX380+Ry7NfKmhT+YMv4AiIgCIiAIiIAiIgCIiAIiIBRdsf5PX/AL1g/wD2GPL2IgCIiAIiIAiIgCIiAIiIAiIgCDEQCg7Ie7k/75lf9Uy/iIAiIgCIiAIiIAiIgCIi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Tree>
    <p:extLst>
      <p:ext uri="{BB962C8B-B14F-4D97-AF65-F5344CB8AC3E}">
        <p14:creationId xmlns:p14="http://schemas.microsoft.com/office/powerpoint/2010/main" val="34482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#13, advanced loops</a:t>
            </a:r>
            <a:endParaRPr kumimoji="1" lang="ja-JP" altLang="en-US" dirty="0"/>
          </a:p>
        </p:txBody>
      </p:sp>
      <p:sp>
        <p:nvSpPr>
          <p:cNvPr id="3" name="Text Placeholder 2"/>
          <p:cNvSpPr>
            <a:spLocks noGrp="1"/>
          </p:cNvSpPr>
          <p:nvPr>
            <p:ph type="body" sz="quarter" idx="11"/>
          </p:nvPr>
        </p:nvSpPr>
        <p:spPr/>
        <p:txBody>
          <a:bodyPr>
            <a:normAutofit/>
          </a:bodyPr>
          <a:lstStyle/>
          <a:p>
            <a:r>
              <a:rPr lang="en-US" altLang="ja-JP" dirty="0" smtClean="0"/>
              <a:t>Loops practice, nested loops</a:t>
            </a:r>
            <a:endParaRPr kumimoji="1" lang="ja-JP" altLang="en-US" dirty="0"/>
          </a:p>
        </p:txBody>
      </p:sp>
    </p:spTree>
    <p:extLst>
      <p:ext uri="{BB962C8B-B14F-4D97-AF65-F5344CB8AC3E}">
        <p14:creationId xmlns:p14="http://schemas.microsoft.com/office/powerpoint/2010/main" val="2856528417"/>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 Calendar</a:t>
            </a:r>
            <a:endParaRPr kumimoji="1" lang="ja-JP" altLang="en-US" dirty="0"/>
          </a:p>
        </p:txBody>
      </p:sp>
      <p:sp>
        <p:nvSpPr>
          <p:cNvPr id="3" name="Content Placeholder 2"/>
          <p:cNvSpPr>
            <a:spLocks noGrp="1"/>
          </p:cNvSpPr>
          <p:nvPr>
            <p:ph idx="1"/>
          </p:nvPr>
        </p:nvSpPr>
        <p:spPr/>
        <p:txBody>
          <a:bodyPr>
            <a:normAutofit lnSpcReduction="10000"/>
          </a:bodyPr>
          <a:lstStyle/>
          <a:p>
            <a:pPr marL="0" indent="0">
              <a:buNone/>
            </a:pPr>
            <a:r>
              <a:rPr kumimoji="1" lang="en-US" altLang="ja-JP" dirty="0" smtClean="0"/>
              <a:t>Setu</a:t>
            </a:r>
            <a:r>
              <a:rPr lang="en-US" altLang="ja-JP" dirty="0" smtClean="0"/>
              <a:t>p </a:t>
            </a:r>
            <a:r>
              <a:rPr lang="en-US" altLang="ja-JP" dirty="0" err="1" smtClean="0"/>
              <a:t>globals</a:t>
            </a:r>
            <a:endParaRPr lang="en-US" altLang="ja-JP" dirty="0" smtClean="0"/>
          </a:p>
          <a:p>
            <a:pPr marL="0" indent="0">
              <a:buNone/>
            </a:pPr>
            <a:r>
              <a:rPr kumimoji="1" lang="en-US" altLang="ja-JP" dirty="0" smtClean="0"/>
              <a:t>CAL_TOP (50)</a:t>
            </a:r>
          </a:p>
          <a:p>
            <a:pPr marL="0" indent="0">
              <a:buNone/>
            </a:pPr>
            <a:r>
              <a:rPr lang="en-US" altLang="ja-JP" dirty="0" smtClean="0"/>
              <a:t>CAL_LEFT (50)</a:t>
            </a:r>
          </a:p>
          <a:p>
            <a:pPr marL="0" indent="0">
              <a:buNone/>
            </a:pPr>
            <a:r>
              <a:rPr kumimoji="1" lang="en-US" altLang="ja-JP" dirty="0" smtClean="0"/>
              <a:t>CAL_DAYS (31)</a:t>
            </a:r>
          </a:p>
          <a:p>
            <a:pPr marL="0" indent="0">
              <a:buNone/>
            </a:pPr>
            <a:r>
              <a:rPr lang="en-US" altLang="ja-JP" dirty="0" smtClean="0"/>
              <a:t>CAL_SPACE (60)</a:t>
            </a:r>
          </a:p>
          <a:p>
            <a:pPr marL="0" indent="0">
              <a:buNone/>
            </a:pPr>
            <a:r>
              <a:rPr lang="en-US" altLang="ja-JP" dirty="0" smtClean="0"/>
              <a:t>TEXT_SIZE (30)</a:t>
            </a:r>
          </a:p>
          <a:p>
            <a:pPr marL="0" indent="0">
              <a:buNone/>
            </a:pPr>
            <a:endParaRPr kumimoji="1" lang="en-US" altLang="ja-JP" dirty="0"/>
          </a:p>
          <a:p>
            <a:pPr marL="0" indent="0">
              <a:buNone/>
            </a:pPr>
            <a:r>
              <a:rPr lang="en-US" altLang="ja-JP" dirty="0" smtClean="0"/>
              <a:t>Draw header row.</a:t>
            </a:r>
            <a:endParaRPr kumimoji="1" lang="ja-JP" alt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17958" t="26509" r="38778" b="40143"/>
          <a:stretch/>
        </p:blipFill>
        <p:spPr bwMode="auto">
          <a:xfrm>
            <a:off x="4958547" y="653257"/>
            <a:ext cx="4163952" cy="335180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633920" y="515160"/>
              <a:ext cx="2248200" cy="890280"/>
            </p14:xfrm>
          </p:contentPart>
        </mc:Choice>
        <mc:Fallback xmlns="">
          <p:pic>
            <p:nvPicPr>
              <p:cNvPr id="5" name="Ink 4"/>
              <p:cNvPicPr/>
              <p:nvPr/>
            </p:nvPicPr>
            <p:blipFill>
              <a:blip r:embed="rId4"/>
              <a:stretch>
                <a:fillRect/>
              </a:stretch>
            </p:blipFill>
            <p:spPr>
              <a:xfrm>
                <a:off x="4628880" y="512280"/>
                <a:ext cx="2258280" cy="896400"/>
              </a:xfrm>
              <a:prstGeom prst="rect">
                <a:avLst/>
              </a:prstGeom>
            </p:spPr>
          </p:pic>
        </mc:Fallback>
      </mc:AlternateContent>
    </p:spTree>
    <p:extLst>
      <p:ext uri="{BB962C8B-B14F-4D97-AF65-F5344CB8AC3E}">
        <p14:creationId xmlns:p14="http://schemas.microsoft.com/office/powerpoint/2010/main" val="5930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507288" cy="864096"/>
          </a:xfrm>
        </p:spPr>
        <p:txBody>
          <a:bodyPr>
            <a:normAutofit/>
          </a:bodyPr>
          <a:lstStyle/>
          <a:p>
            <a:r>
              <a:rPr kumimoji="1" lang="en-US" altLang="ja-JP" dirty="0" smtClean="0"/>
              <a:t>Draw calendar numbers</a:t>
            </a:r>
            <a:endParaRPr kumimoji="1" lang="ja-JP" altLang="en-US" dirty="0"/>
          </a:p>
        </p:txBody>
      </p:sp>
      <p:sp>
        <p:nvSpPr>
          <p:cNvPr id="3" name="Content Placeholder 2"/>
          <p:cNvSpPr>
            <a:spLocks noGrp="1"/>
          </p:cNvSpPr>
          <p:nvPr>
            <p:ph idx="1"/>
          </p:nvPr>
        </p:nvSpPr>
        <p:spPr>
          <a:xfrm>
            <a:off x="179512" y="1124744"/>
            <a:ext cx="8507288" cy="5001419"/>
          </a:xfrm>
        </p:spPr>
        <p:txBody>
          <a:bodyPr/>
          <a:lstStyle/>
          <a:p>
            <a:pPr marL="0" indent="0">
              <a:buNone/>
            </a:pPr>
            <a:r>
              <a:rPr kumimoji="1" lang="en-US" altLang="ja-JP" dirty="0" smtClean="0"/>
              <a:t>Single for loop through days</a:t>
            </a:r>
          </a:p>
          <a:p>
            <a:pPr marL="0" indent="0">
              <a:buNone/>
            </a:pPr>
            <a:r>
              <a:rPr lang="en-US" altLang="ja-JP" dirty="0" smtClean="0"/>
              <a:t>Day -&gt; row, column mapping?</a:t>
            </a:r>
          </a:p>
          <a:p>
            <a:pPr marL="0" indent="0">
              <a:buNone/>
            </a:pPr>
            <a:endParaRPr lang="en-US" altLang="ja-JP" dirty="0"/>
          </a:p>
          <a:p>
            <a:pPr marL="0" indent="0">
              <a:buNone/>
            </a:pPr>
            <a:r>
              <a:rPr lang="en-US" altLang="ja-JP" dirty="0" smtClean="0"/>
              <a:t>Integer arithmetic</a:t>
            </a:r>
          </a:p>
        </p:txBody>
      </p:sp>
      <p:pic>
        <p:nvPicPr>
          <p:cNvPr id="4" name="Picture 3"/>
          <p:cNvPicPr/>
          <p:nvPr/>
        </p:nvPicPr>
        <p:blipFill rotWithShape="1">
          <a:blip r:embed="rId2">
            <a:extLst>
              <a:ext uri="{28A0092B-C50C-407E-A947-70E740481C1C}">
                <a14:useLocalDpi xmlns:a14="http://schemas.microsoft.com/office/drawing/2010/main" val="0"/>
              </a:ext>
            </a:extLst>
          </a:blip>
          <a:srcRect l="17958" t="26509" r="38778" b="40143"/>
          <a:stretch/>
        </p:blipFill>
        <p:spPr bwMode="auto">
          <a:xfrm>
            <a:off x="4980048" y="3506193"/>
            <a:ext cx="4163952" cy="335180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118760" y="2784240"/>
              <a:ext cx="3145320" cy="2215800"/>
            </p14:xfrm>
          </p:contentPart>
        </mc:Choice>
        <mc:Fallback xmlns="">
          <p:pic>
            <p:nvPicPr>
              <p:cNvPr id="5" name="Ink 4"/>
              <p:cNvPicPr/>
              <p:nvPr/>
            </p:nvPicPr>
            <p:blipFill>
              <a:blip r:embed="rId4"/>
              <a:stretch>
                <a:fillRect/>
              </a:stretch>
            </p:blipFill>
            <p:spPr>
              <a:xfrm>
                <a:off x="4116240" y="2778480"/>
                <a:ext cx="3156840" cy="2228400"/>
              </a:xfrm>
              <a:prstGeom prst="rect">
                <a:avLst/>
              </a:prstGeom>
            </p:spPr>
          </p:pic>
        </mc:Fallback>
      </mc:AlternateContent>
    </p:spTree>
    <p:extLst>
      <p:ext uri="{BB962C8B-B14F-4D97-AF65-F5344CB8AC3E}">
        <p14:creationId xmlns:p14="http://schemas.microsoft.com/office/powerpoint/2010/main" val="4051579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solution</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size(500,500);</a:t>
            </a:r>
          </a:p>
          <a:p>
            <a:pPr marL="0" indent="0">
              <a:buNone/>
            </a:pPr>
            <a:r>
              <a:rPr lang="en-US" altLang="ja-JP" dirty="0"/>
              <a:t>ellipse(250,250,200,200);</a:t>
            </a:r>
          </a:p>
          <a:p>
            <a:pPr marL="0" indent="0">
              <a:buNone/>
            </a:pPr>
            <a:r>
              <a:rPr lang="en-US" altLang="ja-JP" dirty="0"/>
              <a:t>ellipse(150,150,40,40);</a:t>
            </a:r>
          </a:p>
          <a:p>
            <a:pPr marL="0" indent="0">
              <a:buNone/>
            </a:pPr>
            <a:r>
              <a:rPr lang="en-US" altLang="ja-JP" dirty="0"/>
              <a:t>ellipse(350,150,40,40);</a:t>
            </a:r>
          </a:p>
          <a:p>
            <a:pPr marL="0" indent="0">
              <a:buNone/>
            </a:pPr>
            <a:r>
              <a:rPr lang="en-US" altLang="ja-JP" dirty="0"/>
              <a:t>line(245,245,255,255);</a:t>
            </a:r>
          </a:p>
          <a:p>
            <a:pPr marL="0" indent="0">
              <a:buNone/>
            </a:pPr>
            <a:r>
              <a:rPr lang="en-US" altLang="ja-JP" dirty="0"/>
              <a:t>line(255,245,245,255);</a:t>
            </a:r>
            <a:endParaRPr kumimoji="1" lang="ja-JP" altLang="en-US" dirty="0"/>
          </a:p>
        </p:txBody>
      </p:sp>
    </p:spTree>
    <p:extLst>
      <p:ext uri="{BB962C8B-B14F-4D97-AF65-F5344CB8AC3E}">
        <p14:creationId xmlns:p14="http://schemas.microsoft.com/office/powerpoint/2010/main" val="4122467782"/>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83568" y="548680"/>
          <a:ext cx="7344815" cy="4536499"/>
        </p:xfrm>
        <a:graphic>
          <a:graphicData uri="http://schemas.openxmlformats.org/drawingml/2006/table">
            <a:tbl>
              <a:tblPr firstRow="1" firstCol="1" bandRow="1">
                <a:tableStyleId>{5C22544A-7EE6-4342-B048-85BDC9FD1C3A}</a:tableStyleId>
              </a:tblPr>
              <a:tblGrid>
                <a:gridCol w="815351"/>
                <a:gridCol w="816183"/>
                <a:gridCol w="816183"/>
                <a:gridCol w="816183"/>
                <a:gridCol w="816183"/>
                <a:gridCol w="816183"/>
                <a:gridCol w="816183"/>
                <a:gridCol w="816183"/>
                <a:gridCol w="816183"/>
              </a:tblGrid>
              <a:tr h="412409">
                <a:tc>
                  <a:txBody>
                    <a:bodyPr/>
                    <a:lstStyle/>
                    <a:p>
                      <a:pPr algn="ctr">
                        <a:lnSpc>
                          <a:spcPts val="1000"/>
                        </a:lnSpc>
                        <a:spcAft>
                          <a:spcPts val="0"/>
                        </a:spcAft>
                      </a:pPr>
                      <a:r>
                        <a:rPr lang="en-US" sz="1800" kern="100" dirty="0">
                          <a:effectLst/>
                        </a:rPr>
                        <a:t>day</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d/7</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d%7</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dirty="0">
                          <a:effectLst/>
                        </a:rPr>
                        <a:t> </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dirty="0">
                          <a:effectLst/>
                        </a:rPr>
                        <a:t>d/7</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d%7</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dirty="0">
                          <a:effectLst/>
                        </a:rPr>
                        <a:t> </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d/7</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d%7</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dirty="0">
                          <a:effectLst/>
                        </a:rPr>
                        <a:t>1</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dirty="0">
                          <a:effectLst/>
                        </a:rPr>
                        <a:t>1</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dirty="0">
                          <a:effectLst/>
                        </a:rPr>
                        <a:t>1</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5</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6</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a:effectLst/>
                        </a:rPr>
                        <a:t>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dirty="0">
                          <a:effectLst/>
                        </a:rPr>
                        <a:t>0</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a:effectLst/>
                        </a:rPr>
                        <a:t>5</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5</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15</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25</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dirty="0">
                          <a:effectLst/>
                        </a:rPr>
                        <a:t>6</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6</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16</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26</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5</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a:effectLst/>
                        </a:rPr>
                        <a:t>7</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17</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dirty="0">
                          <a:effectLst/>
                        </a:rPr>
                        <a:t>27</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6</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a:effectLst/>
                        </a:rPr>
                        <a:t>8</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18</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28</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a:effectLst/>
                        </a:rPr>
                        <a:t>9</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19</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2</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5</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29</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r>
              <a:tr h="412409">
                <a:tc>
                  <a:txBody>
                    <a:bodyPr/>
                    <a:lstStyle/>
                    <a:p>
                      <a:pPr algn="ctr">
                        <a:lnSpc>
                          <a:spcPts val="1000"/>
                        </a:lnSpc>
                        <a:spcAft>
                          <a:spcPts val="0"/>
                        </a:spcAft>
                      </a:pPr>
                      <a:r>
                        <a:rPr lang="en-US" sz="1800" kern="100">
                          <a:effectLst/>
                        </a:rPr>
                        <a:t>10</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1</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3</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dirty="0">
                          <a:effectLst/>
                        </a:rPr>
                        <a:t>20</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dirty="0">
                          <a:effectLst/>
                        </a:rPr>
                        <a:t>2</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a:effectLst/>
                        </a:rPr>
                        <a:t>6</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dirty="0">
                          <a:effectLst/>
                        </a:rPr>
                        <a:t>30</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solidFill>
                      <a:schemeClr val="accent1"/>
                    </a:solidFill>
                  </a:tcPr>
                </a:tc>
                <a:tc>
                  <a:txBody>
                    <a:bodyPr/>
                    <a:lstStyle/>
                    <a:p>
                      <a:pPr algn="ctr">
                        <a:lnSpc>
                          <a:spcPts val="1000"/>
                        </a:lnSpc>
                        <a:spcAft>
                          <a:spcPts val="0"/>
                        </a:spcAft>
                      </a:pPr>
                      <a:r>
                        <a:rPr lang="en-US" sz="1800" kern="100">
                          <a:effectLst/>
                        </a:rPr>
                        <a:t>4</a:t>
                      </a:r>
                      <a:endParaRPr lang="ja-JP" sz="28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800" kern="100" dirty="0">
                          <a:effectLst/>
                        </a:rPr>
                        <a:t>2</a:t>
                      </a:r>
                      <a:endParaRPr lang="ja-JP" sz="2800" kern="100" dirty="0">
                        <a:effectLst/>
                        <a:latin typeface="Arial" panose="020B0604020202020204" pitchFamily="34" charset="0"/>
                        <a:ea typeface="ＭＳ ゴシック" panose="020B0609070205080204" pitchFamily="49" charset="-128"/>
                      </a:endParaRPr>
                    </a:p>
                  </a:txBody>
                  <a:tcPr marL="68580" marR="68580" marT="0" marB="0" anchor="ctr"/>
                </a:tc>
              </a:tr>
            </a:tbl>
          </a:graphicData>
        </a:graphic>
      </p:graphicFrame>
      <p:sp>
        <p:nvSpPr>
          <p:cNvPr id="5" name="Content Placeholder 2"/>
          <p:cNvSpPr txBox="1">
            <a:spLocks/>
          </p:cNvSpPr>
          <p:nvPr/>
        </p:nvSpPr>
        <p:spPr>
          <a:xfrm>
            <a:off x="107504" y="5301208"/>
            <a:ext cx="8507288" cy="1257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dirty="0" smtClean="0"/>
              <a:t>Draw text at each row, col.</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87560" y="34200"/>
              <a:ext cx="6901200" cy="5087880"/>
            </p14:xfrm>
          </p:contentPart>
        </mc:Choice>
        <mc:Fallback xmlns="">
          <p:pic>
            <p:nvPicPr>
              <p:cNvPr id="2" name="Ink 1"/>
              <p:cNvPicPr/>
              <p:nvPr/>
            </p:nvPicPr>
            <p:blipFill>
              <a:blip r:embed="rId3"/>
              <a:stretch>
                <a:fillRect/>
              </a:stretch>
            </p:blipFill>
            <p:spPr>
              <a:xfrm>
                <a:off x="185040" y="28080"/>
                <a:ext cx="6913080" cy="5096520"/>
              </a:xfrm>
              <a:prstGeom prst="rect">
                <a:avLst/>
              </a:prstGeom>
            </p:spPr>
          </p:pic>
        </mc:Fallback>
      </mc:AlternateContent>
    </p:spTree>
    <p:extLst>
      <p:ext uri="{BB962C8B-B14F-4D97-AF65-F5344CB8AC3E}">
        <p14:creationId xmlns:p14="http://schemas.microsoft.com/office/powerpoint/2010/main" val="790600213"/>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Highlight selected cell</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If a cell is clicked on, it gets selected and stays selected</a:t>
            </a:r>
          </a:p>
          <a:p>
            <a:pPr marL="0" indent="0">
              <a:buNone/>
            </a:pPr>
            <a:endParaRPr lang="en-US" altLang="ja-JP" dirty="0"/>
          </a:p>
          <a:p>
            <a:pPr marL="0" indent="0">
              <a:buNone/>
            </a:pPr>
            <a:r>
              <a:rPr kumimoji="1" lang="en-US" altLang="ja-JP" dirty="0" smtClean="0"/>
              <a:t>But how to keep track?</a:t>
            </a:r>
            <a:endParaRPr kumimoji="1" lang="ja-JP" altLang="en-US" dirty="0"/>
          </a:p>
        </p:txBody>
      </p:sp>
    </p:spTree>
    <p:extLst>
      <p:ext uri="{BB962C8B-B14F-4D97-AF65-F5344CB8AC3E}">
        <p14:creationId xmlns:p14="http://schemas.microsoft.com/office/powerpoint/2010/main" val="33237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Highlight selected cell</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Global variable – selected!</a:t>
            </a:r>
          </a:p>
          <a:p>
            <a:pPr marL="0" indent="0">
              <a:buNone/>
            </a:pPr>
            <a:r>
              <a:rPr lang="en-US" altLang="ja-JP" dirty="0"/>
              <a:t>Default day?</a:t>
            </a:r>
          </a:p>
          <a:p>
            <a:pPr marL="0" indent="0">
              <a:buNone/>
            </a:pPr>
            <a:r>
              <a:rPr lang="en-US" altLang="ja-JP" dirty="0"/>
              <a:t>	set to </a:t>
            </a:r>
            <a:r>
              <a:rPr lang="en-US" altLang="ja-JP" dirty="0" smtClean="0"/>
              <a:t>impossible</a:t>
            </a:r>
          </a:p>
          <a:p>
            <a:pPr marL="0" indent="0">
              <a:buNone/>
            </a:pPr>
            <a:endParaRPr lang="ja-JP" altLang="en-US" dirty="0"/>
          </a:p>
          <a:p>
            <a:pPr marL="0" indent="0">
              <a:buNone/>
            </a:pPr>
            <a:r>
              <a:rPr kumimoji="1" lang="en-US" altLang="ja-JP" dirty="0" smtClean="0"/>
              <a:t>When drawing days, test if selected is the day</a:t>
            </a:r>
          </a:p>
          <a:p>
            <a:pPr marL="0" indent="0">
              <a:buNone/>
            </a:pPr>
            <a:r>
              <a:rPr lang="en-US" altLang="ja-JP" dirty="0"/>
              <a:t>	</a:t>
            </a:r>
            <a:r>
              <a:rPr lang="en-US" altLang="ja-JP" dirty="0" smtClean="0"/>
              <a:t>if so, highlight</a:t>
            </a:r>
          </a:p>
          <a:p>
            <a:pPr marL="0" indent="0">
              <a:buNone/>
            </a:pPr>
            <a:endParaRPr kumimoji="1" lang="en-US" altLang="ja-JP" dirty="0"/>
          </a:p>
        </p:txBody>
      </p:sp>
    </p:spTree>
    <p:extLst>
      <p:ext uri="{BB962C8B-B14F-4D97-AF65-F5344CB8AC3E}">
        <p14:creationId xmlns:p14="http://schemas.microsoft.com/office/powerpoint/2010/main" val="252617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How to select with mouse?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At each calendar spot, calculate left, right, top, bottom</a:t>
            </a:r>
          </a:p>
          <a:p>
            <a:pPr marL="0" indent="0">
              <a:buNone/>
            </a:pPr>
            <a:endParaRPr lang="en-US" altLang="ja-JP" dirty="0"/>
          </a:p>
          <a:p>
            <a:pPr marL="0" indent="0">
              <a:buNone/>
            </a:pPr>
            <a:r>
              <a:rPr kumimoji="1" lang="en-US" altLang="ja-JP" dirty="0" smtClean="0"/>
              <a:t>Check if the mouse is within that, AND, the button is clicked</a:t>
            </a:r>
            <a:endParaRPr kumimoji="1" lang="ja-JP" altLang="en-US" dirty="0"/>
          </a:p>
        </p:txBody>
      </p:sp>
    </p:spTree>
    <p:extLst>
      <p:ext uri="{BB962C8B-B14F-4D97-AF65-F5344CB8AC3E}">
        <p14:creationId xmlns:p14="http://schemas.microsoft.com/office/powerpoint/2010/main" val="390133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At home:</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Let the user deselect the cell by clicking, but not a day</a:t>
            </a:r>
            <a:endParaRPr kumimoji="1" lang="ja-JP" altLang="en-US" dirty="0"/>
          </a:p>
        </p:txBody>
      </p:sp>
    </p:spTree>
    <p:extLst>
      <p:ext uri="{BB962C8B-B14F-4D97-AF65-F5344CB8AC3E}">
        <p14:creationId xmlns:p14="http://schemas.microsoft.com/office/powerpoint/2010/main" val="615406170"/>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Debug!!! Header disappears if you click last day</a:t>
            </a:r>
            <a:endParaRPr kumimoji="1" lang="ja-JP" altLang="en-US" dirty="0"/>
          </a:p>
        </p:txBody>
      </p:sp>
      <p:sp>
        <p:nvSpPr>
          <p:cNvPr id="3" name="Content Placeholder 2"/>
          <p:cNvSpPr>
            <a:spLocks noGrp="1"/>
          </p:cNvSpPr>
          <p:nvPr>
            <p:ph idx="1"/>
          </p:nvPr>
        </p:nvSpPr>
        <p:spPr>
          <a:xfrm>
            <a:off x="457200" y="1268760"/>
            <a:ext cx="8229600" cy="4857403"/>
          </a:xfrm>
        </p:spPr>
        <p:txBody>
          <a:bodyPr numCol="2">
            <a:normAutofit fontScale="25000" lnSpcReduction="20000"/>
          </a:bodyPr>
          <a:lstStyle/>
          <a:p>
            <a:r>
              <a:rPr lang="en-US" altLang="ja-JP" dirty="0"/>
              <a:t>final </a:t>
            </a:r>
            <a:r>
              <a:rPr lang="en-US" altLang="ja-JP" dirty="0" err="1"/>
              <a:t>int</a:t>
            </a:r>
            <a:r>
              <a:rPr lang="en-US" altLang="ja-JP" dirty="0"/>
              <a:t> CANVAS_SIZE = 500;</a:t>
            </a:r>
          </a:p>
          <a:p>
            <a:r>
              <a:rPr lang="en-US" altLang="ja-JP" dirty="0"/>
              <a:t>final </a:t>
            </a:r>
            <a:r>
              <a:rPr lang="en-US" altLang="ja-JP" dirty="0" err="1"/>
              <a:t>int</a:t>
            </a:r>
            <a:r>
              <a:rPr lang="en-US" altLang="ja-JP" dirty="0"/>
              <a:t> CAL_TOP = 50;</a:t>
            </a:r>
          </a:p>
          <a:p>
            <a:r>
              <a:rPr lang="en-US" altLang="ja-JP" dirty="0"/>
              <a:t>final </a:t>
            </a:r>
            <a:r>
              <a:rPr lang="en-US" altLang="ja-JP" dirty="0" err="1"/>
              <a:t>int</a:t>
            </a:r>
            <a:r>
              <a:rPr lang="en-US" altLang="ja-JP" dirty="0"/>
              <a:t> CAL_LEFT = 50;</a:t>
            </a:r>
          </a:p>
          <a:p>
            <a:r>
              <a:rPr lang="en-US" altLang="ja-JP" dirty="0"/>
              <a:t>final </a:t>
            </a:r>
            <a:r>
              <a:rPr lang="en-US" altLang="ja-JP" dirty="0" err="1"/>
              <a:t>int</a:t>
            </a:r>
            <a:r>
              <a:rPr lang="en-US" altLang="ja-JP" dirty="0"/>
              <a:t> CAL_DAYS = 31;</a:t>
            </a:r>
          </a:p>
          <a:p>
            <a:r>
              <a:rPr lang="en-US" altLang="ja-JP" dirty="0"/>
              <a:t>final </a:t>
            </a:r>
            <a:r>
              <a:rPr lang="en-US" altLang="ja-JP" dirty="0" err="1"/>
              <a:t>int</a:t>
            </a:r>
            <a:r>
              <a:rPr lang="en-US" altLang="ja-JP" dirty="0"/>
              <a:t> CAL_SPACE = 60;</a:t>
            </a:r>
          </a:p>
          <a:p>
            <a:r>
              <a:rPr lang="en-US" altLang="ja-JP" dirty="0"/>
              <a:t>final </a:t>
            </a:r>
            <a:r>
              <a:rPr lang="en-US" altLang="ja-JP" dirty="0" err="1"/>
              <a:t>int</a:t>
            </a:r>
            <a:r>
              <a:rPr lang="en-US" altLang="ja-JP" dirty="0"/>
              <a:t> TEXT_SIZE = 30;</a:t>
            </a:r>
          </a:p>
          <a:p>
            <a:r>
              <a:rPr lang="en-US" altLang="ja-JP" dirty="0" err="1"/>
              <a:t>int</a:t>
            </a:r>
            <a:r>
              <a:rPr lang="en-US" altLang="ja-JP" dirty="0"/>
              <a:t> selected = 10;</a:t>
            </a:r>
          </a:p>
          <a:p>
            <a:endParaRPr lang="en-US" altLang="ja-JP" dirty="0"/>
          </a:p>
          <a:p>
            <a:r>
              <a:rPr lang="en-US" altLang="ja-JP" dirty="0"/>
              <a:t>void setup()</a:t>
            </a:r>
          </a:p>
          <a:p>
            <a:r>
              <a:rPr lang="en-US" altLang="ja-JP" dirty="0"/>
              <a:t>{</a:t>
            </a:r>
          </a:p>
          <a:p>
            <a:r>
              <a:rPr lang="en-US" altLang="ja-JP" dirty="0"/>
              <a:t>  size(CANVAS_SIZE, CANVAS_SIZE);</a:t>
            </a:r>
          </a:p>
          <a:p>
            <a:r>
              <a:rPr lang="en-US" altLang="ja-JP" dirty="0"/>
              <a:t>  </a:t>
            </a:r>
            <a:r>
              <a:rPr lang="en-US" altLang="ja-JP" dirty="0" err="1"/>
              <a:t>textSize</a:t>
            </a:r>
            <a:r>
              <a:rPr lang="en-US" altLang="ja-JP" dirty="0"/>
              <a:t>(TEXT_SIZE);</a:t>
            </a:r>
          </a:p>
          <a:p>
            <a:r>
              <a:rPr lang="en-US" altLang="ja-JP" dirty="0"/>
              <a:t>}</a:t>
            </a:r>
          </a:p>
          <a:p>
            <a:endParaRPr lang="en-US" altLang="ja-JP" dirty="0"/>
          </a:p>
          <a:p>
            <a:r>
              <a:rPr lang="en-US" altLang="ja-JP" dirty="0"/>
              <a:t>void draw()</a:t>
            </a:r>
          </a:p>
          <a:p>
            <a:r>
              <a:rPr lang="en-US" altLang="ja-JP" dirty="0"/>
              <a:t>{</a:t>
            </a:r>
          </a:p>
          <a:p>
            <a:r>
              <a:rPr lang="en-US" altLang="ja-JP" dirty="0"/>
              <a:t>  background(0);</a:t>
            </a:r>
          </a:p>
          <a:p>
            <a:endParaRPr lang="en-US" altLang="ja-JP" dirty="0"/>
          </a:p>
          <a:p>
            <a:r>
              <a:rPr lang="en-US" altLang="ja-JP" dirty="0"/>
              <a:t>  </a:t>
            </a:r>
            <a:r>
              <a:rPr lang="en-US" altLang="ja-JP" dirty="0" err="1"/>
              <a:t>int</a:t>
            </a:r>
            <a:r>
              <a:rPr lang="en-US" altLang="ja-JP" dirty="0"/>
              <a:t> x = CAL_LEFT;</a:t>
            </a:r>
          </a:p>
          <a:p>
            <a:r>
              <a:rPr lang="en-US" altLang="ja-JP" dirty="0"/>
              <a:t>  </a:t>
            </a:r>
            <a:r>
              <a:rPr lang="en-US" altLang="ja-JP" dirty="0" err="1"/>
              <a:t>int</a:t>
            </a:r>
            <a:r>
              <a:rPr lang="en-US" altLang="ja-JP" dirty="0"/>
              <a:t> y = CAL_TOP;</a:t>
            </a:r>
          </a:p>
          <a:p>
            <a:r>
              <a:rPr lang="en-US" altLang="ja-JP" dirty="0"/>
              <a:t>  String s = "S";</a:t>
            </a:r>
          </a:p>
          <a:p>
            <a:r>
              <a:rPr lang="en-US" altLang="ja-JP" dirty="0"/>
              <a:t>  text(s, x, y);</a:t>
            </a:r>
          </a:p>
          <a:p>
            <a:endParaRPr lang="en-US" altLang="ja-JP" dirty="0"/>
          </a:p>
          <a:p>
            <a:r>
              <a:rPr lang="en-US" altLang="ja-JP" dirty="0"/>
              <a:t>  x += CAL_SPACE;</a:t>
            </a:r>
          </a:p>
          <a:p>
            <a:r>
              <a:rPr lang="en-US" altLang="ja-JP" dirty="0"/>
              <a:t>  s = "M";</a:t>
            </a:r>
          </a:p>
          <a:p>
            <a:r>
              <a:rPr lang="en-US" altLang="ja-JP" dirty="0"/>
              <a:t>  text(s, x, y);</a:t>
            </a:r>
          </a:p>
          <a:p>
            <a:endParaRPr lang="en-US" altLang="ja-JP" dirty="0"/>
          </a:p>
          <a:p>
            <a:r>
              <a:rPr lang="en-US" altLang="ja-JP" dirty="0"/>
              <a:t>  x += CAL_SPACE;</a:t>
            </a:r>
          </a:p>
          <a:p>
            <a:r>
              <a:rPr lang="en-US" altLang="ja-JP" dirty="0"/>
              <a:t>  s = "T";</a:t>
            </a:r>
          </a:p>
          <a:p>
            <a:r>
              <a:rPr lang="en-US" altLang="ja-JP" dirty="0"/>
              <a:t>  text(s, x, y);</a:t>
            </a:r>
          </a:p>
          <a:p>
            <a:endParaRPr lang="en-US" altLang="ja-JP" dirty="0"/>
          </a:p>
          <a:p>
            <a:r>
              <a:rPr lang="en-US" altLang="ja-JP" dirty="0"/>
              <a:t>  x += CAL_SPACE;</a:t>
            </a:r>
          </a:p>
          <a:p>
            <a:r>
              <a:rPr lang="en-US" altLang="ja-JP" dirty="0"/>
              <a:t>  s = "W";</a:t>
            </a:r>
          </a:p>
          <a:p>
            <a:r>
              <a:rPr lang="en-US" altLang="ja-JP" dirty="0"/>
              <a:t>  text(s, x, y);</a:t>
            </a:r>
          </a:p>
          <a:p>
            <a:endParaRPr lang="en-US" altLang="ja-JP" dirty="0"/>
          </a:p>
          <a:p>
            <a:r>
              <a:rPr lang="en-US" altLang="ja-JP" dirty="0"/>
              <a:t>  x += CAL_SPACE;</a:t>
            </a:r>
          </a:p>
          <a:p>
            <a:r>
              <a:rPr lang="en-US" altLang="ja-JP" dirty="0"/>
              <a:t>  s = "R";</a:t>
            </a:r>
          </a:p>
          <a:p>
            <a:r>
              <a:rPr lang="en-US" altLang="ja-JP" dirty="0"/>
              <a:t>  text(s, x, y);</a:t>
            </a:r>
          </a:p>
          <a:p>
            <a:endParaRPr lang="en-US" altLang="ja-JP" dirty="0"/>
          </a:p>
          <a:p>
            <a:r>
              <a:rPr lang="en-US" altLang="ja-JP" dirty="0"/>
              <a:t>  x += CAL_SPACE;</a:t>
            </a:r>
          </a:p>
          <a:p>
            <a:r>
              <a:rPr lang="en-US" altLang="ja-JP" dirty="0"/>
              <a:t>  s = "F";</a:t>
            </a:r>
          </a:p>
          <a:p>
            <a:r>
              <a:rPr lang="en-US" altLang="ja-JP" dirty="0"/>
              <a:t>  text(s, x, y);</a:t>
            </a:r>
          </a:p>
          <a:p>
            <a:endParaRPr lang="en-US" altLang="ja-JP" dirty="0"/>
          </a:p>
          <a:p>
            <a:r>
              <a:rPr lang="en-US" altLang="ja-JP" dirty="0"/>
              <a:t>  x += CAL_SPACE;</a:t>
            </a:r>
          </a:p>
          <a:p>
            <a:r>
              <a:rPr lang="en-US" altLang="ja-JP" dirty="0"/>
              <a:t>  s = "S";</a:t>
            </a:r>
          </a:p>
          <a:p>
            <a:r>
              <a:rPr lang="en-US" altLang="ja-JP" dirty="0"/>
              <a:t>  text(s, x, y);</a:t>
            </a:r>
          </a:p>
          <a:p>
            <a:endParaRPr lang="en-US" altLang="ja-JP" dirty="0"/>
          </a:p>
          <a:p>
            <a:r>
              <a:rPr lang="en-US" altLang="ja-JP" dirty="0"/>
              <a:t>  // draw the numbers</a:t>
            </a:r>
          </a:p>
          <a:p>
            <a:r>
              <a:rPr lang="en-US" altLang="ja-JP" dirty="0"/>
              <a:t>  for (</a:t>
            </a:r>
            <a:r>
              <a:rPr lang="en-US" altLang="ja-JP" dirty="0" err="1"/>
              <a:t>int</a:t>
            </a:r>
            <a:r>
              <a:rPr lang="en-US" altLang="ja-JP" dirty="0"/>
              <a:t> </a:t>
            </a:r>
            <a:r>
              <a:rPr lang="en-US" altLang="ja-JP" dirty="0" err="1"/>
              <a:t>i</a:t>
            </a:r>
            <a:r>
              <a:rPr lang="en-US" altLang="ja-JP" dirty="0"/>
              <a:t> = 1; </a:t>
            </a:r>
            <a:r>
              <a:rPr lang="en-US" altLang="ja-JP" dirty="0" err="1"/>
              <a:t>i</a:t>
            </a:r>
            <a:r>
              <a:rPr lang="en-US" altLang="ja-JP" dirty="0"/>
              <a:t> &lt;= CAL_DAYS; </a:t>
            </a:r>
            <a:r>
              <a:rPr lang="en-US" altLang="ja-JP" dirty="0" err="1"/>
              <a:t>i</a:t>
            </a:r>
            <a:r>
              <a:rPr lang="en-US" altLang="ja-JP" dirty="0"/>
              <a:t>++)</a:t>
            </a:r>
          </a:p>
          <a:p>
            <a:r>
              <a:rPr lang="en-US" altLang="ja-JP" dirty="0"/>
              <a:t>  {</a:t>
            </a:r>
          </a:p>
          <a:p>
            <a:r>
              <a:rPr lang="en-US" altLang="ja-JP" dirty="0"/>
              <a:t>    </a:t>
            </a:r>
            <a:r>
              <a:rPr lang="en-US" altLang="ja-JP" dirty="0" err="1"/>
              <a:t>int</a:t>
            </a:r>
            <a:r>
              <a:rPr lang="en-US" altLang="ja-JP" dirty="0"/>
              <a:t> row = </a:t>
            </a:r>
            <a:r>
              <a:rPr lang="en-US" altLang="ja-JP" dirty="0" err="1"/>
              <a:t>i</a:t>
            </a:r>
            <a:r>
              <a:rPr lang="en-US" altLang="ja-JP" dirty="0"/>
              <a:t>/7+1;</a:t>
            </a:r>
          </a:p>
          <a:p>
            <a:r>
              <a:rPr lang="en-US" altLang="ja-JP" dirty="0"/>
              <a:t>    </a:t>
            </a:r>
            <a:r>
              <a:rPr lang="en-US" altLang="ja-JP" dirty="0" err="1"/>
              <a:t>int</a:t>
            </a:r>
            <a:r>
              <a:rPr lang="en-US" altLang="ja-JP" dirty="0"/>
              <a:t> col = i%7;</a:t>
            </a:r>
          </a:p>
          <a:p>
            <a:r>
              <a:rPr lang="en-US" altLang="ja-JP" dirty="0"/>
              <a:t>    x = col*CAL_SPACE+CAL_LEFT; // left</a:t>
            </a:r>
          </a:p>
          <a:p>
            <a:r>
              <a:rPr lang="en-US" altLang="ja-JP" dirty="0"/>
              <a:t>    y = row*CAL_SPACE+CAL_TOP; // bottom</a:t>
            </a:r>
          </a:p>
          <a:p>
            <a:r>
              <a:rPr lang="en-US" altLang="ja-JP" dirty="0"/>
              <a:t>    </a:t>
            </a:r>
            <a:r>
              <a:rPr lang="en-US" altLang="ja-JP" dirty="0" err="1"/>
              <a:t>int</a:t>
            </a:r>
            <a:r>
              <a:rPr lang="en-US" altLang="ja-JP" dirty="0"/>
              <a:t> top = y-CAL_SPACE;</a:t>
            </a:r>
          </a:p>
          <a:p>
            <a:r>
              <a:rPr lang="en-US" altLang="ja-JP" dirty="0"/>
              <a:t>    </a:t>
            </a:r>
            <a:r>
              <a:rPr lang="en-US" altLang="ja-JP" dirty="0" err="1"/>
              <a:t>int</a:t>
            </a:r>
            <a:r>
              <a:rPr lang="en-US" altLang="ja-JP" dirty="0"/>
              <a:t> right = </a:t>
            </a:r>
            <a:r>
              <a:rPr lang="en-US" altLang="ja-JP" dirty="0" err="1"/>
              <a:t>x+CAL_SPACE</a:t>
            </a:r>
            <a:r>
              <a:rPr lang="en-US" altLang="ja-JP" dirty="0"/>
              <a:t>;</a:t>
            </a:r>
          </a:p>
          <a:p>
            <a:endParaRPr lang="en-US" altLang="ja-JP" dirty="0"/>
          </a:p>
          <a:p>
            <a:r>
              <a:rPr lang="en-US" altLang="ja-JP" dirty="0"/>
              <a:t>    if (</a:t>
            </a:r>
            <a:r>
              <a:rPr lang="en-US" altLang="ja-JP" dirty="0" err="1"/>
              <a:t>mouseX</a:t>
            </a:r>
            <a:r>
              <a:rPr lang="en-US" altLang="ja-JP" dirty="0"/>
              <a:t>&gt;x &amp;&amp; </a:t>
            </a:r>
            <a:r>
              <a:rPr lang="en-US" altLang="ja-JP" dirty="0" err="1"/>
              <a:t>mouseX</a:t>
            </a:r>
            <a:r>
              <a:rPr lang="en-US" altLang="ja-JP" dirty="0"/>
              <a:t> &lt; right &amp;&amp;</a:t>
            </a:r>
          </a:p>
          <a:p>
            <a:r>
              <a:rPr lang="en-US" altLang="ja-JP" dirty="0"/>
              <a:t>      </a:t>
            </a:r>
            <a:r>
              <a:rPr lang="en-US" altLang="ja-JP" dirty="0" err="1"/>
              <a:t>mouseY</a:t>
            </a:r>
            <a:r>
              <a:rPr lang="en-US" altLang="ja-JP" dirty="0"/>
              <a:t>&gt;top &amp;&amp; </a:t>
            </a:r>
            <a:r>
              <a:rPr lang="en-US" altLang="ja-JP" dirty="0" err="1"/>
              <a:t>mouseY</a:t>
            </a:r>
            <a:r>
              <a:rPr lang="en-US" altLang="ja-JP" dirty="0"/>
              <a:t> &lt; y &amp;&amp; </a:t>
            </a:r>
            <a:r>
              <a:rPr lang="en-US" altLang="ja-JP" dirty="0" err="1"/>
              <a:t>mousePressed</a:t>
            </a:r>
            <a:r>
              <a:rPr lang="en-US" altLang="ja-JP" dirty="0"/>
              <a:t>)</a:t>
            </a:r>
          </a:p>
          <a:p>
            <a:r>
              <a:rPr lang="en-US" altLang="ja-JP" dirty="0"/>
              <a:t>    {</a:t>
            </a:r>
          </a:p>
          <a:p>
            <a:r>
              <a:rPr lang="en-US" altLang="ja-JP" dirty="0"/>
              <a:t>      selected = </a:t>
            </a:r>
            <a:r>
              <a:rPr lang="en-US" altLang="ja-JP" dirty="0" err="1"/>
              <a:t>i</a:t>
            </a:r>
            <a:r>
              <a:rPr lang="en-US" altLang="ja-JP" dirty="0"/>
              <a:t>;</a:t>
            </a:r>
          </a:p>
          <a:p>
            <a:r>
              <a:rPr lang="en-US" altLang="ja-JP" dirty="0"/>
              <a:t>    }</a:t>
            </a:r>
          </a:p>
          <a:p>
            <a:endParaRPr lang="en-US" altLang="ja-JP" dirty="0"/>
          </a:p>
          <a:p>
            <a:r>
              <a:rPr lang="en-US" altLang="ja-JP" dirty="0"/>
              <a:t>    if (selected == </a:t>
            </a:r>
            <a:r>
              <a:rPr lang="en-US" altLang="ja-JP" dirty="0" err="1"/>
              <a:t>i</a:t>
            </a:r>
            <a:r>
              <a:rPr lang="en-US" altLang="ja-JP" dirty="0"/>
              <a:t>) // current day is </a:t>
            </a:r>
            <a:r>
              <a:rPr lang="en-US" altLang="ja-JP" dirty="0" err="1"/>
              <a:t>sel</a:t>
            </a:r>
            <a:endParaRPr lang="en-US" altLang="ja-JP" dirty="0"/>
          </a:p>
          <a:p>
            <a:r>
              <a:rPr lang="en-US" altLang="ja-JP" dirty="0"/>
              <a:t>    {</a:t>
            </a:r>
          </a:p>
          <a:p>
            <a:r>
              <a:rPr lang="en-US" altLang="ja-JP" dirty="0"/>
              <a:t>      fill(255);</a:t>
            </a:r>
          </a:p>
          <a:p>
            <a:r>
              <a:rPr lang="en-US" altLang="ja-JP" dirty="0"/>
              <a:t>      </a:t>
            </a:r>
            <a:r>
              <a:rPr lang="en-US" altLang="ja-JP" dirty="0" err="1"/>
              <a:t>rect</a:t>
            </a:r>
            <a:r>
              <a:rPr lang="en-US" altLang="ja-JP" dirty="0"/>
              <a:t>(x, y-CAL_SPACE, CAL_SPACE, CAL_SPACE);</a:t>
            </a:r>
          </a:p>
          <a:p>
            <a:r>
              <a:rPr lang="en-US" altLang="ja-JP" dirty="0"/>
              <a:t>      fill(0);</a:t>
            </a:r>
          </a:p>
          <a:p>
            <a:r>
              <a:rPr lang="en-US" altLang="ja-JP" dirty="0"/>
              <a:t>    } else { // not selected</a:t>
            </a:r>
          </a:p>
          <a:p>
            <a:r>
              <a:rPr lang="en-US" altLang="ja-JP" dirty="0"/>
              <a:t>      fill(255);</a:t>
            </a:r>
          </a:p>
          <a:p>
            <a:r>
              <a:rPr lang="en-US" altLang="ja-JP" dirty="0"/>
              <a:t>    }</a:t>
            </a:r>
          </a:p>
          <a:p>
            <a:r>
              <a:rPr lang="en-US" altLang="ja-JP" dirty="0"/>
              <a:t>    text(</a:t>
            </a:r>
            <a:r>
              <a:rPr lang="en-US" altLang="ja-JP" dirty="0" err="1"/>
              <a:t>i</a:t>
            </a:r>
            <a:r>
              <a:rPr lang="en-US" altLang="ja-JP" dirty="0"/>
              <a:t>, x, y);</a:t>
            </a:r>
          </a:p>
          <a:p>
            <a:r>
              <a:rPr lang="en-US" altLang="ja-JP" dirty="0"/>
              <a:t>  }</a:t>
            </a:r>
          </a:p>
          <a:p>
            <a:r>
              <a:rPr lang="en-US" altLang="ja-JP" dirty="0"/>
              <a:t>}</a:t>
            </a:r>
          </a:p>
        </p:txBody>
      </p:sp>
    </p:spTree>
    <p:extLst>
      <p:ext uri="{BB962C8B-B14F-4D97-AF65-F5344CB8AC3E}">
        <p14:creationId xmlns:p14="http://schemas.microsoft.com/office/powerpoint/2010/main" val="1473523419"/>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Calendar Exercises:</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Exercise: set which day of the week the calendar starts on</a:t>
            </a:r>
          </a:p>
          <a:p>
            <a:pPr marL="0" indent="0">
              <a:buNone/>
            </a:pPr>
            <a:r>
              <a:rPr lang="en-US" altLang="ja-JP" dirty="0"/>
              <a:t>Exercise: fix the highlighting to be better centered around the number</a:t>
            </a:r>
          </a:p>
          <a:p>
            <a:pPr marL="0" indent="0">
              <a:buNone/>
            </a:pPr>
            <a:r>
              <a:rPr lang="en-US" altLang="ja-JP" dirty="0"/>
              <a:t>Exercise: highlight Sundays and Wednesdays on the calendar</a:t>
            </a:r>
          </a:p>
          <a:p>
            <a:pPr marL="0" indent="0">
              <a:buNone/>
            </a:pPr>
            <a:endParaRPr kumimoji="1" lang="ja-JP" altLang="en-US" dirty="0"/>
          </a:p>
        </p:txBody>
      </p:sp>
    </p:spTree>
    <p:extLst>
      <p:ext uri="{BB962C8B-B14F-4D97-AF65-F5344CB8AC3E}">
        <p14:creationId xmlns:p14="http://schemas.microsoft.com/office/powerpoint/2010/main" val="30454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More loops???</a:t>
            </a:r>
            <a:endParaRPr kumimoji="1" lang="ja-JP" altLang="en-US" dirty="0"/>
          </a:p>
        </p:txBody>
      </p:sp>
      <p:sp>
        <p:nvSpPr>
          <p:cNvPr id="3" name="Content Placeholder 2"/>
          <p:cNvSpPr>
            <a:spLocks noGrp="1"/>
          </p:cNvSpPr>
          <p:nvPr>
            <p:ph idx="1"/>
          </p:nvPr>
        </p:nvSpPr>
        <p:spPr/>
        <p:txBody>
          <a:bodyPr/>
          <a:lstStyle/>
          <a:p>
            <a:endParaRPr kumimoji="1" lang="ja-JP" altLang="en-US"/>
          </a:p>
        </p:txBody>
      </p:sp>
      <p:pic>
        <p:nvPicPr>
          <p:cNvPr id="4" name="Picture 2" descr="http://cache.ohinternet.com/images/6/68/Moar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157" y="1417639"/>
            <a:ext cx="6787225" cy="532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9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NESTED LOOPS</a:t>
            </a:r>
            <a:endParaRPr lang="en-CA" dirty="0"/>
          </a:p>
        </p:txBody>
      </p:sp>
      <p:sp>
        <p:nvSpPr>
          <p:cNvPr id="3" name="コンテンツ プレースホルダー 2"/>
          <p:cNvSpPr>
            <a:spLocks noGrp="1"/>
          </p:cNvSpPr>
          <p:nvPr>
            <p:ph idx="1"/>
          </p:nvPr>
        </p:nvSpPr>
        <p:spPr>
          <a:xfrm>
            <a:off x="107504" y="1268760"/>
            <a:ext cx="9036496" cy="5472608"/>
          </a:xfrm>
        </p:spPr>
        <p:txBody>
          <a:bodyPr>
            <a:normAutofit/>
          </a:bodyPr>
          <a:lstStyle/>
          <a:p>
            <a:pPr marL="0" indent="0">
              <a:buNone/>
            </a:pPr>
            <a:r>
              <a:rPr lang="en-US" b="1" dirty="0"/>
              <a:t>note:</a:t>
            </a:r>
            <a:r>
              <a:rPr lang="en-US" dirty="0"/>
              <a:t> as a code block acts just like any other code, you can put a </a:t>
            </a:r>
            <a:r>
              <a:rPr lang="en-US" b="1" dirty="0"/>
              <a:t>loop</a:t>
            </a:r>
            <a:r>
              <a:rPr lang="en-US" dirty="0"/>
              <a:t> or </a:t>
            </a:r>
            <a:r>
              <a:rPr lang="en-US" b="1" dirty="0"/>
              <a:t>if statement</a:t>
            </a:r>
            <a:r>
              <a:rPr lang="en-US" dirty="0"/>
              <a:t> inside of any </a:t>
            </a:r>
            <a:r>
              <a:rPr lang="en-US" b="1" dirty="0"/>
              <a:t>loop </a:t>
            </a:r>
            <a:r>
              <a:rPr lang="en-US" dirty="0"/>
              <a:t>or </a:t>
            </a:r>
            <a:r>
              <a:rPr lang="en-US" b="1" dirty="0"/>
              <a:t>if </a:t>
            </a:r>
            <a:r>
              <a:rPr lang="en-US" b="1" dirty="0" smtClean="0"/>
              <a:t>statement</a:t>
            </a:r>
          </a:p>
          <a:p>
            <a:pPr marL="0" indent="0">
              <a:buNone/>
            </a:pPr>
            <a:r>
              <a:rPr lang="en-US" b="1" dirty="0" smtClean="0"/>
              <a:t>nested </a:t>
            </a:r>
            <a:r>
              <a:rPr lang="en-US" dirty="0" smtClean="0"/>
              <a:t>just means one thing inside another.</a:t>
            </a:r>
            <a:endParaRPr lang="en-US" b="1" dirty="0"/>
          </a:p>
          <a:p>
            <a:pPr marL="0" indent="0">
              <a:buNone/>
            </a:pPr>
            <a:r>
              <a:rPr lang="en-US" sz="4000" b="1" dirty="0" smtClean="0">
                <a:solidFill>
                  <a:srgbClr val="FF0000"/>
                </a:solidFill>
              </a:rPr>
              <a:t>super confusing but common</a:t>
            </a:r>
          </a:p>
        </p:txBody>
      </p:sp>
    </p:spTree>
    <p:extLst>
      <p:ext uri="{BB962C8B-B14F-4D97-AF65-F5344CB8AC3E}">
        <p14:creationId xmlns:p14="http://schemas.microsoft.com/office/powerpoint/2010/main" val="4005860809"/>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0"/>
          <p:cNvSpPr/>
          <p:nvPr/>
        </p:nvSpPr>
        <p:spPr>
          <a:xfrm>
            <a:off x="395536" y="1268760"/>
            <a:ext cx="3672408" cy="388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 name="角丸四角形 10"/>
          <p:cNvSpPr/>
          <p:nvPr/>
        </p:nvSpPr>
        <p:spPr>
          <a:xfrm>
            <a:off x="395536" y="3068960"/>
            <a:ext cx="3672408" cy="388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6" name="角丸四角形 10"/>
          <p:cNvSpPr/>
          <p:nvPr/>
        </p:nvSpPr>
        <p:spPr>
          <a:xfrm>
            <a:off x="1259632" y="1809980"/>
            <a:ext cx="3672408" cy="388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7" name="角丸四角形 10"/>
          <p:cNvSpPr/>
          <p:nvPr/>
        </p:nvSpPr>
        <p:spPr>
          <a:xfrm>
            <a:off x="1259632" y="2636912"/>
            <a:ext cx="3672408" cy="388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0" y="44624"/>
            <a:ext cx="9144000" cy="922114"/>
          </a:xfrm>
        </p:spPr>
        <p:txBody>
          <a:bodyPr>
            <a:normAutofit/>
          </a:bodyPr>
          <a:lstStyle/>
          <a:p>
            <a:r>
              <a:rPr lang="en-US" dirty="0" smtClean="0"/>
              <a:t>what about…</a:t>
            </a:r>
            <a:endParaRPr lang="en-CA" dirty="0"/>
          </a:p>
        </p:txBody>
      </p:sp>
      <p:sp>
        <p:nvSpPr>
          <p:cNvPr id="3" name="コンテンツ プレースホルダー 2"/>
          <p:cNvSpPr>
            <a:spLocks noGrp="1"/>
          </p:cNvSpPr>
          <p:nvPr>
            <p:ph idx="1"/>
          </p:nvPr>
        </p:nvSpPr>
        <p:spPr>
          <a:xfrm>
            <a:off x="323528" y="864096"/>
            <a:ext cx="8712968" cy="5949280"/>
          </a:xfrm>
        </p:spPr>
        <p:txBody>
          <a:bodyPr>
            <a:normAutofit fontScale="92500" lnSpcReduction="20000"/>
          </a:bodyPr>
          <a:lstStyle/>
          <a:p>
            <a:pPr marL="0" indent="0">
              <a:buNone/>
            </a:pPr>
            <a:r>
              <a:rPr lang="en-US" sz="2800" dirty="0" err="1" smtClean="0"/>
              <a:t>int</a:t>
            </a:r>
            <a:r>
              <a:rPr lang="en-US" sz="2800" dirty="0" smtClean="0"/>
              <a:t> count = 0;</a:t>
            </a:r>
          </a:p>
          <a:p>
            <a:pPr marL="0" indent="0">
              <a:buNone/>
            </a:pPr>
            <a:r>
              <a:rPr lang="en-US" dirty="0" smtClean="0"/>
              <a:t>for (</a:t>
            </a:r>
            <a:r>
              <a:rPr lang="en-US" dirty="0" err="1" smtClean="0"/>
              <a:t>int</a:t>
            </a:r>
            <a:r>
              <a:rPr lang="en-US" dirty="0" smtClean="0"/>
              <a:t> i = 0; i &lt; 10; i++) {</a:t>
            </a:r>
          </a:p>
          <a:p>
            <a:pPr marL="0" indent="0">
              <a:buNone/>
            </a:pPr>
            <a:r>
              <a:rPr lang="en-US" dirty="0" smtClean="0"/>
              <a:t>	for (</a:t>
            </a:r>
            <a:r>
              <a:rPr lang="en-US" dirty="0" err="1" smtClean="0"/>
              <a:t>int</a:t>
            </a:r>
            <a:r>
              <a:rPr lang="en-US" dirty="0" smtClean="0"/>
              <a:t> j = 0; j &lt; 10; j++) {</a:t>
            </a:r>
          </a:p>
          <a:p>
            <a:pPr marL="0" indent="0">
              <a:buNone/>
            </a:pPr>
            <a:r>
              <a:rPr lang="en-US" dirty="0"/>
              <a:t>	</a:t>
            </a:r>
            <a:r>
              <a:rPr lang="en-US" dirty="0" smtClean="0"/>
              <a:t>	count++;</a:t>
            </a:r>
          </a:p>
          <a:p>
            <a:pPr marL="0" indent="0">
              <a:buNone/>
            </a:pPr>
            <a:r>
              <a:rPr lang="en-US" dirty="0" smtClean="0"/>
              <a:t>	</a:t>
            </a:r>
            <a:r>
              <a:rPr lang="en-US" sz="2400" dirty="0" smtClean="0"/>
              <a:t>}</a:t>
            </a:r>
          </a:p>
          <a:p>
            <a:pPr marL="0" indent="0">
              <a:buNone/>
            </a:pPr>
            <a:r>
              <a:rPr lang="en-US" sz="2400" dirty="0" smtClean="0"/>
              <a:t>}</a:t>
            </a:r>
          </a:p>
          <a:p>
            <a:pPr marL="0" indent="0">
              <a:buNone/>
            </a:pPr>
            <a:r>
              <a:rPr lang="en-US" dirty="0" smtClean="0"/>
              <a:t>What happens?</a:t>
            </a:r>
          </a:p>
          <a:p>
            <a:pPr marL="0" indent="0">
              <a:buNone/>
            </a:pPr>
            <a:r>
              <a:rPr lang="en-US" dirty="0" smtClean="0"/>
              <a:t>The computer goes step by step.</a:t>
            </a:r>
          </a:p>
          <a:p>
            <a:pPr marL="0" indent="0">
              <a:buNone/>
            </a:pPr>
            <a:r>
              <a:rPr lang="en-US" dirty="0" smtClean="0"/>
              <a:t>Starts the first for loop, over “</a:t>
            </a:r>
            <a:r>
              <a:rPr lang="en-US" dirty="0" err="1" smtClean="0"/>
              <a:t>i</a:t>
            </a:r>
            <a:r>
              <a:rPr lang="en-US" dirty="0" smtClean="0"/>
              <a:t>”.</a:t>
            </a:r>
          </a:p>
          <a:p>
            <a:pPr marL="0" indent="0">
              <a:buNone/>
            </a:pPr>
            <a:r>
              <a:rPr lang="en-US" dirty="0" smtClean="0"/>
              <a:t>When </a:t>
            </a:r>
            <a:r>
              <a:rPr lang="en-US" dirty="0" err="1" smtClean="0"/>
              <a:t>i</a:t>
            </a:r>
            <a:r>
              <a:rPr lang="en-US" dirty="0" smtClean="0"/>
              <a:t> is 0, the j loop starts. The j loop completes in entirety while </a:t>
            </a:r>
            <a:r>
              <a:rPr lang="en-US" dirty="0" err="1" smtClean="0"/>
              <a:t>i</a:t>
            </a:r>
            <a:r>
              <a:rPr lang="en-US" dirty="0" smtClean="0"/>
              <a:t> is 0.</a:t>
            </a:r>
          </a:p>
          <a:p>
            <a:pPr marL="0" indent="0">
              <a:buNone/>
            </a:pPr>
            <a:r>
              <a:rPr lang="en-US" dirty="0" err="1" smtClean="0"/>
              <a:t>i</a:t>
            </a:r>
            <a:r>
              <a:rPr lang="en-US" dirty="0" smtClean="0"/>
              <a:t> gets increased to 1..</a:t>
            </a:r>
          </a:p>
          <a:p>
            <a:pPr marL="0" indent="0">
              <a:buNone/>
            </a:pPr>
            <a:r>
              <a:rPr lang="en-US" dirty="0" smtClean="0"/>
              <a:t>repeat</a:t>
            </a:r>
          </a:p>
          <a:p>
            <a:pPr marL="0" indent="0">
              <a:buNone/>
            </a:pPr>
            <a:endParaRPr lang="en-US" b="1" dirty="0"/>
          </a:p>
          <a:p>
            <a:pPr marL="0" indent="0">
              <a:buNone/>
            </a:pPr>
            <a:endParaRPr lang="en-US" b="1" dirty="0" smtClean="0"/>
          </a:p>
          <a:p>
            <a:pPr marL="0" indent="0">
              <a:buNone/>
            </a:pPr>
            <a:endParaRPr lang="en-US" b="1" dirty="0" smtClean="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232560" y="85680"/>
              <a:ext cx="7585920" cy="3874320"/>
            </p14:xfrm>
          </p:contentPart>
        </mc:Choice>
        <mc:Fallback xmlns="">
          <p:pic>
            <p:nvPicPr>
              <p:cNvPr id="8" name="Ink 7"/>
              <p:cNvPicPr/>
              <p:nvPr/>
            </p:nvPicPr>
            <p:blipFill>
              <a:blip r:embed="rId3"/>
              <a:stretch>
                <a:fillRect/>
              </a:stretch>
            </p:blipFill>
            <p:spPr>
              <a:xfrm>
                <a:off x="227880" y="81000"/>
                <a:ext cx="7593120" cy="3881520"/>
              </a:xfrm>
              <a:prstGeom prst="rect">
                <a:avLst/>
              </a:prstGeom>
            </p:spPr>
          </p:pic>
        </mc:Fallback>
      </mc:AlternateContent>
    </p:spTree>
    <p:extLst>
      <p:ext uri="{BB962C8B-B14F-4D97-AF65-F5344CB8AC3E}">
        <p14:creationId xmlns:p14="http://schemas.microsoft.com/office/powerpoint/2010/main" val="163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What is the coordinate of the bottom right corner?</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size(500,500);</a:t>
            </a:r>
          </a:p>
          <a:p>
            <a:pPr marL="0" indent="0">
              <a:buNone/>
            </a:pPr>
            <a:r>
              <a:rPr lang="en-US" altLang="ja-JP" dirty="0" smtClean="0"/>
              <a:t>line(0,0,499,499);</a:t>
            </a:r>
            <a:endParaRPr kumimoji="1" lang="ja-JP" altLang="en-US" dirty="0"/>
          </a:p>
        </p:txBody>
      </p:sp>
    </p:spTree>
    <p:extLst>
      <p:ext uri="{BB962C8B-B14F-4D97-AF65-F5344CB8AC3E}">
        <p14:creationId xmlns:p14="http://schemas.microsoft.com/office/powerpoint/2010/main" val="128008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0"/>
          <p:cNvSpPr/>
          <p:nvPr/>
        </p:nvSpPr>
        <p:spPr>
          <a:xfrm>
            <a:off x="395536" y="1268760"/>
            <a:ext cx="3672408" cy="388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5" name="角丸四角形 10"/>
          <p:cNvSpPr/>
          <p:nvPr/>
        </p:nvSpPr>
        <p:spPr>
          <a:xfrm>
            <a:off x="395536" y="3068960"/>
            <a:ext cx="3672408" cy="388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6" name="角丸四角形 10"/>
          <p:cNvSpPr/>
          <p:nvPr/>
        </p:nvSpPr>
        <p:spPr>
          <a:xfrm>
            <a:off x="1259632" y="1809980"/>
            <a:ext cx="3672408" cy="388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7" name="角丸四角形 10"/>
          <p:cNvSpPr/>
          <p:nvPr/>
        </p:nvSpPr>
        <p:spPr>
          <a:xfrm>
            <a:off x="1259632" y="2636912"/>
            <a:ext cx="3672408" cy="388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0" y="44624"/>
            <a:ext cx="9144000" cy="922114"/>
          </a:xfrm>
        </p:spPr>
        <p:txBody>
          <a:bodyPr>
            <a:normAutofit/>
          </a:bodyPr>
          <a:lstStyle/>
          <a:p>
            <a:r>
              <a:rPr lang="en-US" dirty="0" smtClean="0"/>
              <a:t>count</a:t>
            </a:r>
            <a:endParaRPr lang="en-CA" dirty="0"/>
          </a:p>
        </p:txBody>
      </p:sp>
      <p:sp>
        <p:nvSpPr>
          <p:cNvPr id="3" name="コンテンツ プレースホルダー 2"/>
          <p:cNvSpPr>
            <a:spLocks noGrp="1"/>
          </p:cNvSpPr>
          <p:nvPr>
            <p:ph idx="1"/>
          </p:nvPr>
        </p:nvSpPr>
        <p:spPr>
          <a:xfrm>
            <a:off x="323528" y="864096"/>
            <a:ext cx="8712968" cy="5949280"/>
          </a:xfrm>
        </p:spPr>
        <p:txBody>
          <a:bodyPr>
            <a:normAutofit fontScale="85000" lnSpcReduction="10000"/>
          </a:bodyPr>
          <a:lstStyle/>
          <a:p>
            <a:pPr marL="0" indent="0">
              <a:buNone/>
            </a:pPr>
            <a:r>
              <a:rPr lang="en-US" sz="2800" dirty="0" err="1" smtClean="0"/>
              <a:t>int</a:t>
            </a:r>
            <a:r>
              <a:rPr lang="en-US" sz="2800" dirty="0" smtClean="0"/>
              <a:t> count = 0;</a:t>
            </a:r>
          </a:p>
          <a:p>
            <a:pPr marL="0" indent="0">
              <a:buNone/>
            </a:pPr>
            <a:r>
              <a:rPr lang="en-US" dirty="0" smtClean="0"/>
              <a:t>for (</a:t>
            </a:r>
            <a:r>
              <a:rPr lang="en-US" dirty="0" err="1" smtClean="0"/>
              <a:t>int</a:t>
            </a:r>
            <a:r>
              <a:rPr lang="en-US" dirty="0" smtClean="0"/>
              <a:t> i = 0; i &lt; 10; i++) {</a:t>
            </a:r>
          </a:p>
          <a:p>
            <a:pPr marL="0" indent="0">
              <a:buNone/>
            </a:pPr>
            <a:r>
              <a:rPr lang="en-US" dirty="0" smtClean="0"/>
              <a:t>	for (</a:t>
            </a:r>
            <a:r>
              <a:rPr lang="en-US" dirty="0" err="1" smtClean="0"/>
              <a:t>int</a:t>
            </a:r>
            <a:r>
              <a:rPr lang="en-US" dirty="0" smtClean="0"/>
              <a:t> j = 0; j &lt; 10; j++) {</a:t>
            </a:r>
          </a:p>
          <a:p>
            <a:pPr marL="0" indent="0">
              <a:buNone/>
            </a:pPr>
            <a:r>
              <a:rPr lang="en-US" dirty="0"/>
              <a:t>	</a:t>
            </a:r>
            <a:r>
              <a:rPr lang="en-US" dirty="0" smtClean="0"/>
              <a:t>	count++;</a:t>
            </a:r>
          </a:p>
          <a:p>
            <a:pPr marL="0" indent="0">
              <a:buNone/>
            </a:pPr>
            <a:r>
              <a:rPr lang="en-US" dirty="0" smtClean="0"/>
              <a:t>	</a:t>
            </a:r>
            <a:r>
              <a:rPr lang="en-US" sz="2400" dirty="0" smtClean="0"/>
              <a:t>}</a:t>
            </a:r>
          </a:p>
          <a:p>
            <a:pPr marL="0" indent="0">
              <a:buNone/>
            </a:pPr>
            <a:r>
              <a:rPr lang="en-US" sz="2400" dirty="0" smtClean="0"/>
              <a:t>}</a:t>
            </a:r>
          </a:p>
          <a:p>
            <a:pPr marL="0" indent="0">
              <a:buNone/>
            </a:pPr>
            <a:r>
              <a:rPr lang="en-US" dirty="0" err="1" smtClean="0"/>
              <a:t>println</a:t>
            </a:r>
            <a:r>
              <a:rPr lang="en-US" dirty="0" smtClean="0"/>
              <a:t>(count);</a:t>
            </a:r>
          </a:p>
          <a:p>
            <a:pPr marL="0" indent="0">
              <a:buNone/>
            </a:pPr>
            <a:r>
              <a:rPr lang="en-US" dirty="0" smtClean="0"/>
              <a:t>How many times will the outer loop run? (i)</a:t>
            </a:r>
          </a:p>
          <a:p>
            <a:pPr marL="0" indent="0">
              <a:buNone/>
            </a:pPr>
            <a:r>
              <a:rPr lang="en-US" dirty="0" smtClean="0"/>
              <a:t>How many times will the inner loop run? (j)</a:t>
            </a:r>
          </a:p>
          <a:p>
            <a:pPr marL="0" indent="0">
              <a:buNone/>
            </a:pPr>
            <a:endParaRPr lang="en-US" dirty="0" smtClean="0"/>
          </a:p>
          <a:p>
            <a:pPr marL="0" indent="0">
              <a:buNone/>
            </a:pPr>
            <a:r>
              <a:rPr lang="en-US" b="1" dirty="0" smtClean="0"/>
              <a:t>note:</a:t>
            </a:r>
            <a:r>
              <a:rPr lang="en-US" dirty="0" smtClean="0"/>
              <a:t> the i loop will iterate 10 times. Each time the j loop is invoked it will run 10 times. The j loop is invoked 10 times, once per iteration of the I loop. Therefore, the j loop iterates 100 times. count == 100</a:t>
            </a:r>
            <a:endParaRPr lang="en-US" b="1" dirty="0" smtClean="0"/>
          </a:p>
        </p:txBody>
      </p:sp>
    </p:spTree>
    <p:extLst>
      <p:ext uri="{BB962C8B-B14F-4D97-AF65-F5344CB8AC3E}">
        <p14:creationId xmlns:p14="http://schemas.microsoft.com/office/powerpoint/2010/main" val="22838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p:bldP spid="4" grpId="1" uiExpand="1" animBg="1"/>
      <p:bldP spid="5" grpId="0" uiExpand="1" animBg="1"/>
      <p:bldP spid="5" grpId="1" uiExpand="1" animBg="1"/>
      <p:bldP spid="6" grpId="0" uiExpand="1" animBg="1"/>
      <p:bldP spid="7" grpId="0" uiExpand="1" animBg="1"/>
      <p:bldP spid="3" grpId="0" uiExpand="1" build="p"/>
    </p:bld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 do a </a:t>
            </a:r>
            <a:r>
              <a:rPr lang="en-US" dirty="0" err="1" smtClean="0"/>
              <a:t>println</a:t>
            </a:r>
            <a:r>
              <a:rPr lang="en-US" dirty="0" smtClean="0"/>
              <a:t> trace</a:t>
            </a:r>
            <a:endParaRPr lang="en-US" dirty="0"/>
          </a:p>
        </p:txBody>
      </p:sp>
      <p:sp>
        <p:nvSpPr>
          <p:cNvPr id="3" name="Content Placeholder 2"/>
          <p:cNvSpPr>
            <a:spLocks noGrp="1"/>
          </p:cNvSpPr>
          <p:nvPr>
            <p:ph idx="1"/>
          </p:nvPr>
        </p:nvSpPr>
        <p:spPr/>
        <p:txBody>
          <a:bodyPr/>
          <a:lstStyle/>
          <a:p>
            <a:pPr marL="0" indent="0">
              <a:buNone/>
            </a:pPr>
            <a:r>
              <a:rPr lang="en-US" dirty="0" smtClean="0"/>
              <a:t>for </a:t>
            </a:r>
            <a:r>
              <a:rPr lang="en-US" dirty="0"/>
              <a:t>(</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pPr marL="0" indent="0">
              <a:buNone/>
            </a:pPr>
            <a:r>
              <a:rPr lang="en-US" dirty="0"/>
              <a:t>	for (</a:t>
            </a:r>
            <a:r>
              <a:rPr lang="en-US" dirty="0" err="1"/>
              <a:t>int</a:t>
            </a:r>
            <a:r>
              <a:rPr lang="en-US" dirty="0"/>
              <a:t> j = 0; j &lt; 10; j++) {</a:t>
            </a:r>
          </a:p>
          <a:p>
            <a:pPr marL="0" indent="0">
              <a:buNone/>
            </a:pPr>
            <a:r>
              <a:rPr lang="en-US" dirty="0"/>
              <a:t>		</a:t>
            </a:r>
            <a:r>
              <a:rPr lang="en-US" dirty="0" err="1" smtClean="0"/>
              <a:t>println</a:t>
            </a:r>
            <a:r>
              <a:rPr lang="en-US" dirty="0" smtClean="0"/>
              <a:t>(</a:t>
            </a:r>
            <a:r>
              <a:rPr lang="en-US" dirty="0" err="1" smtClean="0"/>
              <a:t>i</a:t>
            </a:r>
            <a:r>
              <a:rPr lang="en-US" dirty="0" smtClean="0"/>
              <a:t>);</a:t>
            </a:r>
            <a:endParaRPr lang="en-US" dirty="0"/>
          </a:p>
          <a:p>
            <a:pPr marL="0" indent="0">
              <a:buNone/>
            </a:pPr>
            <a:r>
              <a:rPr lang="en-US" dirty="0"/>
              <a:t>	</a:t>
            </a:r>
            <a:r>
              <a:rPr lang="en-US" sz="2400" dirty="0"/>
              <a:t>}</a:t>
            </a:r>
          </a:p>
          <a:p>
            <a:pPr marL="0" indent="0">
              <a:buNone/>
            </a:pPr>
            <a:r>
              <a:rPr lang="en-US" sz="2400" dirty="0" smtClean="0"/>
              <a:t>}</a:t>
            </a:r>
          </a:p>
          <a:p>
            <a:pPr marL="0" indent="0">
              <a:buNone/>
            </a:pPr>
            <a:endParaRPr lang="en-US" sz="2400" dirty="0"/>
          </a:p>
          <a:p>
            <a:pPr marL="0" indent="0">
              <a:buNone/>
            </a:pPr>
            <a:r>
              <a:rPr lang="en-US" sz="2400" dirty="0" smtClean="0"/>
              <a:t>print j</a:t>
            </a:r>
            <a:endParaRPr lang="en-US" sz="2400" dirty="0"/>
          </a:p>
          <a:p>
            <a:pPr marL="0" indent="0">
              <a:buNone/>
            </a:pPr>
            <a:endParaRPr lang="en-US" dirty="0"/>
          </a:p>
        </p:txBody>
      </p:sp>
    </p:spTree>
    <p:extLst>
      <p:ext uri="{BB962C8B-B14F-4D97-AF65-F5344CB8AC3E}">
        <p14:creationId xmlns:p14="http://schemas.microsoft.com/office/powerpoint/2010/main" val="132634569"/>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Use a nested for loop to draw size 2 ellipses on a grid</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Make one loop go through all the columns</a:t>
            </a:r>
          </a:p>
          <a:p>
            <a:pPr marL="0" indent="0">
              <a:buNone/>
            </a:pPr>
            <a:r>
              <a:rPr lang="en-US" altLang="ja-JP" dirty="0" smtClean="0"/>
              <a:t>For each column, go through all the rows</a:t>
            </a:r>
          </a:p>
          <a:p>
            <a:pPr marL="0" indent="0">
              <a:buNone/>
            </a:pPr>
            <a:r>
              <a:rPr kumimoji="1" lang="en-US" altLang="ja-JP" dirty="0" smtClean="0"/>
              <a:t>Turn the </a:t>
            </a:r>
            <a:r>
              <a:rPr kumimoji="1" lang="en-US" altLang="ja-JP" dirty="0" err="1" smtClean="0"/>
              <a:t>column,row</a:t>
            </a:r>
            <a:r>
              <a:rPr kumimoji="1" lang="en-US" altLang="ja-JP" dirty="0" smtClean="0"/>
              <a:t> position into </a:t>
            </a:r>
            <a:r>
              <a:rPr kumimoji="1" lang="en-US" altLang="ja-JP" dirty="0" err="1" smtClean="0"/>
              <a:t>x,y</a:t>
            </a:r>
            <a:endParaRPr kumimoji="1" lang="en-US" altLang="ja-JP" dirty="0" smtClean="0"/>
          </a:p>
          <a:p>
            <a:pPr marL="0" indent="0">
              <a:buNone/>
            </a:pPr>
            <a:r>
              <a:rPr kumimoji="1" lang="en-US" altLang="ja-JP" dirty="0" smtClean="0"/>
              <a:t>Draw an ellipse</a:t>
            </a:r>
          </a:p>
        </p:txBody>
      </p:sp>
    </p:spTree>
    <p:extLst>
      <p:ext uri="{BB962C8B-B14F-4D97-AF65-F5344CB8AC3E}">
        <p14:creationId xmlns:p14="http://schemas.microsoft.com/office/powerpoint/2010/main" val="146439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Visual trace to think abou</a:t>
            </a:r>
            <a:r>
              <a:rPr lang="en-US" altLang="ja-JP" dirty="0" smtClean="0"/>
              <a:t>t the loops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Draw a lin</a:t>
            </a:r>
            <a:r>
              <a:rPr lang="en-US" altLang="ja-JP" dirty="0" smtClean="0"/>
              <a:t>e from the last </a:t>
            </a:r>
            <a:r>
              <a:rPr lang="en-US" altLang="ja-JP" dirty="0" err="1" smtClean="0"/>
              <a:t>x,y</a:t>
            </a:r>
            <a:r>
              <a:rPr lang="en-US" altLang="ja-JP" dirty="0" smtClean="0"/>
              <a:t> to the current one to visualize how the row and column variables change</a:t>
            </a:r>
          </a:p>
          <a:p>
            <a:pPr marL="0" indent="0">
              <a:buNone/>
            </a:pPr>
            <a:endParaRPr kumimoji="1" lang="en-US" altLang="ja-JP" dirty="0"/>
          </a:p>
          <a:p>
            <a:pPr marL="0" indent="0">
              <a:buNone/>
            </a:pPr>
            <a:r>
              <a:rPr lang="en-US" altLang="ja-JP" dirty="0" smtClean="0"/>
              <a:t>What happens if we reverse the row/col for loops?</a:t>
            </a:r>
            <a:endParaRPr kumimoji="1" lang="ja-JP" altLang="en-US" dirty="0"/>
          </a:p>
        </p:txBody>
      </p:sp>
    </p:spTree>
    <p:extLst>
      <p:ext uri="{BB962C8B-B14F-4D97-AF65-F5344CB8AC3E}">
        <p14:creationId xmlns:p14="http://schemas.microsoft.com/office/powerpoint/2010/main" val="375041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229600" cy="805476"/>
          </a:xfrm>
        </p:spPr>
        <p:txBody>
          <a:bodyPr>
            <a:normAutofit/>
          </a:bodyPr>
          <a:lstStyle/>
          <a:p>
            <a:r>
              <a:rPr kumimoji="1" lang="en-US" altLang="ja-JP" dirty="0" smtClean="0"/>
              <a:t>Nested loop example</a:t>
            </a:r>
            <a:endParaRPr kumimoji="1" lang="ja-JP" altLang="en-US" dirty="0"/>
          </a:p>
        </p:txBody>
      </p:sp>
      <p:sp>
        <p:nvSpPr>
          <p:cNvPr id="3" name="Content Placeholder 2"/>
          <p:cNvSpPr>
            <a:spLocks noGrp="1"/>
          </p:cNvSpPr>
          <p:nvPr>
            <p:ph idx="1"/>
          </p:nvPr>
        </p:nvSpPr>
        <p:spPr>
          <a:xfrm>
            <a:off x="323528" y="908720"/>
            <a:ext cx="8363272" cy="5688632"/>
          </a:xfrm>
        </p:spPr>
        <p:txBody>
          <a:bodyPr/>
          <a:lstStyle/>
          <a:p>
            <a:pPr marL="0" indent="0">
              <a:buNone/>
            </a:pPr>
            <a:endParaRPr kumimoji="1" lang="en-US" altLang="ja-JP" dirty="0" smtClean="0"/>
          </a:p>
          <a:p>
            <a:pPr lvl="0"/>
            <a:r>
              <a:rPr lang="en-US" altLang="ja-JP" dirty="0"/>
              <a:t>Pick a random number up to MAX</a:t>
            </a:r>
            <a:endParaRPr lang="ja-JP" altLang="ja-JP" dirty="0"/>
          </a:p>
          <a:p>
            <a:pPr lvl="0"/>
            <a:r>
              <a:rPr lang="en-US" altLang="ja-JP" dirty="0"/>
              <a:t>If the roll is a 0, we’re done. While it’s NOT zero,</a:t>
            </a:r>
            <a:endParaRPr lang="ja-JP" altLang="ja-JP" dirty="0"/>
          </a:p>
          <a:p>
            <a:pPr lvl="1"/>
            <a:r>
              <a:rPr lang="en-US" altLang="ja-JP" dirty="0"/>
              <a:t>Pick another random number.</a:t>
            </a:r>
            <a:endParaRPr lang="ja-JP" altLang="ja-JP" dirty="0"/>
          </a:p>
          <a:p>
            <a:pPr lvl="1"/>
            <a:r>
              <a:rPr lang="en-US" altLang="ja-JP" dirty="0"/>
              <a:t>Draw 5 lines from random locations to the mouse.</a:t>
            </a:r>
            <a:endParaRPr lang="ja-JP" altLang="ja-JP" dirty="0"/>
          </a:p>
          <a:p>
            <a:pPr marL="0" indent="0">
              <a:buNone/>
            </a:pPr>
            <a:endParaRPr kumimoji="1" lang="ja-JP" alt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2139" t="5937" r="1845" b="1734"/>
          <a:stretch/>
        </p:blipFill>
        <p:spPr bwMode="auto">
          <a:xfrm>
            <a:off x="6372200" y="4149080"/>
            <a:ext cx="2789471" cy="2739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71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229600" cy="805476"/>
          </a:xfrm>
        </p:spPr>
        <p:txBody>
          <a:bodyPr>
            <a:normAutofit/>
          </a:bodyPr>
          <a:lstStyle/>
          <a:p>
            <a:r>
              <a:rPr kumimoji="1" lang="en-US" altLang="ja-JP" dirty="0" smtClean="0"/>
              <a:t>Nested loop example</a:t>
            </a:r>
            <a:endParaRPr kumimoji="1" lang="ja-JP" altLang="en-US" dirty="0"/>
          </a:p>
        </p:txBody>
      </p:sp>
      <p:sp>
        <p:nvSpPr>
          <p:cNvPr id="3" name="Content Placeholder 2"/>
          <p:cNvSpPr>
            <a:spLocks noGrp="1"/>
          </p:cNvSpPr>
          <p:nvPr>
            <p:ph idx="1"/>
          </p:nvPr>
        </p:nvSpPr>
        <p:spPr>
          <a:xfrm>
            <a:off x="323528" y="908720"/>
            <a:ext cx="8363272" cy="5688632"/>
          </a:xfrm>
        </p:spPr>
        <p:txBody>
          <a:bodyPr/>
          <a:lstStyle/>
          <a:p>
            <a:pPr marL="0" indent="0">
              <a:buNone/>
            </a:pPr>
            <a:r>
              <a:rPr lang="en-US" altLang="ja-JP" dirty="0" smtClean="0"/>
              <a:t>This program will act unpredictably – it will pause a random amount of time, and draw more lines the longer it pauses.</a:t>
            </a:r>
          </a:p>
          <a:p>
            <a:pPr marL="0" indent="0">
              <a:buNone/>
            </a:pPr>
            <a:r>
              <a:rPr kumimoji="1" lang="en-US" altLang="ja-JP" dirty="0" smtClean="0"/>
              <a:t>Pause – busy loop (bad idea!)</a:t>
            </a:r>
          </a:p>
          <a:p>
            <a:pPr marL="0" indent="0">
              <a:buNone/>
            </a:pPr>
            <a:endParaRPr kumimoji="1" lang="en-US" altLang="ja-JP" dirty="0" smtClean="0"/>
          </a:p>
        </p:txBody>
      </p:sp>
      <p:pic>
        <p:nvPicPr>
          <p:cNvPr id="5" name="Picture 4"/>
          <p:cNvPicPr/>
          <p:nvPr/>
        </p:nvPicPr>
        <p:blipFill rotWithShape="1">
          <a:blip r:embed="rId2">
            <a:extLst>
              <a:ext uri="{28A0092B-C50C-407E-A947-70E740481C1C}">
                <a14:useLocalDpi xmlns:a14="http://schemas.microsoft.com/office/drawing/2010/main" val="0"/>
              </a:ext>
            </a:extLst>
          </a:blip>
          <a:srcRect l="2139" t="5937" r="1845" b="1734"/>
          <a:stretch/>
        </p:blipFill>
        <p:spPr bwMode="auto">
          <a:xfrm>
            <a:off x="6153715" y="3761677"/>
            <a:ext cx="2990285" cy="3015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87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raster graphics</a:t>
            </a:r>
            <a:endParaRPr lang="en-US" dirty="0"/>
          </a:p>
        </p:txBody>
      </p:sp>
      <p:sp>
        <p:nvSpPr>
          <p:cNvPr id="3" name="Content Placeholder 2"/>
          <p:cNvSpPr>
            <a:spLocks noGrp="1"/>
          </p:cNvSpPr>
          <p:nvPr>
            <p:ph idx="1"/>
          </p:nvPr>
        </p:nvSpPr>
        <p:spPr/>
        <p:txBody>
          <a:bodyPr/>
          <a:lstStyle/>
          <a:p>
            <a:pPr marL="0" indent="0">
              <a:buNone/>
            </a:pPr>
            <a:r>
              <a:rPr lang="en-US" dirty="0" smtClean="0"/>
              <a:t>Set each pixel on the canvas separately, to make complex images</a:t>
            </a:r>
          </a:p>
          <a:p>
            <a:pPr marL="0" indent="0">
              <a:buNone/>
            </a:pPr>
            <a:r>
              <a:rPr lang="en-US" dirty="0" smtClean="0"/>
              <a:t>Setup a nested for loop to go through every pixel:</a:t>
            </a:r>
          </a:p>
          <a:p>
            <a:pPr marL="0" indent="0">
              <a:buNone/>
            </a:pPr>
            <a:r>
              <a:rPr lang="en-US" dirty="0"/>
              <a:t>	</a:t>
            </a:r>
            <a:r>
              <a:rPr lang="en-US" dirty="0" smtClean="0"/>
              <a:t>first a loop through the x,</a:t>
            </a:r>
          </a:p>
          <a:p>
            <a:pPr marL="0" indent="0">
              <a:buNone/>
            </a:pPr>
            <a:r>
              <a:rPr lang="en-US" dirty="0"/>
              <a:t>	</a:t>
            </a:r>
            <a:r>
              <a:rPr lang="en-US" dirty="0" smtClean="0"/>
              <a:t>then a loop through the y</a:t>
            </a:r>
          </a:p>
          <a:p>
            <a:pPr marL="0" indent="0">
              <a:buNone/>
            </a:pPr>
            <a:r>
              <a:rPr lang="en-US" dirty="0"/>
              <a:t>	</a:t>
            </a:r>
            <a:r>
              <a:rPr lang="en-US" dirty="0" smtClean="0"/>
              <a:t>set to some color</a:t>
            </a:r>
            <a:endParaRPr lang="en-US" dirty="0"/>
          </a:p>
        </p:txBody>
      </p:sp>
    </p:spTree>
    <p:extLst>
      <p:ext uri="{BB962C8B-B14F-4D97-AF65-F5344CB8AC3E}">
        <p14:creationId xmlns:p14="http://schemas.microsoft.com/office/powerpoint/2010/main" val="32867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a:t>
            </a:r>
            <a:endParaRPr lang="en-US" dirty="0"/>
          </a:p>
        </p:txBody>
      </p:sp>
      <p:sp>
        <p:nvSpPr>
          <p:cNvPr id="3" name="Content Placeholder 2"/>
          <p:cNvSpPr>
            <a:spLocks noGrp="1"/>
          </p:cNvSpPr>
          <p:nvPr>
            <p:ph idx="1"/>
          </p:nvPr>
        </p:nvSpPr>
        <p:spPr/>
        <p:txBody>
          <a:bodyPr/>
          <a:lstStyle/>
          <a:p>
            <a:pPr marL="0" indent="0">
              <a:buNone/>
            </a:pPr>
            <a:r>
              <a:rPr lang="en-US" dirty="0" smtClean="0"/>
              <a:t>Speedup methods</a:t>
            </a:r>
          </a:p>
          <a:p>
            <a:pPr marL="0" indent="0">
              <a:buNone/>
            </a:pPr>
            <a:r>
              <a:rPr lang="en-US" dirty="0"/>
              <a:t>	</a:t>
            </a:r>
            <a:r>
              <a:rPr lang="en-US" dirty="0" err="1" smtClean="0"/>
              <a:t>noSmooth</a:t>
            </a:r>
            <a:r>
              <a:rPr lang="en-US" dirty="0" smtClean="0"/>
              <a:t>() in setup</a:t>
            </a:r>
          </a:p>
          <a:p>
            <a:pPr marL="0" indent="0">
              <a:buNone/>
            </a:pPr>
            <a:r>
              <a:rPr lang="en-US" dirty="0"/>
              <a:t>	</a:t>
            </a:r>
            <a:r>
              <a:rPr lang="en-US" dirty="0" smtClean="0"/>
              <a:t>smaller screen</a:t>
            </a:r>
            <a:endParaRPr lang="en-US" dirty="0"/>
          </a:p>
        </p:txBody>
      </p:sp>
    </p:spTree>
    <p:extLst>
      <p:ext uri="{BB962C8B-B14F-4D97-AF65-F5344CB8AC3E}">
        <p14:creationId xmlns:p14="http://schemas.microsoft.com/office/powerpoint/2010/main" val="1394028938"/>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the color depend on the distance to the mouse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8840"/>
                <a:ext cx="8229600" cy="4525963"/>
              </a:xfrm>
            </p:spPr>
            <p:txBody>
              <a:bodyPr/>
              <a:lstStyle/>
              <a:p>
                <a:pPr marL="0" indent="0">
                  <a:buNone/>
                </a:pPr>
                <a:r>
                  <a:rPr lang="en-US" dirty="0" smtClean="0"/>
                  <a:t>Reminder:</a:t>
                </a:r>
                <a:r>
                  <a:rPr lang="en-US" i="1" dirty="0" smtClean="0"/>
                  <a:t/>
                </a:r>
                <a:br>
                  <a:rPr lang="en-US" i="1" dirty="0" smtClean="0"/>
                </a:br>
                <a:r>
                  <a:rPr lang="en-US" dirty="0" smtClean="0"/>
                  <a:t>distance</a:t>
                </a:r>
                <a:r>
                  <a:rPr lang="en-US" i="1" dirty="0" smtClean="0"/>
                  <a:t>=</a:t>
                </a:r>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𝑚𝑜𝑢𝑠𝑒𝑋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𝑚𝑜𝑢𝑠𝑒𝑌</m:t>
                                </m:r>
                                <m:r>
                                  <a:rPr lang="en-US" i="1">
                                    <a:latin typeface="Cambria Math" panose="02040503050406030204" pitchFamily="18" charset="0"/>
                                  </a:rPr>
                                  <m:t>−</m:t>
                                </m:r>
                                <m:r>
                                  <a:rPr lang="en-US" i="1">
                                    <a:latin typeface="Cambria Math" panose="02040503050406030204" pitchFamily="18" charset="0"/>
                                  </a:rPr>
                                  <m:t>𝑦</m:t>
                                </m:r>
                              </m:e>
                            </m:d>
                          </m:e>
                          <m:sup>
                            <m:r>
                              <a:rPr lang="en-US" i="1">
                                <a:latin typeface="Cambria Math" panose="02040503050406030204" pitchFamily="18" charset="0"/>
                              </a:rPr>
                              <m:t>2</m:t>
                            </m:r>
                          </m:sup>
                        </m:sSup>
                      </m:e>
                    </m:rad>
                  </m:oMath>
                </a14:m>
                <a:endParaRPr lang="en-US" dirty="0" smtClean="0"/>
              </a:p>
              <a:p>
                <a:pPr marL="0" indent="0">
                  <a:buNone/>
                </a:pPr>
                <a:r>
                  <a:rPr lang="en-US" dirty="0" smtClean="0"/>
                  <a:t>Use helper variables to simplify it</a:t>
                </a:r>
              </a:p>
              <a:p>
                <a:pPr marL="0" indent="0">
                  <a:buNone/>
                </a:pPr>
                <a:r>
                  <a:rPr lang="en-US" dirty="0" smtClean="0"/>
                  <a:t>New command: </a:t>
                </a:r>
                <a:r>
                  <a:rPr lang="en-US" dirty="0" err="1" smtClean="0"/>
                  <a:t>sqrt</a:t>
                </a:r>
                <a:r>
                  <a:rPr lang="en-US" dirty="0" smtClean="0"/>
                  <a:t>!</a:t>
                </a:r>
              </a:p>
              <a:p>
                <a:pPr marL="0" indent="0">
                  <a:buNone/>
                </a:pPr>
                <a:r>
                  <a:rPr lang="en-US" dirty="0" smtClean="0"/>
                  <a:t>float </a:t>
                </a:r>
                <a:r>
                  <a:rPr lang="en-US" dirty="0" err="1" smtClean="0"/>
                  <a:t>sqrt</a:t>
                </a:r>
                <a:r>
                  <a:rPr lang="en-US" dirty="0" smtClean="0"/>
                  <a:t>(float);</a:t>
                </a:r>
              </a:p>
              <a:p>
                <a:pPr marL="0" indent="0">
                  <a:buNone/>
                </a:pPr>
                <a:r>
                  <a:rPr lang="en-US" dirty="0" smtClean="0"/>
                  <a:t>Set the color to the distance</a:t>
                </a:r>
              </a:p>
              <a:p>
                <a:pPr marL="0" indent="0">
                  <a:buNone/>
                </a:pPr>
                <a:r>
                  <a:rPr lang="en-US" dirty="0" smtClean="0"/>
                  <a:t>Use mod to wrap it around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8840"/>
                <a:ext cx="8229600" cy="4525963"/>
              </a:xfrm>
              <a:blipFill rotWithShape="0">
                <a:blip r:embed="rId2"/>
                <a:stretch>
                  <a:fillRect l="-1852" t="-1750" b="-3769"/>
                </a:stretch>
              </a:blipFill>
            </p:spPr>
            <p:txBody>
              <a:bodyPr/>
              <a:lstStyle/>
              <a:p>
                <a:r>
                  <a:rPr lang="en-US">
                    <a:noFill/>
                  </a:rPr>
                  <a:t> </a:t>
                </a:r>
              </a:p>
            </p:txBody>
          </p:sp>
        </mc:Fallback>
      </mc:AlternateContent>
    </p:spTree>
    <p:extLst>
      <p:ext uri="{BB962C8B-B14F-4D97-AF65-F5344CB8AC3E}">
        <p14:creationId xmlns:p14="http://schemas.microsoft.com/office/powerpoint/2010/main" val="576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with the color formula..</a:t>
            </a:r>
            <a:endParaRPr lang="en-US" dirty="0"/>
          </a:p>
        </p:txBody>
      </p:sp>
      <p:sp>
        <p:nvSpPr>
          <p:cNvPr id="3" name="Content Placeholder 2"/>
          <p:cNvSpPr>
            <a:spLocks noGrp="1"/>
          </p:cNvSpPr>
          <p:nvPr>
            <p:ph idx="1"/>
          </p:nvPr>
        </p:nvSpPr>
        <p:spPr/>
        <p:txBody>
          <a:bodyPr/>
          <a:lstStyle/>
          <a:p>
            <a:pPr lvl="0"/>
            <a:r>
              <a:rPr lang="en-US" dirty="0"/>
              <a:t>float c = (</a:t>
            </a:r>
            <a:r>
              <a:rPr lang="en-US" dirty="0" err="1"/>
              <a:t>dist</a:t>
            </a:r>
            <a:r>
              <a:rPr lang="en-US" dirty="0"/>
              <a:t>*</a:t>
            </a:r>
            <a:r>
              <a:rPr lang="en-US" dirty="0" err="1"/>
              <a:t>dist</a:t>
            </a:r>
            <a:r>
              <a:rPr lang="en-US" dirty="0"/>
              <a:t>)%256;</a:t>
            </a:r>
          </a:p>
          <a:p>
            <a:pPr lvl="0"/>
            <a:r>
              <a:rPr lang="en-US" dirty="0"/>
              <a:t>float c = (</a:t>
            </a:r>
            <a:r>
              <a:rPr lang="en-US" dirty="0" err="1"/>
              <a:t>dist</a:t>
            </a:r>
            <a:r>
              <a:rPr lang="en-US" dirty="0"/>
              <a:t>*x)%256;</a:t>
            </a:r>
          </a:p>
          <a:p>
            <a:pPr lvl="0"/>
            <a:r>
              <a:rPr lang="en-US" dirty="0"/>
              <a:t>float c = (</a:t>
            </a:r>
            <a:r>
              <a:rPr lang="en-US" dirty="0" err="1"/>
              <a:t>dist+x-y</a:t>
            </a:r>
            <a:r>
              <a:rPr lang="en-US" dirty="0"/>
              <a:t>)%256</a:t>
            </a:r>
            <a:r>
              <a:rPr lang="en-US" dirty="0" smtClean="0"/>
              <a:t>;</a:t>
            </a:r>
          </a:p>
          <a:p>
            <a:r>
              <a:rPr lang="en-US" dirty="0"/>
              <a:t>float c = (</a:t>
            </a:r>
            <a:r>
              <a:rPr lang="en-US" dirty="0" err="1"/>
              <a:t>dist</a:t>
            </a:r>
            <a:r>
              <a:rPr lang="en-US" dirty="0"/>
              <a:t>*x/(y+1))%256</a:t>
            </a:r>
          </a:p>
          <a:p>
            <a:pPr lvl="0"/>
            <a:endParaRPr lang="en-US" dirty="0"/>
          </a:p>
          <a:p>
            <a:pPr marL="0" indent="0">
              <a:buNone/>
            </a:pPr>
            <a:endParaRPr lang="en-US" dirty="0"/>
          </a:p>
        </p:txBody>
      </p:sp>
    </p:spTree>
    <p:extLst>
      <p:ext uri="{BB962C8B-B14F-4D97-AF65-F5344CB8AC3E}">
        <p14:creationId xmlns:p14="http://schemas.microsoft.com/office/powerpoint/2010/main" val="2337048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1" lang="en-US" altLang="ja-JP" sz="3600" b="1" dirty="0" smtClean="0"/>
              <a:t>statements</a:t>
            </a:r>
            <a:r>
              <a:rPr kumimoji="1" lang="en-US" altLang="ja-JP" sz="3600" dirty="0" smtClean="0"/>
              <a:t> are run sequentially top to bottom</a:t>
            </a:r>
            <a:endParaRPr kumimoji="1" lang="ja-JP" altLang="en-US" sz="3600" b="1" dirty="0"/>
          </a:p>
        </p:txBody>
      </p:sp>
      <p:sp>
        <p:nvSpPr>
          <p:cNvPr id="3" name="Content Placeholder 2"/>
          <p:cNvSpPr>
            <a:spLocks noGrp="1"/>
          </p:cNvSpPr>
          <p:nvPr>
            <p:ph idx="1"/>
          </p:nvPr>
        </p:nvSpPr>
        <p:spPr>
          <a:xfrm>
            <a:off x="457200" y="1600200"/>
            <a:ext cx="8229600" cy="4925144"/>
          </a:xfrm>
        </p:spPr>
        <p:txBody>
          <a:bodyPr/>
          <a:lstStyle/>
          <a:p>
            <a:pPr marL="0" indent="0">
              <a:buNone/>
            </a:pPr>
            <a:r>
              <a:rPr lang="en-US" altLang="ja-JP" dirty="0" smtClean="0"/>
              <a:t>The order of commands to processing changes the result</a:t>
            </a:r>
          </a:p>
          <a:p>
            <a:pPr marL="0" indent="0">
              <a:buNone/>
            </a:pPr>
            <a:endParaRPr kumimoji="1" lang="en-US" altLang="ja-JP" dirty="0" smtClean="0"/>
          </a:p>
          <a:p>
            <a:pPr marL="0" indent="0">
              <a:buNone/>
            </a:pPr>
            <a:r>
              <a:rPr lang="en-US" altLang="ja-JP" dirty="0"/>
              <a:t>size(500,500);</a:t>
            </a:r>
          </a:p>
          <a:p>
            <a:pPr marL="0" indent="0">
              <a:buNone/>
            </a:pPr>
            <a:r>
              <a:rPr lang="en-US" altLang="ja-JP" dirty="0"/>
              <a:t>line(225,225,275,275);</a:t>
            </a:r>
          </a:p>
          <a:p>
            <a:pPr marL="0" indent="0">
              <a:buNone/>
            </a:pPr>
            <a:r>
              <a:rPr lang="en-US" altLang="ja-JP" dirty="0"/>
              <a:t>ellipse(250,250,200,200</a:t>
            </a:r>
            <a:r>
              <a:rPr lang="en-US" altLang="ja-JP" dirty="0" smtClean="0"/>
              <a:t>);</a:t>
            </a:r>
          </a:p>
          <a:p>
            <a:pPr marL="0" indent="0">
              <a:buNone/>
            </a:pPr>
            <a:endParaRPr lang="en-US" altLang="ja-JP" dirty="0"/>
          </a:p>
          <a:p>
            <a:pPr marL="0" indent="0">
              <a:buNone/>
            </a:pPr>
            <a:r>
              <a:rPr lang="en-US" altLang="ja-JP" dirty="0" smtClean="0"/>
              <a:t>Where is the line???</a:t>
            </a:r>
            <a:endParaRPr lang="en-US" altLang="ja-JP" dirty="0"/>
          </a:p>
          <a:p>
            <a:pPr marL="0" indent="0">
              <a:buNone/>
            </a:pPr>
            <a:endParaRPr lang="en-US" altLang="ja-JP" dirty="0"/>
          </a:p>
        </p:txBody>
      </p:sp>
    </p:spTree>
    <p:extLst>
      <p:ext uri="{BB962C8B-B14F-4D97-AF65-F5344CB8AC3E}">
        <p14:creationId xmlns:p14="http://schemas.microsoft.com/office/powerpoint/2010/main" val="30823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with the color formula..</a:t>
            </a:r>
            <a:endParaRPr lang="en-US" dirty="0"/>
          </a:p>
        </p:txBody>
      </p:sp>
      <p:sp>
        <p:nvSpPr>
          <p:cNvPr id="3" name="Content Placeholder 2"/>
          <p:cNvSpPr>
            <a:spLocks noGrp="1"/>
          </p:cNvSpPr>
          <p:nvPr>
            <p:ph idx="1"/>
          </p:nvPr>
        </p:nvSpPr>
        <p:spPr/>
        <p:txBody>
          <a:bodyPr/>
          <a:lstStyle/>
          <a:p>
            <a:pPr lvl="0"/>
            <a:r>
              <a:rPr lang="en-US" dirty="0" smtClean="0"/>
              <a:t>Use color!</a:t>
            </a:r>
          </a:p>
          <a:p>
            <a:pPr lvl="0"/>
            <a:r>
              <a:rPr lang="en-US" dirty="0" smtClean="0"/>
              <a:t>Red – absolute x distance of mouse from point</a:t>
            </a:r>
          </a:p>
          <a:p>
            <a:pPr lvl="1"/>
            <a:r>
              <a:rPr lang="en-US" dirty="0" smtClean="0"/>
              <a:t>x – </a:t>
            </a:r>
            <a:r>
              <a:rPr lang="en-US" dirty="0" err="1" smtClean="0"/>
              <a:t>mouseX</a:t>
            </a:r>
            <a:endParaRPr lang="en-US" dirty="0" smtClean="0"/>
          </a:p>
          <a:p>
            <a:pPr lvl="2"/>
            <a:r>
              <a:rPr lang="en-US" dirty="0" smtClean="0"/>
              <a:t>What if it’s negative? We want distance</a:t>
            </a:r>
          </a:p>
          <a:p>
            <a:pPr lvl="3"/>
            <a:r>
              <a:rPr lang="en-US" dirty="0" smtClean="0"/>
              <a:t>abs(number) – absolute value</a:t>
            </a:r>
          </a:p>
          <a:p>
            <a:r>
              <a:rPr lang="en-US" dirty="0" smtClean="0"/>
              <a:t>Green – absolute y distance of mouse from point</a:t>
            </a:r>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1031011173"/>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basic tic-tac-toe board</a:t>
            </a:r>
            <a:endParaRPr lang="en-US" dirty="0"/>
          </a:p>
        </p:txBody>
      </p:sp>
      <p:sp>
        <p:nvSpPr>
          <p:cNvPr id="3" name="Content Placeholder 2"/>
          <p:cNvSpPr>
            <a:spLocks noGrp="1"/>
          </p:cNvSpPr>
          <p:nvPr>
            <p:ph idx="1"/>
          </p:nvPr>
        </p:nvSpPr>
        <p:spPr>
          <a:xfrm>
            <a:off x="457200" y="1600200"/>
            <a:ext cx="8229600" cy="4853136"/>
          </a:xfrm>
        </p:spPr>
        <p:txBody>
          <a:bodyPr/>
          <a:lstStyle/>
          <a:p>
            <a:pPr marL="0" indent="0">
              <a:buNone/>
            </a:pPr>
            <a:r>
              <a:rPr lang="en-US" dirty="0" smtClean="0"/>
              <a:t>Setup variables</a:t>
            </a:r>
          </a:p>
          <a:p>
            <a:pPr marL="0" indent="0">
              <a:buNone/>
            </a:pPr>
            <a:r>
              <a:rPr lang="en-US" dirty="0"/>
              <a:t>	</a:t>
            </a:r>
            <a:r>
              <a:rPr lang="en-US" dirty="0" smtClean="0"/>
              <a:t>board grid</a:t>
            </a:r>
          </a:p>
          <a:p>
            <a:pPr marL="0" indent="0">
              <a:buNone/>
            </a:pPr>
            <a:r>
              <a:rPr lang="en-US" dirty="0"/>
              <a:t>	</a:t>
            </a:r>
            <a:r>
              <a:rPr lang="en-US" dirty="0" smtClean="0"/>
              <a:t>board size</a:t>
            </a:r>
          </a:p>
          <a:p>
            <a:pPr marL="0" indent="0">
              <a:buNone/>
            </a:pPr>
            <a:r>
              <a:rPr lang="en-US" dirty="0"/>
              <a:t>	</a:t>
            </a:r>
            <a:r>
              <a:rPr lang="en-US" dirty="0" smtClean="0"/>
              <a:t>tile size</a:t>
            </a:r>
          </a:p>
          <a:p>
            <a:pPr marL="0" indent="0">
              <a:buNone/>
            </a:pPr>
            <a:r>
              <a:rPr lang="en-US" dirty="0"/>
              <a:t>	</a:t>
            </a:r>
            <a:r>
              <a:rPr lang="en-US" dirty="0" err="1" smtClean="0"/>
              <a:t>boardCenterX,Y</a:t>
            </a:r>
            <a:endParaRPr lang="en-US" dirty="0" smtClean="0"/>
          </a:p>
          <a:p>
            <a:pPr marL="0" indent="0">
              <a:buNone/>
            </a:pPr>
            <a:r>
              <a:rPr lang="en-US" dirty="0"/>
              <a:t>	</a:t>
            </a:r>
            <a:r>
              <a:rPr lang="en-US" dirty="0" smtClean="0"/>
              <a:t>Board Left / Top</a:t>
            </a: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459856" y="1340768"/>
            <a:ext cx="3653638" cy="3816424"/>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374160" y="1737360"/>
              <a:ext cx="1764360" cy="2511000"/>
            </p14:xfrm>
          </p:contentPart>
        </mc:Choice>
        <mc:Fallback xmlns="">
          <p:pic>
            <p:nvPicPr>
              <p:cNvPr id="5" name="Ink 4"/>
              <p:cNvPicPr/>
              <p:nvPr/>
            </p:nvPicPr>
            <p:blipFill>
              <a:blip r:embed="rId4"/>
              <a:stretch>
                <a:fillRect/>
              </a:stretch>
            </p:blipFill>
            <p:spPr>
              <a:xfrm>
                <a:off x="6364800" y="1731240"/>
                <a:ext cx="1779120" cy="2523240"/>
              </a:xfrm>
              <a:prstGeom prst="rect">
                <a:avLst/>
              </a:prstGeom>
            </p:spPr>
          </p:pic>
        </mc:Fallback>
      </mc:AlternateContent>
    </p:spTree>
    <p:extLst>
      <p:ext uri="{BB962C8B-B14F-4D97-AF65-F5344CB8AC3E}">
        <p14:creationId xmlns:p14="http://schemas.microsoft.com/office/powerpoint/2010/main" val="20378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the for loops</a:t>
            </a:r>
            <a:endParaRPr lang="en-US" dirty="0"/>
          </a:p>
        </p:txBody>
      </p:sp>
      <p:sp>
        <p:nvSpPr>
          <p:cNvPr id="3" name="Content Placeholder 2"/>
          <p:cNvSpPr>
            <a:spLocks noGrp="1"/>
          </p:cNvSpPr>
          <p:nvPr>
            <p:ph idx="1"/>
          </p:nvPr>
        </p:nvSpPr>
        <p:spPr/>
        <p:txBody>
          <a:bodyPr/>
          <a:lstStyle/>
          <a:p>
            <a:pPr marL="0" indent="0">
              <a:buNone/>
            </a:pPr>
            <a:r>
              <a:rPr lang="en-US" dirty="0" smtClean="0"/>
              <a:t>Iterate over tiles </a:t>
            </a:r>
            <a:r>
              <a:rPr lang="en-US" dirty="0" err="1" smtClean="0"/>
              <a:t>i</a:t>
            </a:r>
            <a:r>
              <a:rPr lang="en-US" dirty="0"/>
              <a:t> </a:t>
            </a:r>
            <a:r>
              <a:rPr lang="en-US" dirty="0" smtClean="0"/>
              <a:t>(width), j (height)</a:t>
            </a:r>
          </a:p>
          <a:p>
            <a:pPr marL="0" indent="0">
              <a:buNone/>
            </a:pPr>
            <a:r>
              <a:rPr lang="en-US" dirty="0" smtClean="0"/>
              <a:t>Calculate left and top of each tile</a:t>
            </a:r>
          </a:p>
          <a:p>
            <a:pPr marL="0" indent="0">
              <a:buNone/>
            </a:pPr>
            <a:r>
              <a:rPr lang="en-US" dirty="0" smtClean="0"/>
              <a:t>Place a rectangle at the tile location</a:t>
            </a:r>
            <a:endParaRPr lang="en-US" dirty="0"/>
          </a:p>
        </p:txBody>
      </p:sp>
    </p:spTree>
    <p:extLst>
      <p:ext uri="{BB962C8B-B14F-4D97-AF65-F5344CB8AC3E}">
        <p14:creationId xmlns:p14="http://schemas.microsoft.com/office/powerpoint/2010/main" val="106527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normAutofit fontScale="90000"/>
          </a:bodyPr>
          <a:lstStyle/>
          <a:p>
            <a:r>
              <a:rPr lang="en-US" dirty="0" smtClean="0"/>
              <a:t>Is the mouse inside any of the tiles?</a:t>
            </a:r>
            <a:endParaRPr lang="en-US" dirty="0"/>
          </a:p>
        </p:txBody>
      </p:sp>
      <p:sp>
        <p:nvSpPr>
          <p:cNvPr id="3" name="Content Placeholder 2"/>
          <p:cNvSpPr>
            <a:spLocks noGrp="1"/>
          </p:cNvSpPr>
          <p:nvPr>
            <p:ph idx="1"/>
          </p:nvPr>
        </p:nvSpPr>
        <p:spPr>
          <a:xfrm>
            <a:off x="457200" y="1052736"/>
            <a:ext cx="8229600" cy="5616624"/>
          </a:xfrm>
        </p:spPr>
        <p:txBody>
          <a:bodyPr>
            <a:normAutofit/>
          </a:bodyPr>
          <a:lstStyle/>
          <a:p>
            <a:pPr marL="0" indent="0">
              <a:buNone/>
            </a:pPr>
            <a:r>
              <a:rPr lang="en-US" dirty="0" smtClean="0"/>
              <a:t>Update the for loop – while drawing, check to see if the mouse is inside</a:t>
            </a:r>
          </a:p>
          <a:p>
            <a:pPr marL="0" indent="0">
              <a:buNone/>
            </a:pPr>
            <a:r>
              <a:rPr lang="en-US" dirty="0" smtClean="0"/>
              <a:t>Add helper variables: right, bottom</a:t>
            </a:r>
          </a:p>
          <a:p>
            <a:pPr marL="0" indent="0">
              <a:buNone/>
            </a:pPr>
            <a:r>
              <a:rPr lang="en-US" dirty="0" smtClean="0"/>
              <a:t>Basic logic:</a:t>
            </a:r>
          </a:p>
          <a:p>
            <a:pPr marL="0" indent="0">
              <a:buNone/>
            </a:pPr>
            <a:r>
              <a:rPr lang="en-US" dirty="0"/>
              <a:t>	</a:t>
            </a:r>
            <a:r>
              <a:rPr lang="en-US" dirty="0" smtClean="0"/>
              <a:t>if mouse is to the right of left wall</a:t>
            </a:r>
          </a:p>
          <a:p>
            <a:pPr marL="0" indent="0">
              <a:buNone/>
            </a:pPr>
            <a:r>
              <a:rPr lang="en-US" dirty="0"/>
              <a:t>	</a:t>
            </a:r>
            <a:r>
              <a:rPr lang="en-US" dirty="0" smtClean="0"/>
              <a:t>to the left of the right wall</a:t>
            </a:r>
          </a:p>
          <a:p>
            <a:pPr marL="0" indent="0">
              <a:buNone/>
            </a:pPr>
            <a:r>
              <a:rPr lang="en-US" dirty="0"/>
              <a:t>	</a:t>
            </a:r>
            <a:r>
              <a:rPr lang="en-US" dirty="0" smtClean="0"/>
              <a:t>below the top wall</a:t>
            </a:r>
          </a:p>
          <a:p>
            <a:pPr marL="0" indent="0">
              <a:buNone/>
            </a:pPr>
            <a:r>
              <a:rPr lang="en-US" dirty="0"/>
              <a:t>	</a:t>
            </a:r>
            <a:r>
              <a:rPr lang="en-US" dirty="0" smtClean="0"/>
              <a:t>above the bottom wall</a:t>
            </a:r>
          </a:p>
          <a:p>
            <a:pPr marL="0" indent="0">
              <a:buNone/>
            </a:pPr>
            <a:r>
              <a:rPr lang="en-US" dirty="0" smtClean="0"/>
              <a:t>Change the color</a:t>
            </a:r>
          </a:p>
          <a:p>
            <a:pPr marL="0" indent="0">
              <a:buNone/>
            </a:pPr>
            <a:endParaRPr lang="en-US" dirty="0"/>
          </a:p>
        </p:txBody>
      </p:sp>
    </p:spTree>
    <p:extLst>
      <p:ext uri="{BB962C8B-B14F-4D97-AF65-F5344CB8AC3E}">
        <p14:creationId xmlns:p14="http://schemas.microsoft.com/office/powerpoint/2010/main" val="37368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buNone/>
            </a:pPr>
            <a:r>
              <a:rPr lang="en-US" dirty="0" smtClean="0"/>
              <a:t>Try drawing X and O instead of changing the color</a:t>
            </a:r>
            <a:endParaRPr lang="en-US" dirty="0"/>
          </a:p>
        </p:txBody>
      </p:sp>
    </p:spTree>
    <p:extLst>
      <p:ext uri="{BB962C8B-B14F-4D97-AF65-F5344CB8AC3E}">
        <p14:creationId xmlns:p14="http://schemas.microsoft.com/office/powerpoint/2010/main" val="2334459316"/>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For loop and </a:t>
            </a:r>
            <a:r>
              <a:rPr kumimoji="1" lang="en-US" altLang="ja-JP" dirty="0" err="1" smtClean="0"/>
              <a:t>boolean</a:t>
            </a:r>
            <a:r>
              <a:rPr kumimoji="1" lang="en-US" altLang="ja-JP" dirty="0" smtClean="0"/>
              <a:t> exercises</a:t>
            </a:r>
            <a:endParaRPr kumimoji="1" lang="ja-JP" altLang="en-US" dirty="0"/>
          </a:p>
        </p:txBody>
      </p:sp>
      <p:sp>
        <p:nvSpPr>
          <p:cNvPr id="3" name="Content Placeholder 2"/>
          <p:cNvSpPr>
            <a:spLocks noGrp="1"/>
          </p:cNvSpPr>
          <p:nvPr>
            <p:ph idx="1"/>
          </p:nvPr>
        </p:nvSpPr>
        <p:spPr/>
        <p:txBody>
          <a:bodyPr>
            <a:normAutofit lnSpcReduction="10000"/>
          </a:bodyPr>
          <a:lstStyle/>
          <a:p>
            <a:pPr marL="0" indent="0">
              <a:buNone/>
            </a:pPr>
            <a:r>
              <a:rPr kumimoji="1" lang="en-US" altLang="ja-JP" dirty="0" smtClean="0"/>
              <a:t>Draw a dice face</a:t>
            </a:r>
          </a:p>
          <a:p>
            <a:pPr marL="0" indent="0">
              <a:buNone/>
            </a:pPr>
            <a:r>
              <a:rPr lang="en-US" altLang="ja-JP" dirty="0" smtClean="0"/>
              <a:t>First, setup </a:t>
            </a:r>
            <a:r>
              <a:rPr lang="en-US" altLang="ja-JP" dirty="0" err="1" smtClean="0"/>
              <a:t>globals</a:t>
            </a:r>
            <a:endParaRPr lang="en-US" altLang="ja-JP" dirty="0" smtClean="0"/>
          </a:p>
          <a:p>
            <a:pPr marL="0" indent="0">
              <a:buNone/>
            </a:pPr>
            <a:r>
              <a:rPr kumimoji="1" lang="en-US" altLang="ja-JP" dirty="0"/>
              <a:t>	</a:t>
            </a:r>
            <a:r>
              <a:rPr lang="en-US" altLang="ja-JP" dirty="0" err="1" smtClean="0"/>
              <a:t>diceGrid</a:t>
            </a:r>
            <a:endParaRPr lang="en-US" altLang="ja-JP" dirty="0" smtClean="0"/>
          </a:p>
          <a:p>
            <a:pPr marL="0" indent="0">
              <a:buNone/>
            </a:pPr>
            <a:r>
              <a:rPr lang="en-US" altLang="ja-JP" dirty="0"/>
              <a:t>	</a:t>
            </a:r>
            <a:r>
              <a:rPr lang="en-US" altLang="ja-JP" dirty="0" err="1" smtClean="0"/>
              <a:t>diceSize</a:t>
            </a:r>
            <a:endParaRPr lang="en-US" altLang="ja-JP" dirty="0" smtClean="0"/>
          </a:p>
          <a:p>
            <a:pPr marL="0" indent="0">
              <a:buNone/>
            </a:pPr>
            <a:r>
              <a:rPr kumimoji="1" lang="en-US" altLang="ja-JP" dirty="0"/>
              <a:t>	</a:t>
            </a:r>
            <a:r>
              <a:rPr kumimoji="1" lang="en-US" altLang="ja-JP" dirty="0" err="1" smtClean="0"/>
              <a:t>diceSpacing</a:t>
            </a:r>
            <a:endParaRPr kumimoji="1" lang="en-US" altLang="ja-JP" dirty="0" smtClean="0"/>
          </a:p>
          <a:p>
            <a:pPr marL="0" indent="0">
              <a:buNone/>
            </a:pPr>
            <a:r>
              <a:rPr lang="en-US" altLang="ja-JP" dirty="0"/>
              <a:t>	</a:t>
            </a:r>
            <a:r>
              <a:rPr lang="en-US" altLang="ja-JP" dirty="0" smtClean="0"/>
              <a:t>left</a:t>
            </a:r>
          </a:p>
          <a:p>
            <a:pPr marL="0" indent="0">
              <a:buNone/>
            </a:pPr>
            <a:r>
              <a:rPr kumimoji="1" lang="en-US" altLang="ja-JP" dirty="0"/>
              <a:t>	</a:t>
            </a:r>
            <a:r>
              <a:rPr kumimoji="1" lang="en-US" altLang="ja-JP" dirty="0" smtClean="0"/>
              <a:t>top</a:t>
            </a:r>
          </a:p>
          <a:p>
            <a:pPr marL="0" indent="0">
              <a:buNone/>
            </a:pPr>
            <a:r>
              <a:rPr lang="en-US" altLang="ja-JP" dirty="0"/>
              <a:t>	</a:t>
            </a:r>
            <a:r>
              <a:rPr lang="en-US" altLang="ja-JP" dirty="0" err="1" smtClean="0"/>
              <a:t>dotSize</a:t>
            </a:r>
            <a:endParaRPr kumimoji="1" lang="ja-JP" alt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54202" y="1268760"/>
            <a:ext cx="2963770" cy="3096344"/>
          </a:xfrm>
          <a:prstGeom prst="rect">
            <a:avLst/>
          </a:prstGeom>
        </p:spPr>
      </p:pic>
    </p:spTree>
    <p:extLst>
      <p:ext uri="{BB962C8B-B14F-4D97-AF65-F5344CB8AC3E}">
        <p14:creationId xmlns:p14="http://schemas.microsoft.com/office/powerpoint/2010/main" val="24896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For loop for dice</a:t>
            </a:r>
            <a:endParaRPr kumimoji="1" lang="ja-JP" altLang="en-US" dirty="0"/>
          </a:p>
        </p:txBody>
      </p:sp>
      <p:sp>
        <p:nvSpPr>
          <p:cNvPr id="3" name="Content Placeholder 2"/>
          <p:cNvSpPr>
            <a:spLocks noGrp="1"/>
          </p:cNvSpPr>
          <p:nvPr>
            <p:ph idx="1"/>
          </p:nvPr>
        </p:nvSpPr>
        <p:spPr>
          <a:xfrm>
            <a:off x="323528" y="1600200"/>
            <a:ext cx="5832648" cy="4525963"/>
          </a:xfrm>
        </p:spPr>
        <p:txBody>
          <a:bodyPr/>
          <a:lstStyle/>
          <a:p>
            <a:pPr marL="0" indent="0">
              <a:buNone/>
            </a:pPr>
            <a:r>
              <a:rPr kumimoji="1" lang="en-US" altLang="ja-JP" dirty="0" smtClean="0"/>
              <a:t>Setup the nested for loop iterating over </a:t>
            </a:r>
            <a:r>
              <a:rPr kumimoji="1" lang="en-US" altLang="ja-JP" dirty="0" err="1" smtClean="0"/>
              <a:t>i,j</a:t>
            </a:r>
            <a:r>
              <a:rPr kumimoji="1" lang="en-US" altLang="ja-JP" dirty="0" smtClean="0"/>
              <a:t> and draw a dot grid.</a:t>
            </a:r>
          </a:p>
          <a:p>
            <a:pPr marL="0" indent="0">
              <a:buNone/>
            </a:pPr>
            <a:r>
              <a:rPr lang="en-US" altLang="ja-JP" dirty="0" smtClean="0"/>
              <a:t>Use </a:t>
            </a:r>
            <a:r>
              <a:rPr lang="en-US" altLang="ja-JP" dirty="0" err="1" smtClean="0"/>
              <a:t>boolean</a:t>
            </a:r>
            <a:r>
              <a:rPr lang="en-US" altLang="ja-JP" dirty="0" smtClean="0"/>
              <a:t> logic to do one diagonal – a three!</a:t>
            </a:r>
          </a:p>
          <a:p>
            <a:pPr marL="0" indent="0">
              <a:buNone/>
            </a:pPr>
            <a:endParaRPr kumimoji="1" lang="ja-JP" alt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54202" y="1268760"/>
            <a:ext cx="2963770" cy="3096344"/>
          </a:xfrm>
          <a:prstGeom prst="rect">
            <a:avLst/>
          </a:prstGeom>
        </p:spPr>
      </p:pic>
    </p:spTree>
    <p:extLst>
      <p:ext uri="{BB962C8B-B14F-4D97-AF65-F5344CB8AC3E}">
        <p14:creationId xmlns:p14="http://schemas.microsoft.com/office/powerpoint/2010/main" val="23176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Two diagonals for a 5</a:t>
            </a:r>
            <a:endParaRPr kumimoji="1" lang="ja-JP" altLang="en-US" dirty="0"/>
          </a:p>
        </p:txBody>
      </p:sp>
      <p:sp>
        <p:nvSpPr>
          <p:cNvPr id="3" name="Content Placeholder 2"/>
          <p:cNvSpPr>
            <a:spLocks noGrp="1"/>
          </p:cNvSpPr>
          <p:nvPr>
            <p:ph idx="1"/>
          </p:nvPr>
        </p:nvSpPr>
        <p:spPr>
          <a:xfrm>
            <a:off x="323528" y="1600200"/>
            <a:ext cx="5832648" cy="4525963"/>
          </a:xfrm>
        </p:spPr>
        <p:txBody>
          <a:bodyPr/>
          <a:lstStyle/>
          <a:p>
            <a:pPr marL="0" indent="0">
              <a:buNone/>
            </a:pPr>
            <a:r>
              <a:rPr kumimoji="1" lang="en-US" altLang="ja-JP" dirty="0" smtClean="0"/>
              <a:t>Other diagonal?</a:t>
            </a:r>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r>
              <a:rPr kumimoji="1" lang="en-US" altLang="ja-JP" dirty="0" smtClean="0"/>
              <a:t>Combine with an OR</a:t>
            </a:r>
          </a:p>
          <a:p>
            <a:pPr marL="0" indent="0">
              <a:buNone/>
            </a:pPr>
            <a:endParaRPr kumimoji="1" lang="ja-JP" alt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54202" y="1268760"/>
            <a:ext cx="2963770" cy="309634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53624548"/>
              </p:ext>
            </p:extLst>
          </p:nvPr>
        </p:nvGraphicFramePr>
        <p:xfrm>
          <a:off x="1331640" y="2204864"/>
          <a:ext cx="3681501" cy="2589980"/>
        </p:xfrm>
        <a:graphic>
          <a:graphicData uri="http://schemas.openxmlformats.org/drawingml/2006/table">
            <a:tbl>
              <a:tblPr firstRow="1" firstCol="1" bandRow="1">
                <a:tableStyleId>{5C22544A-7EE6-4342-B048-85BDC9FD1C3A}</a:tableStyleId>
              </a:tblPr>
              <a:tblGrid>
                <a:gridCol w="1227991"/>
                <a:gridCol w="1226755"/>
                <a:gridCol w="1226755"/>
              </a:tblGrid>
              <a:tr h="647495">
                <a:tc>
                  <a:txBody>
                    <a:bodyPr/>
                    <a:lstStyle/>
                    <a:p>
                      <a:pPr algn="ctr">
                        <a:lnSpc>
                          <a:spcPts val="1400"/>
                        </a:lnSpc>
                        <a:spcAft>
                          <a:spcPts val="600"/>
                        </a:spcAft>
                      </a:pPr>
                      <a:r>
                        <a:rPr lang="en-US" sz="3200" kern="100" dirty="0" err="1" smtClean="0">
                          <a:effectLst/>
                        </a:rPr>
                        <a:t>i</a:t>
                      </a:r>
                      <a:r>
                        <a:rPr lang="en-US" sz="3200" kern="100" dirty="0" smtClean="0">
                          <a:effectLst/>
                        </a:rPr>
                        <a:t> (x)</a:t>
                      </a:r>
                      <a:endParaRPr lang="ja-JP" sz="32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3200" kern="100" dirty="0">
                          <a:effectLst/>
                        </a:rPr>
                        <a:t>2-i</a:t>
                      </a:r>
                      <a:endParaRPr lang="ja-JP" sz="32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3200" kern="100" dirty="0" smtClean="0">
                          <a:effectLst/>
                        </a:rPr>
                        <a:t>j (y)</a:t>
                      </a:r>
                      <a:endParaRPr lang="ja-JP" sz="3200" kern="100" dirty="0">
                        <a:effectLst/>
                        <a:latin typeface="Arial" panose="020B0604020202020204" pitchFamily="34" charset="0"/>
                        <a:ea typeface="ＭＳ ゴシック" panose="020B0609070205080204" pitchFamily="49" charset="-128"/>
                      </a:endParaRPr>
                    </a:p>
                  </a:txBody>
                  <a:tcPr marL="68580" marR="68580" marT="0" marB="0" anchor="ctr"/>
                </a:tc>
              </a:tr>
              <a:tr h="647495">
                <a:tc>
                  <a:txBody>
                    <a:bodyPr/>
                    <a:lstStyle/>
                    <a:p>
                      <a:pPr algn="ctr">
                        <a:lnSpc>
                          <a:spcPts val="1400"/>
                        </a:lnSpc>
                        <a:spcAft>
                          <a:spcPts val="600"/>
                        </a:spcAft>
                      </a:pPr>
                      <a:r>
                        <a:rPr lang="en-US" sz="3200" kern="100">
                          <a:effectLst/>
                        </a:rPr>
                        <a:t>0</a:t>
                      </a:r>
                      <a:endParaRPr lang="ja-JP" sz="32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3200" kern="100">
                          <a:effectLst/>
                        </a:rPr>
                        <a:t>2</a:t>
                      </a:r>
                      <a:endParaRPr lang="ja-JP" sz="32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3200" kern="100">
                          <a:effectLst/>
                        </a:rPr>
                        <a:t>2</a:t>
                      </a:r>
                      <a:endParaRPr lang="ja-JP" sz="3200" kern="100">
                        <a:effectLst/>
                        <a:latin typeface="Arial" panose="020B0604020202020204" pitchFamily="34" charset="0"/>
                        <a:ea typeface="ＭＳ ゴシック" panose="020B0609070205080204" pitchFamily="49" charset="-128"/>
                      </a:endParaRPr>
                    </a:p>
                  </a:txBody>
                  <a:tcPr marL="68580" marR="68580" marT="0" marB="0" anchor="ctr"/>
                </a:tc>
              </a:tr>
              <a:tr h="647495">
                <a:tc>
                  <a:txBody>
                    <a:bodyPr/>
                    <a:lstStyle/>
                    <a:p>
                      <a:pPr algn="ctr">
                        <a:lnSpc>
                          <a:spcPts val="1400"/>
                        </a:lnSpc>
                        <a:spcAft>
                          <a:spcPts val="600"/>
                        </a:spcAft>
                      </a:pPr>
                      <a:r>
                        <a:rPr lang="en-US" sz="3200" kern="100" dirty="0">
                          <a:effectLst/>
                        </a:rPr>
                        <a:t>1</a:t>
                      </a:r>
                      <a:endParaRPr lang="ja-JP" sz="32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3200" kern="100" dirty="0">
                          <a:effectLst/>
                        </a:rPr>
                        <a:t>1</a:t>
                      </a:r>
                      <a:endParaRPr lang="ja-JP" sz="3200" kern="100" dirty="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3200" kern="100">
                          <a:effectLst/>
                        </a:rPr>
                        <a:t>1</a:t>
                      </a:r>
                      <a:endParaRPr lang="ja-JP" sz="3200" kern="100">
                        <a:effectLst/>
                        <a:latin typeface="Arial" panose="020B0604020202020204" pitchFamily="34" charset="0"/>
                        <a:ea typeface="ＭＳ ゴシック" panose="020B0609070205080204" pitchFamily="49" charset="-128"/>
                      </a:endParaRPr>
                    </a:p>
                  </a:txBody>
                  <a:tcPr marL="68580" marR="68580" marT="0" marB="0" anchor="ctr"/>
                </a:tc>
              </a:tr>
              <a:tr h="647495">
                <a:tc>
                  <a:txBody>
                    <a:bodyPr/>
                    <a:lstStyle/>
                    <a:p>
                      <a:pPr algn="ctr">
                        <a:lnSpc>
                          <a:spcPts val="1400"/>
                        </a:lnSpc>
                        <a:spcAft>
                          <a:spcPts val="600"/>
                        </a:spcAft>
                      </a:pPr>
                      <a:r>
                        <a:rPr lang="en-US" sz="3200" kern="100">
                          <a:effectLst/>
                        </a:rPr>
                        <a:t>2</a:t>
                      </a:r>
                      <a:endParaRPr lang="ja-JP" sz="32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3200" kern="100">
                          <a:effectLst/>
                        </a:rPr>
                        <a:t>0</a:t>
                      </a:r>
                      <a:endParaRPr lang="ja-JP" sz="3200" kern="100">
                        <a:effectLst/>
                        <a:latin typeface="Arial" panose="020B0604020202020204" pitchFamily="34" charset="0"/>
                        <a:ea typeface="ＭＳ ゴシック" panose="020B0609070205080204" pitchFamily="49" charset="-128"/>
                      </a:endParaRPr>
                    </a:p>
                  </a:txBody>
                  <a:tcPr marL="68580" marR="68580" marT="0" marB="0" anchor="ctr"/>
                </a:tc>
                <a:tc>
                  <a:txBody>
                    <a:bodyPr/>
                    <a:lstStyle/>
                    <a:p>
                      <a:pPr algn="ctr">
                        <a:lnSpc>
                          <a:spcPts val="1400"/>
                        </a:lnSpc>
                        <a:spcAft>
                          <a:spcPts val="600"/>
                        </a:spcAft>
                      </a:pPr>
                      <a:r>
                        <a:rPr lang="en-US" sz="3200" kern="100" dirty="0">
                          <a:effectLst/>
                        </a:rPr>
                        <a:t>0</a:t>
                      </a:r>
                      <a:endParaRPr lang="ja-JP" sz="3200" kern="100" dirty="0">
                        <a:effectLst/>
                        <a:latin typeface="Arial" panose="020B0604020202020204" pitchFamily="34" charset="0"/>
                        <a:ea typeface="ＭＳ ゴシック" panose="020B0609070205080204" pitchFamily="49" charset="-128"/>
                      </a:endParaRPr>
                    </a:p>
                  </a:txBody>
                  <a:tcPr marL="68580" marR="68580" marT="0" marB="0" anchor="ctr"/>
                </a:tc>
              </a:tr>
            </a:tbl>
          </a:graphicData>
        </a:graphic>
      </p:graphicFrame>
      <p:sp>
        <p:nvSpPr>
          <p:cNvPr id="6" name="Rectangle 5"/>
          <p:cNvSpPr/>
          <p:nvPr/>
        </p:nvSpPr>
        <p:spPr>
          <a:xfrm>
            <a:off x="2555776" y="2060848"/>
            <a:ext cx="1224136"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085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exercise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Do the other common dice faces</a:t>
            </a:r>
            <a:endParaRPr kumimoji="1" lang="ja-JP" altLang="en-US" dirty="0"/>
          </a:p>
        </p:txBody>
      </p:sp>
    </p:spTree>
    <p:extLst>
      <p:ext uri="{BB962C8B-B14F-4D97-AF65-F5344CB8AC3E}">
        <p14:creationId xmlns:p14="http://schemas.microsoft.com/office/powerpoint/2010/main" val="2296173406"/>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#14, User-Defined Functions, Pat 2</a:t>
            </a:r>
            <a:endParaRPr kumimoji="1" lang="ja-JP" altLang="en-US" dirty="0"/>
          </a:p>
        </p:txBody>
      </p:sp>
      <p:sp>
        <p:nvSpPr>
          <p:cNvPr id="3" name="Text Placeholder 2"/>
          <p:cNvSpPr>
            <a:spLocks noGrp="1"/>
          </p:cNvSpPr>
          <p:nvPr>
            <p:ph type="body" sz="quarter" idx="11"/>
          </p:nvPr>
        </p:nvSpPr>
        <p:spPr/>
        <p:txBody>
          <a:bodyPr>
            <a:normAutofit/>
          </a:bodyPr>
          <a:lstStyle/>
          <a:p>
            <a:r>
              <a:rPr lang="en-US" altLang="ja-JP" dirty="0" smtClean="0"/>
              <a:t>Sending and receiving data from function, common function pitfalls, practice examples</a:t>
            </a:r>
            <a:endParaRPr kumimoji="1" lang="ja-JP" altLang="en-US" dirty="0"/>
          </a:p>
        </p:txBody>
      </p:sp>
    </p:spTree>
    <p:extLst>
      <p:ext uri="{BB962C8B-B14F-4D97-AF65-F5344CB8AC3E}">
        <p14:creationId xmlns:p14="http://schemas.microsoft.com/office/powerpoint/2010/main" val="2004529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t>comments</a:t>
            </a:r>
            <a:endParaRPr lang="en-CA"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0993201"/>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function parameters</a:t>
            </a:r>
            <a:endParaRPr kumimoji="1" lang="ja-JP" altLang="en-US" dirty="0"/>
          </a:p>
        </p:txBody>
      </p:sp>
      <p:sp>
        <p:nvSpPr>
          <p:cNvPr id="5" name="Subtitle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782808965"/>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Reusing code…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err="1" smtClean="0"/>
              <a:t>drawRandomSquares</a:t>
            </a:r>
            <a:r>
              <a:rPr kumimoji="1" lang="en-US" altLang="ja-JP" dirty="0" smtClean="0"/>
              <a:t> – great!</a:t>
            </a:r>
          </a:p>
          <a:p>
            <a:pPr marL="0" indent="0">
              <a:buNone/>
            </a:pPr>
            <a:r>
              <a:rPr lang="en-US" altLang="ja-JP" dirty="0"/>
              <a:t>	</a:t>
            </a:r>
            <a:r>
              <a:rPr lang="en-US" altLang="ja-JP" dirty="0" smtClean="0"/>
              <a:t>what if we want variation?</a:t>
            </a:r>
          </a:p>
          <a:p>
            <a:pPr marL="0" indent="0">
              <a:buNone/>
            </a:pPr>
            <a:r>
              <a:rPr kumimoji="1" lang="en-US" altLang="ja-JP" dirty="0"/>
              <a:t>	</a:t>
            </a:r>
            <a:r>
              <a:rPr kumimoji="1" lang="en-US" altLang="ja-JP" dirty="0" smtClean="0"/>
              <a:t>draw different sizes?</a:t>
            </a:r>
          </a:p>
          <a:p>
            <a:pPr marL="0" indent="0">
              <a:buNone/>
            </a:pPr>
            <a:r>
              <a:rPr lang="en-US" altLang="ja-JP" dirty="0"/>
              <a:t>	</a:t>
            </a:r>
            <a:r>
              <a:rPr lang="en-US" altLang="ja-JP" dirty="0" smtClean="0"/>
              <a:t>draw different colors?</a:t>
            </a:r>
          </a:p>
          <a:p>
            <a:pPr marL="0" indent="0">
              <a:buNone/>
            </a:pPr>
            <a:endParaRPr kumimoji="1" lang="en-US" altLang="ja-JP" dirty="0"/>
          </a:p>
          <a:p>
            <a:pPr marL="0" indent="0">
              <a:buNone/>
            </a:pPr>
            <a:r>
              <a:rPr lang="en-US" altLang="ja-JP" dirty="0" smtClean="0"/>
              <a:t>We need to give parameters to the function.</a:t>
            </a:r>
            <a:endParaRPr kumimoji="1" lang="ja-JP" altLang="en-US" dirty="0"/>
          </a:p>
        </p:txBody>
      </p:sp>
    </p:spTree>
    <p:extLst>
      <p:ext uri="{BB962C8B-B14F-4D97-AF65-F5344CB8AC3E}">
        <p14:creationId xmlns:p14="http://schemas.microsoft.com/office/powerpoint/2010/main" val="32476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4624"/>
            <a:ext cx="8229600" cy="994122"/>
          </a:xfrm>
        </p:spPr>
        <p:txBody>
          <a:bodyPr>
            <a:normAutofit fontScale="90000"/>
          </a:bodyPr>
          <a:lstStyle/>
          <a:p>
            <a:r>
              <a:rPr kumimoji="1" lang="en-US" altLang="ja-JP" dirty="0" smtClean="0"/>
              <a:t>Send dat</a:t>
            </a:r>
            <a:r>
              <a:rPr lang="en-US" altLang="ja-JP" dirty="0" smtClean="0"/>
              <a:t>a to a function-&gt; parameters</a:t>
            </a:r>
            <a:endParaRPr kumimoji="1" lang="ja-JP" altLang="en-US" dirty="0"/>
          </a:p>
        </p:txBody>
      </p:sp>
      <p:sp>
        <p:nvSpPr>
          <p:cNvPr id="3" name="コンテンツ プレースホルダー 2"/>
          <p:cNvSpPr>
            <a:spLocks noGrp="1"/>
          </p:cNvSpPr>
          <p:nvPr>
            <p:ph idx="1"/>
          </p:nvPr>
        </p:nvSpPr>
        <p:spPr>
          <a:xfrm>
            <a:off x="251520" y="982766"/>
            <a:ext cx="8856984" cy="5470570"/>
          </a:xfrm>
        </p:spPr>
        <p:txBody>
          <a:bodyPr>
            <a:normAutofit lnSpcReduction="10000"/>
          </a:bodyPr>
          <a:lstStyle/>
          <a:p>
            <a:pPr marL="0" indent="0">
              <a:buNone/>
            </a:pPr>
            <a:r>
              <a:rPr lang="en-US" altLang="ja-JP" dirty="0" smtClean="0"/>
              <a:t>instead </a:t>
            </a:r>
            <a:r>
              <a:rPr lang="en-US" altLang="ja-JP" dirty="0"/>
              <a:t>of</a:t>
            </a:r>
          </a:p>
          <a:p>
            <a:pPr marL="0" indent="0">
              <a:buNone/>
            </a:pPr>
            <a:r>
              <a:rPr lang="en-US" altLang="ja-JP" dirty="0" err="1" smtClean="0"/>
              <a:t>drawRandomSquares</a:t>
            </a:r>
            <a:r>
              <a:rPr lang="en-US" altLang="ja-JP" dirty="0" smtClean="0"/>
              <a:t>();</a:t>
            </a:r>
            <a:endParaRPr lang="en-US" altLang="ja-JP" dirty="0"/>
          </a:p>
          <a:p>
            <a:pPr marL="0" indent="0">
              <a:buNone/>
            </a:pPr>
            <a:endParaRPr lang="en-US" altLang="ja-JP" dirty="0"/>
          </a:p>
          <a:p>
            <a:pPr marL="0" indent="0">
              <a:buNone/>
            </a:pPr>
            <a:r>
              <a:rPr lang="en-US" altLang="ja-JP" dirty="0"/>
              <a:t>You </a:t>
            </a:r>
            <a:r>
              <a:rPr lang="en-US" altLang="ja-JP" dirty="0" smtClean="0"/>
              <a:t>want to </a:t>
            </a:r>
            <a:r>
              <a:rPr lang="en-US" altLang="ja-JP" dirty="0"/>
              <a:t>do:</a:t>
            </a:r>
          </a:p>
          <a:p>
            <a:pPr marL="0" indent="0">
              <a:buNone/>
            </a:pPr>
            <a:r>
              <a:rPr lang="en-US" altLang="ja-JP" dirty="0" err="1" smtClean="0"/>
              <a:t>drawRandomSquares</a:t>
            </a:r>
            <a:r>
              <a:rPr lang="en-US" altLang="ja-JP" dirty="0" smtClean="0"/>
              <a:t>(20); // max size</a:t>
            </a:r>
          </a:p>
          <a:p>
            <a:pPr marL="0" indent="0">
              <a:buNone/>
            </a:pPr>
            <a:endParaRPr lang="en-US" altLang="ja-JP" dirty="0"/>
          </a:p>
          <a:p>
            <a:pPr marL="0" indent="0">
              <a:buNone/>
            </a:pPr>
            <a:r>
              <a:rPr lang="en-US" altLang="ja-JP" dirty="0" smtClean="0"/>
              <a:t>Or</a:t>
            </a:r>
          </a:p>
          <a:p>
            <a:pPr marL="0" indent="0">
              <a:buNone/>
            </a:pPr>
            <a:r>
              <a:rPr lang="en-US" altLang="ja-JP" dirty="0" err="1" smtClean="0"/>
              <a:t>drawRandomSquares</a:t>
            </a:r>
            <a:r>
              <a:rPr lang="en-US" altLang="ja-JP" dirty="0" smtClean="0"/>
              <a:t>(20, 255);  // max size, color</a:t>
            </a:r>
          </a:p>
          <a:p>
            <a:pPr marL="0" indent="0">
              <a:buNone/>
            </a:pPr>
            <a:endParaRPr lang="en-US" altLang="ja-JP" dirty="0"/>
          </a:p>
          <a:p>
            <a:pPr marL="0" indent="0">
              <a:buNone/>
            </a:pPr>
            <a:r>
              <a:rPr lang="en-US" altLang="ja-JP" dirty="0" smtClean="0"/>
              <a:t>the numbers are parameters</a:t>
            </a:r>
            <a:endParaRPr lang="en-US" altLang="ja-JP" dirty="0"/>
          </a:p>
        </p:txBody>
      </p:sp>
    </p:spTree>
    <p:extLst>
      <p:ext uri="{BB962C8B-B14F-4D97-AF65-F5344CB8AC3E}">
        <p14:creationId xmlns:p14="http://schemas.microsoft.com/office/powerpoint/2010/main" val="29270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4624"/>
            <a:ext cx="8229600" cy="994122"/>
          </a:xfrm>
        </p:spPr>
        <p:txBody>
          <a:bodyPr>
            <a:normAutofit fontScale="90000"/>
          </a:bodyPr>
          <a:lstStyle/>
          <a:p>
            <a:r>
              <a:rPr kumimoji="1" lang="en-US" altLang="ja-JP" dirty="0" smtClean="0"/>
              <a:t>Send dat</a:t>
            </a:r>
            <a:r>
              <a:rPr lang="en-US" altLang="ja-JP" dirty="0" smtClean="0"/>
              <a:t>a to a function-&gt; parameters</a:t>
            </a:r>
            <a:endParaRPr kumimoji="1" lang="ja-JP" altLang="en-US" dirty="0"/>
          </a:p>
        </p:txBody>
      </p:sp>
      <p:sp>
        <p:nvSpPr>
          <p:cNvPr id="3" name="コンテンツ プレースホルダー 2"/>
          <p:cNvSpPr>
            <a:spLocks noGrp="1"/>
          </p:cNvSpPr>
          <p:nvPr>
            <p:ph idx="1"/>
          </p:nvPr>
        </p:nvSpPr>
        <p:spPr>
          <a:xfrm>
            <a:off x="251520" y="982766"/>
            <a:ext cx="8856984" cy="5470570"/>
          </a:xfrm>
        </p:spPr>
        <p:txBody>
          <a:bodyPr>
            <a:noAutofit/>
          </a:bodyPr>
          <a:lstStyle/>
          <a:p>
            <a:pPr marL="0" indent="0">
              <a:buNone/>
            </a:pPr>
            <a:r>
              <a:rPr lang="en-US" altLang="ja-JP" sz="2400" b="1" dirty="0" smtClean="0"/>
              <a:t>void </a:t>
            </a:r>
            <a:r>
              <a:rPr lang="en-US" altLang="ja-JP" sz="2400" b="1" dirty="0" err="1" smtClean="0"/>
              <a:t>functionName</a:t>
            </a:r>
            <a:r>
              <a:rPr lang="en-US" altLang="ja-JP" sz="2400" b="1" dirty="0" smtClean="0"/>
              <a:t> </a:t>
            </a:r>
            <a:r>
              <a:rPr lang="en-US" altLang="ja-JP" sz="2400" dirty="0"/>
              <a:t>(</a:t>
            </a:r>
            <a:r>
              <a:rPr lang="en-US" altLang="ja-JP" sz="2400" b="1" dirty="0" err="1"/>
              <a:t>parameterType</a:t>
            </a:r>
            <a:r>
              <a:rPr lang="en-US" altLang="ja-JP" sz="2400" b="1" dirty="0"/>
              <a:t> </a:t>
            </a:r>
            <a:r>
              <a:rPr lang="en-US" altLang="ja-JP" sz="2400" b="1" dirty="0" err="1"/>
              <a:t>parameterName</a:t>
            </a:r>
            <a:r>
              <a:rPr lang="en-US" altLang="ja-JP" sz="2400" dirty="0"/>
              <a:t>) </a:t>
            </a:r>
          </a:p>
          <a:p>
            <a:pPr marL="0" indent="0">
              <a:buNone/>
            </a:pPr>
            <a:endParaRPr kumimoji="1" lang="en-US" altLang="ja-JP" sz="2400" dirty="0" smtClean="0"/>
          </a:p>
          <a:p>
            <a:pPr marL="0" indent="0">
              <a:buNone/>
            </a:pPr>
            <a:r>
              <a:rPr lang="en-US" altLang="ja-JP" sz="2400" dirty="0" smtClean="0"/>
              <a:t>You can add parameters to the function</a:t>
            </a:r>
          </a:p>
          <a:p>
            <a:pPr marL="0" indent="0">
              <a:buNone/>
            </a:pPr>
            <a:endParaRPr lang="en-US" altLang="ja-JP" sz="2400" dirty="0"/>
          </a:p>
          <a:p>
            <a:pPr marL="0" indent="0">
              <a:buNone/>
            </a:pPr>
            <a:r>
              <a:rPr lang="en-US" altLang="ja-JP" sz="2400" dirty="0" smtClean="0"/>
              <a:t>void </a:t>
            </a:r>
            <a:r>
              <a:rPr lang="en-US" altLang="ja-JP" sz="2400" dirty="0" err="1" smtClean="0"/>
              <a:t>drawRandomSquares</a:t>
            </a:r>
            <a:r>
              <a:rPr lang="en-US" altLang="ja-JP" sz="2400" dirty="0" smtClean="0"/>
              <a:t>() {</a:t>
            </a:r>
          </a:p>
          <a:p>
            <a:pPr marL="0" indent="0">
              <a:buNone/>
            </a:pPr>
            <a:r>
              <a:rPr lang="en-US" altLang="ja-JP" sz="2400" dirty="0" smtClean="0"/>
              <a:t>..</a:t>
            </a:r>
          </a:p>
          <a:p>
            <a:pPr marL="0" indent="0">
              <a:buNone/>
            </a:pPr>
            <a:r>
              <a:rPr lang="en-US" altLang="ja-JP" sz="2400" dirty="0" smtClean="0"/>
              <a:t>}</a:t>
            </a:r>
          </a:p>
          <a:p>
            <a:pPr marL="0" indent="0">
              <a:buNone/>
            </a:pPr>
            <a:endParaRPr lang="en-US" altLang="ja-JP" sz="2400" dirty="0" smtClean="0"/>
          </a:p>
          <a:p>
            <a:pPr marL="0" indent="0">
              <a:buNone/>
            </a:pPr>
            <a:r>
              <a:rPr lang="en-US" altLang="ja-JP" sz="2400" dirty="0" smtClean="0"/>
              <a:t>void </a:t>
            </a:r>
            <a:r>
              <a:rPr lang="en-US" altLang="ja-JP" sz="2400" dirty="0" err="1" smtClean="0"/>
              <a:t>drawRandomSquares</a:t>
            </a:r>
            <a:r>
              <a:rPr lang="en-US" altLang="ja-JP" sz="2400" dirty="0" smtClean="0"/>
              <a:t>(</a:t>
            </a:r>
            <a:r>
              <a:rPr lang="en-US" altLang="ja-JP" sz="2400" dirty="0" err="1" smtClean="0"/>
              <a:t>int</a:t>
            </a:r>
            <a:r>
              <a:rPr lang="en-US" altLang="ja-JP" sz="2400" dirty="0" smtClean="0"/>
              <a:t> size) {</a:t>
            </a:r>
          </a:p>
          <a:p>
            <a:pPr marL="0" indent="0">
              <a:buNone/>
            </a:pPr>
            <a:r>
              <a:rPr lang="en-US" altLang="ja-JP" sz="2400" dirty="0" smtClean="0"/>
              <a:t>..</a:t>
            </a:r>
          </a:p>
          <a:p>
            <a:pPr marL="0" indent="0">
              <a:buNone/>
            </a:pPr>
            <a:r>
              <a:rPr lang="en-US" altLang="ja-JP" sz="2400" dirty="0" smtClean="0"/>
              <a:t>}</a:t>
            </a:r>
          </a:p>
          <a:p>
            <a:pPr marL="0" indent="0">
              <a:buNone/>
            </a:pPr>
            <a:endParaRPr lang="en-US" altLang="ja-JP" sz="2400" dirty="0"/>
          </a:p>
        </p:txBody>
      </p:sp>
    </p:spTree>
    <p:extLst>
      <p:ext uri="{BB962C8B-B14F-4D97-AF65-F5344CB8AC3E}">
        <p14:creationId xmlns:p14="http://schemas.microsoft.com/office/powerpoint/2010/main" val="137651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user-defined functions: syntax</a:t>
            </a:r>
            <a:endParaRPr lang="en-CA" dirty="0"/>
          </a:p>
        </p:txBody>
      </p:sp>
      <p:sp>
        <p:nvSpPr>
          <p:cNvPr id="3" name="コンテンツ プレースホルダー 2"/>
          <p:cNvSpPr>
            <a:spLocks noGrp="1"/>
          </p:cNvSpPr>
          <p:nvPr>
            <p:ph idx="1"/>
          </p:nvPr>
        </p:nvSpPr>
        <p:spPr>
          <a:xfrm>
            <a:off x="0" y="908720"/>
            <a:ext cx="9144000" cy="5949280"/>
          </a:xfrm>
        </p:spPr>
        <p:txBody>
          <a:bodyPr>
            <a:normAutofit/>
          </a:bodyPr>
          <a:lstStyle/>
          <a:p>
            <a:pPr marL="0" indent="0">
              <a:buNone/>
            </a:pPr>
            <a:r>
              <a:rPr lang="en-US" sz="2000" b="1" dirty="0" smtClean="0"/>
              <a:t>void</a:t>
            </a:r>
            <a:r>
              <a:rPr lang="en-US" sz="2000" dirty="0" smtClean="0"/>
              <a:t> </a:t>
            </a:r>
            <a:r>
              <a:rPr lang="en-US" sz="2000" b="1" dirty="0" err="1" smtClean="0"/>
              <a:t>methodName</a:t>
            </a:r>
            <a:r>
              <a:rPr lang="en-US" sz="2000" b="1" dirty="0" smtClean="0"/>
              <a:t> </a:t>
            </a:r>
            <a:r>
              <a:rPr lang="en-US" sz="2000" dirty="0" smtClean="0"/>
              <a:t>(</a:t>
            </a:r>
            <a:r>
              <a:rPr lang="en-US" sz="2000" b="1" dirty="0" err="1" smtClean="0"/>
              <a:t>parameterType</a:t>
            </a:r>
            <a:r>
              <a:rPr lang="en-US" sz="2000" b="1" dirty="0" smtClean="0"/>
              <a:t> </a:t>
            </a:r>
            <a:r>
              <a:rPr lang="en-US" sz="2000" b="1" dirty="0" err="1" smtClean="0"/>
              <a:t>parameterName</a:t>
            </a:r>
            <a:r>
              <a:rPr lang="en-US" sz="2000" dirty="0" smtClean="0"/>
              <a:t>)</a:t>
            </a:r>
            <a:r>
              <a:rPr lang="en-US" sz="2400" dirty="0" smtClean="0"/>
              <a:t> </a:t>
            </a:r>
          </a:p>
          <a:p>
            <a:pPr marL="0" indent="0">
              <a:buNone/>
            </a:pPr>
            <a:r>
              <a:rPr lang="en-US" sz="2400" dirty="0" smtClean="0"/>
              <a:t>{</a:t>
            </a:r>
          </a:p>
          <a:p>
            <a:pPr marL="0" indent="0">
              <a:buNone/>
            </a:pPr>
            <a:r>
              <a:rPr lang="en-US" sz="2400" b="1" dirty="0" smtClean="0"/>
              <a:t>   …//processing code;</a:t>
            </a:r>
            <a:endParaRPr lang="en-US" sz="2400" b="1" dirty="0"/>
          </a:p>
          <a:p>
            <a:pPr marL="0" indent="0">
              <a:buNone/>
            </a:pPr>
            <a:r>
              <a:rPr lang="en-US" sz="2400" dirty="0" smtClean="0"/>
              <a:t>}</a:t>
            </a:r>
          </a:p>
        </p:txBody>
      </p:sp>
      <p:sp>
        <p:nvSpPr>
          <p:cNvPr id="5" name="右中かっこ 4"/>
          <p:cNvSpPr/>
          <p:nvPr/>
        </p:nvSpPr>
        <p:spPr>
          <a:xfrm>
            <a:off x="8172400" y="980728"/>
            <a:ext cx="360040" cy="72008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cxnSp>
        <p:nvCxnSpPr>
          <p:cNvPr id="7" name="直線コネクタ 6"/>
          <p:cNvCxnSpPr>
            <a:endCxn id="5" idx="1"/>
          </p:cNvCxnSpPr>
          <p:nvPr/>
        </p:nvCxnSpPr>
        <p:spPr>
          <a:xfrm flipV="1">
            <a:off x="8172400" y="1340768"/>
            <a:ext cx="360040" cy="1512168"/>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7470124" y="2864641"/>
            <a:ext cx="1404552" cy="954107"/>
          </a:xfrm>
          <a:prstGeom prst="rect">
            <a:avLst/>
          </a:prstGeom>
          <a:noFill/>
        </p:spPr>
        <p:txBody>
          <a:bodyPr wrap="none" rtlCol="0">
            <a:spAutoFit/>
          </a:bodyPr>
          <a:lstStyle/>
          <a:p>
            <a:pPr algn="ctr"/>
            <a:r>
              <a:rPr lang="en-US" sz="2800" dirty="0" smtClean="0"/>
              <a:t>function</a:t>
            </a:r>
          </a:p>
          <a:p>
            <a:pPr algn="ctr"/>
            <a:r>
              <a:rPr lang="en-US" sz="2800" dirty="0" smtClean="0"/>
              <a:t>header</a:t>
            </a:r>
            <a:endParaRPr lang="en-CA" sz="2800" dirty="0"/>
          </a:p>
        </p:txBody>
      </p:sp>
      <p:sp>
        <p:nvSpPr>
          <p:cNvPr id="10" name="右中かっこ 9"/>
          <p:cNvSpPr/>
          <p:nvPr/>
        </p:nvSpPr>
        <p:spPr>
          <a:xfrm>
            <a:off x="2843808" y="2096852"/>
            <a:ext cx="720080" cy="1980220"/>
          </a:xfrm>
          <a:prstGeom prst="rightBrace">
            <a:avLst>
              <a:gd name="adj1" fmla="val 8333"/>
              <a:gd name="adj2" fmla="val 50679"/>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cxnSp>
        <p:nvCxnSpPr>
          <p:cNvPr id="11" name="直線コネクタ 10"/>
          <p:cNvCxnSpPr>
            <a:endCxn id="10" idx="1"/>
          </p:cNvCxnSpPr>
          <p:nvPr/>
        </p:nvCxnSpPr>
        <p:spPr>
          <a:xfrm flipH="1" flipV="1">
            <a:off x="3563888" y="3100408"/>
            <a:ext cx="864096" cy="718340"/>
          </a:xfrm>
          <a:prstGeom prst="line">
            <a:avLst/>
          </a:prstGeom>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4537376" y="3980765"/>
            <a:ext cx="1404552" cy="954107"/>
          </a:xfrm>
          <a:prstGeom prst="rect">
            <a:avLst/>
          </a:prstGeom>
          <a:noFill/>
        </p:spPr>
        <p:txBody>
          <a:bodyPr wrap="none" rtlCol="0">
            <a:spAutoFit/>
          </a:bodyPr>
          <a:lstStyle/>
          <a:p>
            <a:pPr algn="ctr"/>
            <a:r>
              <a:rPr lang="en-US" sz="2800" dirty="0" smtClean="0"/>
              <a:t>function</a:t>
            </a:r>
          </a:p>
          <a:p>
            <a:pPr algn="ctr"/>
            <a:r>
              <a:rPr lang="en-US" sz="2800" dirty="0" smtClean="0"/>
              <a:t>body</a:t>
            </a:r>
            <a:endParaRPr lang="en-CA" sz="2800" dirty="0"/>
          </a:p>
        </p:txBody>
      </p:sp>
    </p:spTree>
    <p:extLst>
      <p:ext uri="{BB962C8B-B14F-4D97-AF65-F5344CB8AC3E}">
        <p14:creationId xmlns:p14="http://schemas.microsoft.com/office/powerpoint/2010/main" val="254131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2" grpId="0"/>
    </p:bld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4624"/>
            <a:ext cx="8229600" cy="994122"/>
          </a:xfrm>
        </p:spPr>
        <p:txBody>
          <a:bodyPr>
            <a:normAutofit fontScale="90000"/>
          </a:bodyPr>
          <a:lstStyle/>
          <a:p>
            <a:r>
              <a:rPr kumimoji="1" lang="en-US" altLang="ja-JP" dirty="0" smtClean="0"/>
              <a:t>How to use parameters inside a function?</a:t>
            </a:r>
            <a:endParaRPr kumimoji="1" lang="ja-JP" altLang="en-US" dirty="0"/>
          </a:p>
        </p:txBody>
      </p:sp>
      <p:sp>
        <p:nvSpPr>
          <p:cNvPr id="3" name="コンテンツ プレースホルダー 2"/>
          <p:cNvSpPr>
            <a:spLocks noGrp="1"/>
          </p:cNvSpPr>
          <p:nvPr>
            <p:ph idx="1"/>
          </p:nvPr>
        </p:nvSpPr>
        <p:spPr>
          <a:xfrm>
            <a:off x="107504" y="1340768"/>
            <a:ext cx="9001000" cy="5400600"/>
          </a:xfrm>
        </p:spPr>
        <p:txBody>
          <a:bodyPr>
            <a:normAutofit/>
          </a:bodyPr>
          <a:lstStyle/>
          <a:p>
            <a:pPr marL="0" indent="0">
              <a:buNone/>
            </a:pPr>
            <a:r>
              <a:rPr lang="en-US" altLang="ja-JP" sz="2800" dirty="0" smtClean="0"/>
              <a:t>void </a:t>
            </a:r>
            <a:r>
              <a:rPr lang="en-US" altLang="ja-JP" sz="2800" dirty="0" err="1" smtClean="0"/>
              <a:t>drawRandomSquares</a:t>
            </a:r>
            <a:r>
              <a:rPr lang="en-US" altLang="ja-JP" sz="2800" dirty="0" smtClean="0"/>
              <a:t>(</a:t>
            </a:r>
            <a:r>
              <a:rPr lang="en-US" altLang="ja-JP" sz="2800" dirty="0" err="1" smtClean="0"/>
              <a:t>int</a:t>
            </a:r>
            <a:r>
              <a:rPr lang="en-US" altLang="ja-JP" sz="2800" dirty="0" smtClean="0"/>
              <a:t> size) {</a:t>
            </a:r>
          </a:p>
          <a:p>
            <a:pPr marL="0" indent="0">
              <a:buNone/>
            </a:pPr>
            <a:r>
              <a:rPr lang="en-US" altLang="ja-JP" sz="2800" dirty="0" smtClean="0"/>
              <a:t>	</a:t>
            </a:r>
            <a:r>
              <a:rPr lang="en-US" altLang="ja-JP" sz="2800" dirty="0" err="1" smtClean="0"/>
              <a:t>println</a:t>
            </a:r>
            <a:r>
              <a:rPr lang="en-US" altLang="ja-JP" sz="2800" dirty="0" smtClean="0"/>
              <a:t>(size);</a:t>
            </a:r>
            <a:endParaRPr lang="en-US" altLang="ja-JP" sz="2800" dirty="0"/>
          </a:p>
          <a:p>
            <a:pPr marL="0" indent="0">
              <a:buNone/>
            </a:pPr>
            <a:r>
              <a:rPr lang="en-US" altLang="ja-JP" sz="2800" dirty="0" smtClean="0"/>
              <a:t>}</a:t>
            </a:r>
          </a:p>
          <a:p>
            <a:pPr marL="0" indent="0">
              <a:buNone/>
            </a:pPr>
            <a:endParaRPr lang="en-US" altLang="ja-JP" sz="2800" dirty="0" smtClean="0"/>
          </a:p>
          <a:p>
            <a:pPr marL="0" indent="0">
              <a:buNone/>
            </a:pPr>
            <a:r>
              <a:rPr lang="en-US" altLang="ja-JP" sz="2800" dirty="0" smtClean="0"/>
              <a:t>the parameters become local variables</a:t>
            </a:r>
          </a:p>
          <a:p>
            <a:pPr marL="0" indent="0">
              <a:buNone/>
            </a:pPr>
            <a:endParaRPr lang="en-US" altLang="ja-JP" sz="2800" dirty="0"/>
          </a:p>
          <a:p>
            <a:pPr marL="0" indent="0">
              <a:buNone/>
            </a:pPr>
            <a:r>
              <a:rPr lang="en-US" altLang="ja-JP" sz="2800" dirty="0" smtClean="0"/>
              <a:t>data from outside is </a:t>
            </a:r>
            <a:r>
              <a:rPr lang="en-US" altLang="ja-JP" sz="2800" b="1" dirty="0" smtClean="0"/>
              <a:t>copied</a:t>
            </a:r>
            <a:r>
              <a:rPr lang="en-US" altLang="ja-JP" sz="2800" dirty="0" smtClean="0"/>
              <a:t> into the size variable and you can use it within the function just as any other variable.</a:t>
            </a:r>
          </a:p>
          <a:p>
            <a:pPr marL="0" indent="0">
              <a:buNone/>
            </a:pPr>
            <a:endParaRPr lang="en-US" altLang="ja-JP" sz="2800" dirty="0"/>
          </a:p>
          <a:p>
            <a:pPr marL="0" indent="0">
              <a:buNone/>
            </a:pPr>
            <a:r>
              <a:rPr lang="en-US" altLang="ja-JP" sz="2800" dirty="0" smtClean="0"/>
              <a:t>Update </a:t>
            </a:r>
            <a:r>
              <a:rPr lang="en-US" altLang="ja-JP" sz="2800" dirty="0" err="1" smtClean="0"/>
              <a:t>drawRandomSquares</a:t>
            </a:r>
            <a:endParaRPr lang="en-US" altLang="ja-JP" sz="2800" dirty="0" smtClean="0"/>
          </a:p>
        </p:txBody>
      </p:sp>
      <p:sp>
        <p:nvSpPr>
          <p:cNvPr id="4" name="円/楕円 3"/>
          <p:cNvSpPr/>
          <p:nvPr/>
        </p:nvSpPr>
        <p:spPr>
          <a:xfrm>
            <a:off x="2987824" y="4329124"/>
            <a:ext cx="1224136" cy="5760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732760" y="326880"/>
              <a:ext cx="5410440" cy="5083560"/>
            </p14:xfrm>
          </p:contentPart>
        </mc:Choice>
        <mc:Fallback xmlns="">
          <p:pic>
            <p:nvPicPr>
              <p:cNvPr id="5" name="Ink 4"/>
              <p:cNvPicPr/>
              <p:nvPr/>
            </p:nvPicPr>
            <p:blipFill>
              <a:blip r:embed="rId3"/>
              <a:stretch>
                <a:fillRect/>
              </a:stretch>
            </p:blipFill>
            <p:spPr>
              <a:xfrm>
                <a:off x="2724840" y="321120"/>
                <a:ext cx="5420880" cy="5097960"/>
              </a:xfrm>
              <a:prstGeom prst="rect">
                <a:avLst/>
              </a:prstGeom>
            </p:spPr>
          </p:pic>
        </mc:Fallback>
      </mc:AlternateContent>
    </p:spTree>
    <p:extLst>
      <p:ext uri="{BB962C8B-B14F-4D97-AF65-F5344CB8AC3E}">
        <p14:creationId xmlns:p14="http://schemas.microsoft.com/office/powerpoint/2010/main" val="33723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function parameters and… data is always copied</a:t>
            </a:r>
            <a:endParaRPr kumimoji="1" lang="ja-JP" altLang="en-US" dirty="0"/>
          </a:p>
        </p:txBody>
      </p:sp>
      <p:sp>
        <p:nvSpPr>
          <p:cNvPr id="3" name="Content Placeholder 2"/>
          <p:cNvSpPr>
            <a:spLocks noGrp="1"/>
          </p:cNvSpPr>
          <p:nvPr>
            <p:ph idx="1"/>
          </p:nvPr>
        </p:nvSpPr>
        <p:spPr>
          <a:xfrm>
            <a:off x="251520" y="1600200"/>
            <a:ext cx="8892480" cy="5069160"/>
          </a:xfrm>
        </p:spPr>
        <p:txBody>
          <a:bodyPr>
            <a:normAutofit fontScale="92500" lnSpcReduction="20000"/>
          </a:bodyPr>
          <a:lstStyle/>
          <a:p>
            <a:pPr marL="0" indent="0">
              <a:buNone/>
            </a:pPr>
            <a:r>
              <a:rPr lang="en-US" altLang="ja-JP" dirty="0" smtClean="0"/>
              <a:t>void </a:t>
            </a:r>
            <a:r>
              <a:rPr lang="en-US" altLang="ja-JP" dirty="0" err="1" smtClean="0"/>
              <a:t>changeData</a:t>
            </a:r>
            <a:r>
              <a:rPr lang="en-US" altLang="ja-JP" dirty="0" smtClean="0"/>
              <a:t>(</a:t>
            </a:r>
            <a:r>
              <a:rPr lang="en-US" altLang="ja-JP" dirty="0" err="1" smtClean="0"/>
              <a:t>int</a:t>
            </a:r>
            <a:r>
              <a:rPr lang="en-US" altLang="ja-JP" dirty="0" smtClean="0"/>
              <a:t> data) </a:t>
            </a:r>
            <a:r>
              <a:rPr lang="en-US" altLang="ja-JP" dirty="0"/>
              <a:t>{</a:t>
            </a:r>
          </a:p>
          <a:p>
            <a:pPr marL="0" indent="0">
              <a:buNone/>
            </a:pPr>
            <a:r>
              <a:rPr lang="en-US" altLang="ja-JP" dirty="0"/>
              <a:t>	</a:t>
            </a:r>
            <a:r>
              <a:rPr lang="en-US" altLang="ja-JP" dirty="0" smtClean="0"/>
              <a:t>data = data * 2;</a:t>
            </a:r>
            <a:endParaRPr lang="en-US" altLang="ja-JP" dirty="0"/>
          </a:p>
          <a:p>
            <a:pPr marL="0" indent="0">
              <a:buNone/>
            </a:pPr>
            <a:r>
              <a:rPr lang="en-US" altLang="ja-JP" dirty="0"/>
              <a:t>}</a:t>
            </a:r>
            <a:endParaRPr lang="ja-JP" altLang="en-US" dirty="0"/>
          </a:p>
          <a:p>
            <a:pPr marL="0" indent="0">
              <a:buNone/>
            </a:pPr>
            <a:endParaRPr lang="en-US" altLang="ja-JP" dirty="0" smtClean="0"/>
          </a:p>
          <a:p>
            <a:pPr marL="0" indent="0">
              <a:buNone/>
            </a:pPr>
            <a:endParaRPr lang="en-US" altLang="ja-JP" dirty="0"/>
          </a:p>
          <a:p>
            <a:pPr marL="0" indent="0">
              <a:buNone/>
            </a:pPr>
            <a:r>
              <a:rPr lang="en-US" altLang="ja-JP" dirty="0" smtClean="0"/>
              <a:t>void draw()</a:t>
            </a:r>
            <a:endParaRPr lang="en-US" altLang="ja-JP" dirty="0"/>
          </a:p>
          <a:p>
            <a:pPr marL="0" indent="0">
              <a:buNone/>
            </a:pPr>
            <a:r>
              <a:rPr lang="en-US" altLang="ja-JP" dirty="0" smtClean="0"/>
              <a:t>{</a:t>
            </a:r>
            <a:endParaRPr lang="en-US" altLang="ja-JP" dirty="0"/>
          </a:p>
          <a:p>
            <a:pPr marL="0" indent="0">
              <a:buNone/>
            </a:pPr>
            <a:r>
              <a:rPr lang="en-US" altLang="ja-JP" dirty="0" smtClean="0"/>
              <a:t>	</a:t>
            </a:r>
            <a:r>
              <a:rPr lang="en-US" altLang="ja-JP" dirty="0" err="1" smtClean="0"/>
              <a:t>int</a:t>
            </a:r>
            <a:r>
              <a:rPr lang="en-US" altLang="ja-JP" dirty="0" smtClean="0"/>
              <a:t> data = 4;</a:t>
            </a:r>
          </a:p>
          <a:p>
            <a:pPr marL="0" indent="0">
              <a:buNone/>
            </a:pPr>
            <a:r>
              <a:rPr lang="en-US" altLang="ja-JP" dirty="0"/>
              <a:t>	</a:t>
            </a:r>
            <a:r>
              <a:rPr lang="en-US" altLang="ja-JP" dirty="0" err="1" smtClean="0"/>
              <a:t>changeData</a:t>
            </a:r>
            <a:r>
              <a:rPr lang="en-US" altLang="ja-JP" dirty="0" smtClean="0"/>
              <a:t>(data);</a:t>
            </a:r>
          </a:p>
          <a:p>
            <a:pPr marL="0" indent="0">
              <a:buNone/>
            </a:pPr>
            <a:r>
              <a:rPr lang="en-US" altLang="ja-JP" dirty="0"/>
              <a:t>	</a:t>
            </a:r>
            <a:r>
              <a:rPr lang="en-US" altLang="ja-JP" dirty="0" err="1" smtClean="0"/>
              <a:t>println</a:t>
            </a:r>
            <a:r>
              <a:rPr lang="en-US" altLang="ja-JP" dirty="0" smtClean="0"/>
              <a:t>(data);</a:t>
            </a:r>
            <a:endParaRPr lang="en-US" altLang="ja-JP" dirty="0"/>
          </a:p>
          <a:p>
            <a:pPr marL="0" indent="0">
              <a:buNone/>
            </a:pPr>
            <a:r>
              <a:rPr lang="en-US" altLang="ja-JP" dirty="0" smtClean="0"/>
              <a:t>}</a:t>
            </a:r>
            <a:endParaRPr lang="en-US" altLang="ja-JP" dirty="0"/>
          </a:p>
        </p:txBody>
      </p:sp>
      <p:cxnSp>
        <p:nvCxnSpPr>
          <p:cNvPr id="5" name="Straight Arrow Connector 4"/>
          <p:cNvCxnSpPr/>
          <p:nvPr/>
        </p:nvCxnSpPr>
        <p:spPr>
          <a:xfrm flipV="1">
            <a:off x="3635896" y="1916832"/>
            <a:ext cx="102344" cy="34563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366667" y="2060848"/>
            <a:ext cx="3085653" cy="1200329"/>
          </a:xfrm>
          <a:prstGeom prst="rect">
            <a:avLst/>
          </a:prstGeom>
          <a:noFill/>
        </p:spPr>
        <p:txBody>
          <a:bodyPr wrap="none" rtlCol="0">
            <a:spAutoFit/>
          </a:bodyPr>
          <a:lstStyle/>
          <a:p>
            <a:r>
              <a:rPr kumimoji="1" lang="en-US" altLang="ja-JP" dirty="0" smtClean="0"/>
              <a:t>the information is </a:t>
            </a:r>
            <a:r>
              <a:rPr kumimoji="1" lang="en-US" altLang="ja-JP" u="sng" dirty="0" smtClean="0"/>
              <a:t>copied</a:t>
            </a:r>
            <a:endParaRPr lang="en-US" altLang="ja-JP" u="sng" dirty="0" smtClean="0"/>
          </a:p>
          <a:p>
            <a:r>
              <a:rPr lang="en-US" altLang="ja-JP" dirty="0" smtClean="0"/>
              <a:t>here. inside the function you </a:t>
            </a:r>
          </a:p>
          <a:p>
            <a:r>
              <a:rPr kumimoji="1" lang="en-US" altLang="ja-JP" dirty="0" smtClean="0"/>
              <a:t>only have a copy. changes here</a:t>
            </a:r>
          </a:p>
          <a:p>
            <a:r>
              <a:rPr lang="en-US" altLang="ja-JP" dirty="0" smtClean="0"/>
              <a:t>do not reflect back!</a:t>
            </a:r>
            <a:endParaRPr kumimoji="1" lang="en-US" altLang="ja-JP" dirty="0" smtClean="0"/>
          </a:p>
        </p:txBody>
      </p:sp>
    </p:spTree>
    <p:extLst>
      <p:ext uri="{BB962C8B-B14F-4D97-AF65-F5344CB8AC3E}">
        <p14:creationId xmlns:p14="http://schemas.microsoft.com/office/powerpoint/2010/main" val="516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640960" cy="792088"/>
          </a:xfrm>
        </p:spPr>
        <p:txBody>
          <a:bodyPr>
            <a:normAutofit/>
          </a:bodyPr>
          <a:lstStyle/>
          <a:p>
            <a:r>
              <a:rPr kumimoji="1" lang="en-US" altLang="ja-JP" dirty="0" smtClean="0"/>
              <a:t>Variant  - keep tunnel vision!!!!!!</a:t>
            </a:r>
            <a:endParaRPr kumimoji="1" lang="ja-JP" altLang="en-US" dirty="0"/>
          </a:p>
        </p:txBody>
      </p:sp>
      <p:sp>
        <p:nvSpPr>
          <p:cNvPr id="3" name="Content Placeholder 2"/>
          <p:cNvSpPr>
            <a:spLocks noGrp="1"/>
          </p:cNvSpPr>
          <p:nvPr>
            <p:ph idx="1"/>
          </p:nvPr>
        </p:nvSpPr>
        <p:spPr>
          <a:xfrm>
            <a:off x="251520" y="1600200"/>
            <a:ext cx="8892480" cy="5069160"/>
          </a:xfrm>
        </p:spPr>
        <p:txBody>
          <a:bodyPr>
            <a:normAutofit fontScale="92500" lnSpcReduction="20000"/>
          </a:bodyPr>
          <a:lstStyle/>
          <a:p>
            <a:pPr marL="0" indent="0">
              <a:buNone/>
            </a:pPr>
            <a:r>
              <a:rPr lang="en-US" altLang="ja-JP" dirty="0"/>
              <a:t>void </a:t>
            </a:r>
            <a:r>
              <a:rPr lang="en-US" altLang="ja-JP" dirty="0" err="1"/>
              <a:t>changeData</a:t>
            </a:r>
            <a:r>
              <a:rPr lang="en-US" altLang="ja-JP" dirty="0"/>
              <a:t>(</a:t>
            </a:r>
            <a:r>
              <a:rPr lang="en-US" altLang="ja-JP" dirty="0" err="1"/>
              <a:t>int</a:t>
            </a:r>
            <a:r>
              <a:rPr lang="en-US" altLang="ja-JP" dirty="0"/>
              <a:t> data) {</a:t>
            </a:r>
          </a:p>
          <a:p>
            <a:pPr marL="0" indent="0">
              <a:buNone/>
            </a:pPr>
            <a:r>
              <a:rPr lang="en-US" altLang="ja-JP" dirty="0"/>
              <a:t>	data = data * 2;</a:t>
            </a:r>
          </a:p>
          <a:p>
            <a:pPr marL="0" indent="0">
              <a:buNone/>
            </a:pPr>
            <a:r>
              <a:rPr lang="en-US" altLang="ja-JP" dirty="0"/>
              <a:t>}</a:t>
            </a:r>
            <a:endParaRPr lang="ja-JP" altLang="en-US" dirty="0"/>
          </a:p>
          <a:p>
            <a:pPr marL="0" indent="0">
              <a:buNone/>
            </a:pPr>
            <a:endParaRPr lang="en-US" altLang="ja-JP" dirty="0"/>
          </a:p>
          <a:p>
            <a:pPr marL="0" indent="0">
              <a:buNone/>
            </a:pPr>
            <a:endParaRPr lang="en-US" altLang="ja-JP" dirty="0"/>
          </a:p>
          <a:p>
            <a:pPr marL="0" indent="0">
              <a:buNone/>
            </a:pPr>
            <a:r>
              <a:rPr lang="en-US" altLang="ja-JP" dirty="0"/>
              <a:t>void draw()</a:t>
            </a:r>
          </a:p>
          <a:p>
            <a:pPr marL="0" indent="0">
              <a:buNone/>
            </a:pPr>
            <a:r>
              <a:rPr lang="en-US" altLang="ja-JP" dirty="0"/>
              <a:t>{</a:t>
            </a:r>
          </a:p>
          <a:p>
            <a:pPr marL="0" indent="0">
              <a:buNone/>
            </a:pPr>
            <a:r>
              <a:rPr lang="en-US" altLang="ja-JP" dirty="0"/>
              <a:t>	</a:t>
            </a:r>
            <a:r>
              <a:rPr lang="en-US" altLang="ja-JP" dirty="0" err="1"/>
              <a:t>int</a:t>
            </a:r>
            <a:r>
              <a:rPr lang="en-US" altLang="ja-JP" dirty="0"/>
              <a:t> </a:t>
            </a:r>
            <a:r>
              <a:rPr lang="en-US" altLang="ja-JP" dirty="0" smtClean="0"/>
              <a:t>number = </a:t>
            </a:r>
            <a:r>
              <a:rPr lang="en-US" altLang="ja-JP" dirty="0"/>
              <a:t>4;</a:t>
            </a:r>
          </a:p>
          <a:p>
            <a:pPr marL="0" indent="0">
              <a:buNone/>
            </a:pPr>
            <a:r>
              <a:rPr lang="en-US" altLang="ja-JP" dirty="0"/>
              <a:t>	</a:t>
            </a:r>
            <a:r>
              <a:rPr lang="en-US" altLang="ja-JP" dirty="0" err="1" smtClean="0"/>
              <a:t>changeData</a:t>
            </a:r>
            <a:r>
              <a:rPr lang="en-US" altLang="ja-JP" dirty="0" smtClean="0"/>
              <a:t>(number);</a:t>
            </a:r>
            <a:endParaRPr lang="en-US" altLang="ja-JP" dirty="0"/>
          </a:p>
          <a:p>
            <a:pPr marL="0" indent="0">
              <a:buNone/>
            </a:pPr>
            <a:r>
              <a:rPr lang="en-US" altLang="ja-JP" dirty="0"/>
              <a:t>	</a:t>
            </a:r>
            <a:r>
              <a:rPr lang="en-US" altLang="ja-JP" dirty="0" err="1" smtClean="0"/>
              <a:t>println</a:t>
            </a:r>
            <a:r>
              <a:rPr lang="en-US" altLang="ja-JP" dirty="0" smtClean="0"/>
              <a:t>(number);</a:t>
            </a:r>
            <a:endParaRPr lang="en-US" altLang="ja-JP" dirty="0"/>
          </a:p>
          <a:p>
            <a:pPr marL="0" indent="0">
              <a:buNone/>
            </a:pPr>
            <a:r>
              <a:rPr lang="en-US" altLang="ja-JP" dirty="0"/>
              <a:t>}</a:t>
            </a:r>
          </a:p>
        </p:txBody>
      </p:sp>
      <p:cxnSp>
        <p:nvCxnSpPr>
          <p:cNvPr id="5" name="Straight Arrow Connector 4"/>
          <p:cNvCxnSpPr/>
          <p:nvPr/>
        </p:nvCxnSpPr>
        <p:spPr>
          <a:xfrm flipV="1">
            <a:off x="3707904" y="1988840"/>
            <a:ext cx="216024" cy="32403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067944" y="3147355"/>
            <a:ext cx="3933962" cy="923330"/>
          </a:xfrm>
          <a:prstGeom prst="rect">
            <a:avLst/>
          </a:prstGeom>
          <a:noFill/>
        </p:spPr>
        <p:txBody>
          <a:bodyPr wrap="none" rtlCol="0">
            <a:spAutoFit/>
          </a:bodyPr>
          <a:lstStyle/>
          <a:p>
            <a:r>
              <a:rPr kumimoji="1" lang="en-US" altLang="ja-JP" dirty="0" smtClean="0"/>
              <a:t>because information is copied, the</a:t>
            </a:r>
            <a:endParaRPr lang="en-US" altLang="ja-JP" dirty="0" smtClean="0"/>
          </a:p>
          <a:p>
            <a:r>
              <a:rPr kumimoji="1" lang="en-US" altLang="ja-JP" dirty="0" smtClean="0"/>
              <a:t>“caller” can give a literal, a variable,</a:t>
            </a:r>
          </a:p>
          <a:p>
            <a:r>
              <a:rPr lang="en-US" altLang="ja-JP" dirty="0" smtClean="0"/>
              <a:t>do calculations, etc… NAME is irrelevant</a:t>
            </a:r>
            <a:endParaRPr kumimoji="1" lang="en-US" altLang="ja-JP" dirty="0" smtClean="0"/>
          </a:p>
        </p:txBody>
      </p:sp>
      <p:sp>
        <p:nvSpPr>
          <p:cNvPr id="10" name="TextBox 9"/>
          <p:cNvSpPr txBox="1"/>
          <p:nvPr/>
        </p:nvSpPr>
        <p:spPr>
          <a:xfrm>
            <a:off x="4697760" y="1303238"/>
            <a:ext cx="3965829" cy="923330"/>
          </a:xfrm>
          <a:prstGeom prst="rect">
            <a:avLst/>
          </a:prstGeom>
          <a:noFill/>
        </p:spPr>
        <p:txBody>
          <a:bodyPr wrap="none" rtlCol="0">
            <a:spAutoFit/>
          </a:bodyPr>
          <a:lstStyle/>
          <a:p>
            <a:r>
              <a:rPr kumimoji="1" lang="en-US" altLang="ja-JP" dirty="0" smtClean="0"/>
              <a:t>this variable name “data”</a:t>
            </a:r>
          </a:p>
          <a:p>
            <a:r>
              <a:rPr lang="en-US" altLang="ja-JP" dirty="0" smtClean="0"/>
              <a:t>is important for inside the function</a:t>
            </a:r>
          </a:p>
          <a:p>
            <a:r>
              <a:rPr kumimoji="1" lang="en-US" altLang="ja-JP" dirty="0" smtClean="0"/>
              <a:t>only. not related to how function is used</a:t>
            </a:r>
          </a:p>
        </p:txBody>
      </p:sp>
    </p:spTree>
    <p:extLst>
      <p:ext uri="{BB962C8B-B14F-4D97-AF65-F5344CB8AC3E}">
        <p14:creationId xmlns:p14="http://schemas.microsoft.com/office/powerpoint/2010/main" val="316742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another example…</a:t>
            </a:r>
            <a:endParaRPr kumimoji="1" lang="ja-JP" altLang="en-US"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pPr marL="0" indent="0">
              <a:buNone/>
            </a:pPr>
            <a:r>
              <a:rPr lang="en-US" altLang="ja-JP" dirty="0" smtClean="0"/>
              <a:t>make a function called </a:t>
            </a:r>
            <a:r>
              <a:rPr lang="en-US" altLang="ja-JP" dirty="0" err="1" smtClean="0"/>
              <a:t>statusPrint</a:t>
            </a:r>
            <a:r>
              <a:rPr lang="en-US" altLang="ja-JP" dirty="0" smtClean="0"/>
              <a:t> which prints a String message surrounded by -- and with its length appended in parenthesis. Print it in the bottom left corner</a:t>
            </a:r>
          </a:p>
          <a:p>
            <a:pPr marL="0" indent="0">
              <a:buNone/>
            </a:pPr>
            <a:r>
              <a:rPr lang="en-US" altLang="ja-JP" dirty="0" smtClean="0"/>
              <a:t>: e.g.,</a:t>
            </a:r>
          </a:p>
          <a:p>
            <a:pPr marL="0" indent="0">
              <a:buNone/>
            </a:pPr>
            <a:endParaRPr kumimoji="1" lang="en-US" altLang="ja-JP" dirty="0"/>
          </a:p>
          <a:p>
            <a:pPr marL="0" indent="0">
              <a:buNone/>
            </a:pPr>
            <a:r>
              <a:rPr lang="en-US" altLang="ja-JP" dirty="0" smtClean="0"/>
              <a:t>if you call:</a:t>
            </a:r>
          </a:p>
          <a:p>
            <a:pPr marL="0" indent="0">
              <a:buNone/>
            </a:pPr>
            <a:r>
              <a:rPr kumimoji="1" lang="en-US" altLang="ja-JP" dirty="0" err="1" smtClean="0"/>
              <a:t>statusprint</a:t>
            </a:r>
            <a:r>
              <a:rPr kumimoji="1" lang="en-US" altLang="ja-JP" dirty="0" smtClean="0"/>
              <a:t> (“Hi!”);</a:t>
            </a:r>
          </a:p>
          <a:p>
            <a:pPr marL="0" indent="0">
              <a:buNone/>
            </a:pPr>
            <a:endParaRPr kumimoji="1" lang="en-US" altLang="ja-JP" dirty="0" smtClean="0"/>
          </a:p>
          <a:p>
            <a:pPr marL="0" indent="0">
              <a:buNone/>
            </a:pPr>
            <a:r>
              <a:rPr lang="en-US" altLang="ja-JP" dirty="0" smtClean="0"/>
              <a:t>it will print:</a:t>
            </a:r>
          </a:p>
          <a:p>
            <a:pPr marL="0" indent="0">
              <a:buNone/>
            </a:pPr>
            <a:r>
              <a:rPr lang="en-US" altLang="ja-JP" dirty="0"/>
              <a:t>-</a:t>
            </a:r>
            <a:r>
              <a:rPr kumimoji="1" lang="en-US" altLang="ja-JP" dirty="0" smtClean="0"/>
              <a:t>Hi!- (3)</a:t>
            </a:r>
            <a:endParaRPr kumimoji="1" lang="ja-JP" altLang="en-US" dirty="0"/>
          </a:p>
        </p:txBody>
      </p:sp>
    </p:spTree>
    <p:extLst>
      <p:ext uri="{BB962C8B-B14F-4D97-AF65-F5344CB8AC3E}">
        <p14:creationId xmlns:p14="http://schemas.microsoft.com/office/powerpoint/2010/main" val="11017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94122"/>
          </a:xfrm>
        </p:spPr>
        <p:txBody>
          <a:bodyPr/>
          <a:lstStyle/>
          <a:p>
            <a:r>
              <a:rPr lang="en-US" dirty="0" smtClean="0"/>
              <a:t>multiple parameters</a:t>
            </a:r>
            <a:endParaRPr lang="en-CA" dirty="0"/>
          </a:p>
        </p:txBody>
      </p:sp>
      <p:sp>
        <p:nvSpPr>
          <p:cNvPr id="3" name="コンテンツ プレースホルダー 2"/>
          <p:cNvSpPr>
            <a:spLocks noGrp="1"/>
          </p:cNvSpPr>
          <p:nvPr>
            <p:ph idx="1"/>
          </p:nvPr>
        </p:nvSpPr>
        <p:spPr>
          <a:xfrm>
            <a:off x="457200" y="1268760"/>
            <a:ext cx="8229600" cy="5328592"/>
          </a:xfrm>
        </p:spPr>
        <p:txBody>
          <a:bodyPr>
            <a:normAutofit/>
          </a:bodyPr>
          <a:lstStyle/>
          <a:p>
            <a:pPr marL="0" indent="0">
              <a:buNone/>
            </a:pPr>
            <a:r>
              <a:rPr lang="en-US" dirty="0" smtClean="0"/>
              <a:t>a function can have as many parameters as you like, and they can be of different types!!</a:t>
            </a:r>
          </a:p>
          <a:p>
            <a:pPr marL="0" indent="0">
              <a:buNone/>
            </a:pPr>
            <a:endParaRPr lang="en-US" dirty="0" smtClean="0"/>
          </a:p>
          <a:p>
            <a:pPr marL="0" indent="0">
              <a:buNone/>
            </a:pPr>
            <a:r>
              <a:rPr lang="en-US" dirty="0" smtClean="0"/>
              <a:t>Let’s update </a:t>
            </a:r>
            <a:r>
              <a:rPr lang="en-US" dirty="0" err="1" smtClean="0"/>
              <a:t>drawRandomSquare</a:t>
            </a:r>
            <a:r>
              <a:rPr lang="en-US" dirty="0" smtClean="0"/>
              <a:t> to also take the color </a:t>
            </a:r>
            <a:endParaRPr lang="en-US" altLang="ja-JP" dirty="0"/>
          </a:p>
        </p:txBody>
      </p:sp>
    </p:spTree>
    <p:extLst>
      <p:ext uri="{BB962C8B-B14F-4D97-AF65-F5344CB8AC3E}">
        <p14:creationId xmlns:p14="http://schemas.microsoft.com/office/powerpoint/2010/main" val="376124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What does this program do?</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size(500,500);</a:t>
            </a:r>
          </a:p>
          <a:p>
            <a:pPr marL="0" indent="0">
              <a:buNone/>
            </a:pPr>
            <a:r>
              <a:rPr lang="en-US" dirty="0"/>
              <a:t>ellipse(250,250,300,300);</a:t>
            </a:r>
          </a:p>
          <a:p>
            <a:pPr marL="0" indent="0">
              <a:buNone/>
            </a:pPr>
            <a:r>
              <a:rPr lang="en-US" dirty="0"/>
              <a:t>triangle(375,80,300,150,400,200);</a:t>
            </a:r>
          </a:p>
          <a:p>
            <a:pPr marL="0" indent="0">
              <a:buNone/>
            </a:pPr>
            <a:r>
              <a:rPr lang="en-US" dirty="0"/>
              <a:t>triangle(125,80,200,150,100,200);</a:t>
            </a:r>
          </a:p>
          <a:p>
            <a:pPr marL="0" indent="0">
              <a:buNone/>
            </a:pPr>
            <a:r>
              <a:rPr lang="en-US" dirty="0" smtClean="0"/>
              <a:t>ellipse(175,225,60,30</a:t>
            </a:r>
            <a:r>
              <a:rPr lang="en-US" dirty="0"/>
              <a:t>);</a:t>
            </a:r>
          </a:p>
          <a:p>
            <a:pPr marL="0" indent="0">
              <a:buNone/>
            </a:pPr>
            <a:r>
              <a:rPr lang="en-US" dirty="0" smtClean="0"/>
              <a:t>ellipse(325,225,60,30</a:t>
            </a:r>
            <a:r>
              <a:rPr lang="en-US" dirty="0"/>
              <a:t>);</a:t>
            </a:r>
          </a:p>
          <a:p>
            <a:pPr marL="0" indent="0">
              <a:buNone/>
            </a:pPr>
            <a:r>
              <a:rPr lang="en-US" dirty="0"/>
              <a:t>ellipse(175,225,15,30);</a:t>
            </a:r>
          </a:p>
          <a:p>
            <a:pPr marL="0" indent="0">
              <a:buNone/>
            </a:pPr>
            <a:r>
              <a:rPr lang="en-US" dirty="0"/>
              <a:t>ellipse(325,225,15,30);</a:t>
            </a:r>
          </a:p>
          <a:p>
            <a:pPr marL="0" indent="0">
              <a:buNone/>
            </a:pPr>
            <a:r>
              <a:rPr lang="en-US" dirty="0"/>
              <a:t>line(250,300,200,275);</a:t>
            </a:r>
          </a:p>
          <a:p>
            <a:pPr marL="0" indent="0">
              <a:buNone/>
            </a:pPr>
            <a:r>
              <a:rPr lang="en-US" dirty="0"/>
              <a:t>line(250,300,300,275);</a:t>
            </a:r>
          </a:p>
          <a:p>
            <a:pPr marL="0" indent="0">
              <a:buNone/>
            </a:pPr>
            <a:r>
              <a:rPr lang="en-US" dirty="0"/>
              <a:t>line(250,300,190,300);</a:t>
            </a:r>
          </a:p>
          <a:p>
            <a:pPr marL="0" indent="0">
              <a:buNone/>
            </a:pPr>
            <a:r>
              <a:rPr lang="en-US" dirty="0"/>
              <a:t>line(250,300,310,300);</a:t>
            </a:r>
          </a:p>
          <a:p>
            <a:pPr marL="0" indent="0">
              <a:buNone/>
            </a:pPr>
            <a:r>
              <a:rPr lang="en-US" dirty="0"/>
              <a:t>line(250,300,200,325);</a:t>
            </a:r>
          </a:p>
          <a:p>
            <a:pPr marL="0" indent="0">
              <a:buNone/>
            </a:pPr>
            <a:r>
              <a:rPr lang="en-US" dirty="0"/>
              <a:t>line(250,300,300,325);</a:t>
            </a:r>
          </a:p>
          <a:p>
            <a:pPr marL="0" indent="0">
              <a:buNone/>
            </a:pPr>
            <a:r>
              <a:rPr lang="en-US" dirty="0"/>
              <a:t>ellipse(250,300,30,30</a:t>
            </a:r>
            <a:r>
              <a:rPr lang="en-US" dirty="0" smtClean="0"/>
              <a:t>);</a:t>
            </a:r>
            <a:endParaRPr lang="en-US" dirty="0"/>
          </a:p>
        </p:txBody>
      </p:sp>
    </p:spTree>
    <p:extLst>
      <p:ext uri="{BB962C8B-B14F-4D97-AF65-F5344CB8AC3E}">
        <p14:creationId xmlns:p14="http://schemas.microsoft.com/office/powerpoint/2010/main" val="720573367"/>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kumimoji="1" lang="en-US" altLang="ja-JP" dirty="0" smtClean="0"/>
              <a:t>multiple parameters – just use commas.</a:t>
            </a:r>
            <a:endParaRPr kumimoji="1" lang="ja-JP" altLang="en-US" dirty="0"/>
          </a:p>
        </p:txBody>
      </p:sp>
      <p:sp>
        <p:nvSpPr>
          <p:cNvPr id="3" name="Content Placeholder 2"/>
          <p:cNvSpPr>
            <a:spLocks noGrp="1"/>
          </p:cNvSpPr>
          <p:nvPr>
            <p:ph idx="1"/>
          </p:nvPr>
        </p:nvSpPr>
        <p:spPr>
          <a:xfrm>
            <a:off x="107504" y="1600200"/>
            <a:ext cx="9036496" cy="4525963"/>
          </a:xfrm>
        </p:spPr>
        <p:txBody>
          <a:bodyPr>
            <a:normAutofit/>
          </a:bodyPr>
          <a:lstStyle/>
          <a:p>
            <a:pPr marL="0" indent="0">
              <a:buNone/>
            </a:pPr>
            <a:r>
              <a:rPr lang="en-US" altLang="ja-JP" sz="2800" dirty="0" smtClean="0"/>
              <a:t>void </a:t>
            </a:r>
            <a:r>
              <a:rPr lang="en-US" altLang="ja-JP" sz="2800" dirty="0" err="1" smtClean="0"/>
              <a:t>drawRandomSquare</a:t>
            </a:r>
            <a:r>
              <a:rPr lang="en-US" altLang="ja-JP" sz="2800" dirty="0" smtClean="0"/>
              <a:t>(</a:t>
            </a:r>
            <a:r>
              <a:rPr lang="en-US" altLang="ja-JP" sz="2800" dirty="0" err="1" smtClean="0"/>
              <a:t>int</a:t>
            </a:r>
            <a:r>
              <a:rPr lang="en-US" altLang="ja-JP" sz="2800" dirty="0" smtClean="0"/>
              <a:t> </a:t>
            </a:r>
            <a:r>
              <a:rPr lang="en-US" altLang="ja-JP" sz="2800" dirty="0" err="1" smtClean="0"/>
              <a:t>maxSize</a:t>
            </a:r>
            <a:r>
              <a:rPr lang="en-US" altLang="ja-JP" sz="2800" dirty="0" smtClean="0"/>
              <a:t>, </a:t>
            </a:r>
            <a:r>
              <a:rPr lang="en-US" altLang="ja-JP" sz="2800" dirty="0" err="1" smtClean="0"/>
              <a:t>int</a:t>
            </a:r>
            <a:r>
              <a:rPr lang="en-US" altLang="ja-JP" sz="2800" dirty="0" smtClean="0"/>
              <a:t> color) </a:t>
            </a:r>
            <a:r>
              <a:rPr lang="en-US" altLang="ja-JP" sz="2800" dirty="0"/>
              <a:t>{</a:t>
            </a:r>
          </a:p>
          <a:p>
            <a:pPr marL="0" indent="0">
              <a:buNone/>
            </a:pPr>
            <a:r>
              <a:rPr lang="en-US" altLang="ja-JP" sz="2800" dirty="0" smtClean="0"/>
              <a:t>…	</a:t>
            </a:r>
          </a:p>
          <a:p>
            <a:pPr marL="0" indent="0">
              <a:buNone/>
            </a:pPr>
            <a:r>
              <a:rPr lang="en-US" altLang="ja-JP" sz="2800" dirty="0" smtClean="0"/>
              <a:t>}</a:t>
            </a:r>
            <a:endParaRPr lang="ja-JP" altLang="en-US" sz="2800" dirty="0"/>
          </a:p>
          <a:p>
            <a:pPr marL="0" indent="0">
              <a:buNone/>
            </a:pPr>
            <a:endParaRPr kumimoji="1" lang="en-US" altLang="ja-JP" sz="2800" dirty="0" smtClean="0"/>
          </a:p>
          <a:p>
            <a:pPr marL="0" indent="0">
              <a:buNone/>
            </a:pPr>
            <a:r>
              <a:rPr lang="en-US" altLang="ja-JP" sz="2800" dirty="0" smtClean="0"/>
              <a:t>you can mix types, e.g., have a double, a String, etc.</a:t>
            </a:r>
          </a:p>
          <a:p>
            <a:pPr marL="0" indent="0">
              <a:buNone/>
            </a:pPr>
            <a:r>
              <a:rPr kumimoji="1" lang="en-US" altLang="ja-JP" sz="2800" dirty="0" smtClean="0"/>
              <a:t>you can have as many parameters as you want, usually &lt;= ~3</a:t>
            </a:r>
            <a:endParaRPr kumimoji="1" lang="ja-JP" altLang="en-US" sz="2800" dirty="0"/>
          </a:p>
        </p:txBody>
      </p:sp>
    </p:spTree>
    <p:extLst>
      <p:ext uri="{BB962C8B-B14F-4D97-AF65-F5344CB8AC3E}">
        <p14:creationId xmlns:p14="http://schemas.microsoft.com/office/powerpoint/2010/main" val="42387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Another example…</a:t>
            </a:r>
            <a:endParaRPr kumimoji="1" lang="ja-JP" altLang="en-US" dirty="0"/>
          </a:p>
        </p:txBody>
      </p:sp>
      <p:sp>
        <p:nvSpPr>
          <p:cNvPr id="3" name="Content Placeholder 2"/>
          <p:cNvSpPr>
            <a:spLocks noGrp="1"/>
          </p:cNvSpPr>
          <p:nvPr>
            <p:ph idx="1"/>
          </p:nvPr>
        </p:nvSpPr>
        <p:spPr/>
        <p:txBody>
          <a:bodyPr>
            <a:normAutofit lnSpcReduction="10000"/>
          </a:bodyPr>
          <a:lstStyle/>
          <a:p>
            <a:pPr marL="0" indent="0">
              <a:buNone/>
            </a:pPr>
            <a:r>
              <a:rPr kumimoji="1" lang="en-US" altLang="ja-JP" dirty="0" smtClean="0"/>
              <a:t>Let’s make a program with squares moving randomly aroun</a:t>
            </a:r>
            <a:r>
              <a:rPr lang="en-US" altLang="ja-JP" dirty="0" smtClean="0"/>
              <a:t>d the screen – bad guys!</a:t>
            </a:r>
          </a:p>
          <a:p>
            <a:pPr marL="0" indent="0">
              <a:buNone/>
            </a:pPr>
            <a:endParaRPr kumimoji="1" lang="en-US" altLang="ja-JP" dirty="0"/>
          </a:p>
          <a:p>
            <a:pPr marL="0" indent="0">
              <a:buNone/>
            </a:pPr>
            <a:r>
              <a:rPr lang="en-US" altLang="ja-JP" dirty="0" smtClean="0"/>
              <a:t>1 bad guy:</a:t>
            </a:r>
          </a:p>
          <a:p>
            <a:pPr marL="0" indent="0">
              <a:buNone/>
            </a:pPr>
            <a:r>
              <a:rPr lang="en-US" altLang="ja-JP" dirty="0" smtClean="0"/>
              <a:t>Global variables</a:t>
            </a:r>
          </a:p>
          <a:p>
            <a:pPr marL="0" indent="0">
              <a:buNone/>
            </a:pPr>
            <a:r>
              <a:rPr kumimoji="1" lang="en-US" altLang="ja-JP" dirty="0"/>
              <a:t>	</a:t>
            </a:r>
            <a:r>
              <a:rPr kumimoji="1" lang="en-US" altLang="ja-JP" dirty="0" smtClean="0"/>
              <a:t>finals: max move size (20), </a:t>
            </a:r>
            <a:r>
              <a:rPr kumimoji="1" lang="en-US" altLang="ja-JP" dirty="0" err="1" smtClean="0"/>
              <a:t>bg</a:t>
            </a:r>
            <a:r>
              <a:rPr kumimoji="1" lang="en-US" altLang="ja-JP" dirty="0" smtClean="0"/>
              <a:t> color</a:t>
            </a:r>
          </a:p>
          <a:p>
            <a:pPr marL="0" indent="0">
              <a:buNone/>
            </a:pPr>
            <a:r>
              <a:rPr lang="en-US" altLang="ja-JP" dirty="0"/>
              <a:t>	</a:t>
            </a:r>
            <a:r>
              <a:rPr lang="en-US" altLang="ja-JP" dirty="0" smtClean="0"/>
              <a:t>bad guy color, </a:t>
            </a:r>
          </a:p>
          <a:p>
            <a:pPr marL="0" indent="0">
              <a:buNone/>
            </a:pPr>
            <a:r>
              <a:rPr lang="en-US" altLang="ja-JP" dirty="0"/>
              <a:t>	</a:t>
            </a:r>
            <a:r>
              <a:rPr lang="en-US" altLang="ja-JP" dirty="0" smtClean="0"/>
              <a:t>others: size, x and y</a:t>
            </a:r>
            <a:endParaRPr kumimoji="1" lang="en-US" altLang="ja-JP" dirty="0"/>
          </a:p>
        </p:txBody>
      </p:sp>
    </p:spTree>
    <p:extLst>
      <p:ext uri="{BB962C8B-B14F-4D97-AF65-F5344CB8AC3E}">
        <p14:creationId xmlns:p14="http://schemas.microsoft.com/office/powerpoint/2010/main" val="54304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ja-JP" dirty="0" smtClean="0"/>
              <a:t>Make random moves</a:t>
            </a:r>
            <a:endParaRPr kumimoji="1" lang="ja-JP" altLang="en-US" dirty="0"/>
          </a:p>
        </p:txBody>
      </p:sp>
      <p:sp>
        <p:nvSpPr>
          <p:cNvPr id="3" name="Content Placeholder 2"/>
          <p:cNvSpPr>
            <a:spLocks noGrp="1"/>
          </p:cNvSpPr>
          <p:nvPr>
            <p:ph idx="1"/>
          </p:nvPr>
        </p:nvSpPr>
        <p:spPr>
          <a:xfrm>
            <a:off x="457200" y="1600200"/>
            <a:ext cx="8229600" cy="4997152"/>
          </a:xfrm>
        </p:spPr>
        <p:txBody>
          <a:bodyPr>
            <a:normAutofit/>
          </a:bodyPr>
          <a:lstStyle/>
          <a:p>
            <a:pPr marL="0" indent="0">
              <a:buNone/>
            </a:pPr>
            <a:r>
              <a:rPr kumimoji="1" lang="en-US" altLang="ja-JP" dirty="0" smtClean="0"/>
              <a:t>Separate x and y</a:t>
            </a:r>
          </a:p>
          <a:p>
            <a:pPr marL="0" indent="0">
              <a:buNone/>
            </a:pPr>
            <a:r>
              <a:rPr lang="en-US" altLang="ja-JP" dirty="0"/>
              <a:t> </a:t>
            </a:r>
            <a:r>
              <a:rPr lang="en-US" altLang="ja-JP" dirty="0" smtClean="0"/>
              <a:t>- can move left or right by max move</a:t>
            </a:r>
          </a:p>
          <a:p>
            <a:pPr marL="0" indent="0">
              <a:buNone/>
            </a:pPr>
            <a:r>
              <a:rPr kumimoji="1" lang="en-US" altLang="ja-JP" dirty="0"/>
              <a:t> </a:t>
            </a:r>
            <a:r>
              <a:rPr kumimoji="1" lang="en-US" altLang="ja-JP" dirty="0" smtClean="0"/>
              <a:t>- so range of movement is –max…max</a:t>
            </a:r>
          </a:p>
          <a:p>
            <a:pPr marL="0" indent="0">
              <a:buNone/>
            </a:pPr>
            <a:r>
              <a:rPr lang="en-US" altLang="ja-JP" dirty="0" smtClean="0"/>
              <a:t> - If 20, then 40 possible positions (41?)</a:t>
            </a:r>
            <a:endParaRPr kumimoji="1" lang="en-US" altLang="ja-JP" dirty="0" smtClean="0"/>
          </a:p>
          <a:p>
            <a:pPr marL="0" indent="0">
              <a:buNone/>
            </a:pPr>
            <a:r>
              <a:rPr lang="en-US" altLang="ja-JP" dirty="0"/>
              <a:t> </a:t>
            </a:r>
            <a:r>
              <a:rPr lang="en-US" altLang="ja-JP" dirty="0" smtClean="0"/>
              <a:t>- how to generate this as a random number?</a:t>
            </a:r>
          </a:p>
          <a:p>
            <a:pPr marL="0" indent="0">
              <a:buNone/>
            </a:pPr>
            <a:r>
              <a:rPr kumimoji="1" lang="en-US" altLang="ja-JP" dirty="0"/>
              <a:t>	</a:t>
            </a:r>
            <a:r>
              <a:rPr kumimoji="1" lang="en-US" altLang="ja-JP" dirty="0" smtClean="0"/>
              <a:t>- random(2*max)-max -&gt; -max...max</a:t>
            </a:r>
          </a:p>
          <a:p>
            <a:pPr marL="0" indent="0">
              <a:buNone/>
            </a:pPr>
            <a:endParaRPr lang="en-US" altLang="ja-JP" dirty="0"/>
          </a:p>
          <a:p>
            <a:pPr marL="0" indent="0">
              <a:buNone/>
            </a:pPr>
            <a:r>
              <a:rPr kumimoji="1" lang="en-US" altLang="ja-JP" dirty="0" smtClean="0"/>
              <a:t>See the repetition? Hmm.</a:t>
            </a:r>
          </a:p>
        </p:txBody>
      </p:sp>
    </p:spTree>
    <p:extLst>
      <p:ext uri="{BB962C8B-B14F-4D97-AF65-F5344CB8AC3E}">
        <p14:creationId xmlns:p14="http://schemas.microsoft.com/office/powerpoint/2010/main" val="202105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Make sure doesn’t move off the edges of the screen</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Use ifs, or min and max</a:t>
            </a:r>
          </a:p>
          <a:p>
            <a:pPr marL="0" indent="0">
              <a:buNone/>
            </a:pPr>
            <a:endParaRPr lang="en-US" altLang="ja-JP" dirty="0"/>
          </a:p>
          <a:p>
            <a:pPr marL="0" indent="0">
              <a:buNone/>
            </a:pPr>
            <a:endParaRPr kumimoji="1" lang="en-US" altLang="ja-JP" dirty="0" smtClean="0"/>
          </a:p>
          <a:p>
            <a:pPr marL="0" indent="0">
              <a:buNone/>
            </a:pPr>
            <a:r>
              <a:rPr lang="en-US" altLang="ja-JP" dirty="0" smtClean="0"/>
              <a:t>Draw the </a:t>
            </a:r>
            <a:r>
              <a:rPr lang="en-US" altLang="ja-JP" dirty="0" err="1" smtClean="0"/>
              <a:t>badguy</a:t>
            </a:r>
            <a:r>
              <a:rPr lang="en-US" altLang="ja-JP" dirty="0" smtClean="0"/>
              <a:t> – set the stroke and fill colors, too</a:t>
            </a:r>
            <a:endParaRPr kumimoji="1" lang="ja-JP" altLang="en-US" dirty="0"/>
          </a:p>
        </p:txBody>
      </p:sp>
    </p:spTree>
    <p:extLst>
      <p:ext uri="{BB962C8B-B14F-4D97-AF65-F5344CB8AC3E}">
        <p14:creationId xmlns:p14="http://schemas.microsoft.com/office/powerpoint/2010/main" val="222486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Scale to three bad guys!!!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What a mess…</a:t>
            </a:r>
            <a:endParaRPr kumimoji="1" lang="ja-JP" altLang="en-US" dirty="0"/>
          </a:p>
        </p:txBody>
      </p:sp>
    </p:spTree>
    <p:extLst>
      <p:ext uri="{BB962C8B-B14F-4D97-AF65-F5344CB8AC3E}">
        <p14:creationId xmlns:p14="http://schemas.microsoft.com/office/powerpoint/2010/main" val="2241114467"/>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Use functions to simplify and reduce repeated code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New function!</a:t>
            </a:r>
          </a:p>
          <a:p>
            <a:pPr marL="0" indent="0">
              <a:buNone/>
            </a:pPr>
            <a:r>
              <a:rPr kumimoji="1" lang="en-US" altLang="ja-JP" dirty="0" err="1" smtClean="0"/>
              <a:t>drawBadGuy</a:t>
            </a:r>
            <a:r>
              <a:rPr kumimoji="1" lang="en-US" altLang="ja-JP" dirty="0" smtClean="0"/>
              <a:t>(x, y, size, color);</a:t>
            </a:r>
          </a:p>
          <a:p>
            <a:pPr marL="0" indent="0">
              <a:buNone/>
            </a:pPr>
            <a:endParaRPr lang="en-US" altLang="ja-JP" dirty="0"/>
          </a:p>
          <a:p>
            <a:pPr marL="0" indent="0">
              <a:buNone/>
            </a:pPr>
            <a:r>
              <a:rPr lang="en-US" altLang="ja-JP" dirty="0" smtClean="0"/>
              <a:t>Draw block is now a little simpler… but still a lot of code being repeated..</a:t>
            </a:r>
            <a:endParaRPr kumimoji="1" lang="ja-JP" altLang="en-US" dirty="0"/>
          </a:p>
        </p:txBody>
      </p:sp>
    </p:spTree>
    <p:extLst>
      <p:ext uri="{BB962C8B-B14F-4D97-AF65-F5344CB8AC3E}">
        <p14:creationId xmlns:p14="http://schemas.microsoft.com/office/powerpoint/2010/main" val="11629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Can we make a command like..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err="1" smtClean="0"/>
              <a:t>moveBadGuy</a:t>
            </a:r>
            <a:r>
              <a:rPr kumimoji="1" lang="en-US" altLang="ja-JP" dirty="0" smtClean="0"/>
              <a:t>(x, y)</a:t>
            </a:r>
          </a:p>
          <a:p>
            <a:pPr marL="0" indent="0">
              <a:buNone/>
            </a:pPr>
            <a:endParaRPr lang="en-US" altLang="ja-JP" dirty="0"/>
          </a:p>
          <a:p>
            <a:pPr marL="0" indent="0">
              <a:buNone/>
            </a:pPr>
            <a:r>
              <a:rPr lang="en-US" altLang="ja-JP" dirty="0" err="1" smtClean="0"/>
              <a:t>moveBadGuy</a:t>
            </a:r>
            <a:r>
              <a:rPr lang="en-US" altLang="ja-JP" dirty="0" smtClean="0"/>
              <a:t>(badGuy1X, badGuy1Y)</a:t>
            </a:r>
          </a:p>
          <a:p>
            <a:pPr marL="0" indent="0">
              <a:buNone/>
            </a:pPr>
            <a:endParaRPr lang="en-US" altLang="ja-JP" dirty="0"/>
          </a:p>
          <a:p>
            <a:pPr marL="0" indent="0">
              <a:buNone/>
            </a:pPr>
            <a:r>
              <a:rPr lang="en-US" altLang="ja-JP" dirty="0" smtClean="0"/>
              <a:t>No – since data is only copied in, any changes that happen in that function are not reflected back in our variables. It is thrown away.</a:t>
            </a:r>
          </a:p>
        </p:txBody>
      </p:sp>
    </p:spTree>
    <p:extLst>
      <p:ext uri="{BB962C8B-B14F-4D97-AF65-F5344CB8AC3E}">
        <p14:creationId xmlns:p14="http://schemas.microsoft.com/office/powerpoint/2010/main" val="238100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kumimoji="1" lang="en-US" altLang="ja-JP" dirty="0" smtClean="0"/>
              <a:t>What functions give us data back?</a:t>
            </a:r>
            <a:br>
              <a:rPr kumimoji="1" lang="en-US" altLang="ja-JP" dirty="0" smtClean="0"/>
            </a:br>
            <a:r>
              <a:rPr lang="en-US" altLang="ja-JP" dirty="0" smtClean="0"/>
              <a:t>What do they look like?</a:t>
            </a:r>
            <a:endParaRPr kumimoji="1" lang="ja-JP" altLang="en-US" dirty="0"/>
          </a:p>
        </p:txBody>
      </p:sp>
      <p:sp>
        <p:nvSpPr>
          <p:cNvPr id="3" name="Content Placeholder 2"/>
          <p:cNvSpPr>
            <a:spLocks noGrp="1"/>
          </p:cNvSpPr>
          <p:nvPr>
            <p:ph idx="1"/>
          </p:nvPr>
        </p:nvSpPr>
        <p:spPr>
          <a:xfrm>
            <a:off x="457200" y="1988840"/>
            <a:ext cx="8229600" cy="4137323"/>
          </a:xfrm>
        </p:spPr>
        <p:txBody>
          <a:bodyPr/>
          <a:lstStyle/>
          <a:p>
            <a:pPr marL="0" indent="0">
              <a:buNone/>
            </a:pPr>
            <a:r>
              <a:rPr kumimoji="1" lang="en-US" altLang="ja-JP" dirty="0" smtClean="0"/>
              <a:t>max, min, random…</a:t>
            </a:r>
          </a:p>
          <a:p>
            <a:pPr marL="0" indent="0">
              <a:buNone/>
            </a:pPr>
            <a:r>
              <a:rPr lang="en-US" altLang="ja-JP" dirty="0" err="1" smtClean="0"/>
              <a:t>int</a:t>
            </a:r>
            <a:r>
              <a:rPr lang="en-US" altLang="ja-JP" dirty="0" smtClean="0"/>
              <a:t> result = max(10,4);</a:t>
            </a:r>
            <a:endParaRPr kumimoji="1" lang="ja-JP" altLang="en-US" dirty="0"/>
          </a:p>
        </p:txBody>
      </p:sp>
    </p:spTree>
    <p:extLst>
      <p:ext uri="{BB962C8B-B14F-4D97-AF65-F5344CB8AC3E}">
        <p14:creationId xmlns:p14="http://schemas.microsoft.com/office/powerpoint/2010/main" val="1823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Functions can only return one piece of data</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They can give you an integer,</a:t>
            </a:r>
            <a:endParaRPr lang="en-US" altLang="ja-JP" dirty="0" smtClean="0"/>
          </a:p>
          <a:p>
            <a:pPr marL="0" indent="0">
              <a:buNone/>
            </a:pPr>
            <a:r>
              <a:rPr kumimoji="1" lang="en-US" altLang="ja-JP" dirty="0" smtClean="0"/>
              <a:t>A float</a:t>
            </a:r>
          </a:p>
          <a:p>
            <a:pPr marL="0" indent="0">
              <a:buNone/>
            </a:pPr>
            <a:r>
              <a:rPr lang="en-US" altLang="ja-JP" dirty="0" smtClean="0"/>
              <a:t>A String</a:t>
            </a:r>
          </a:p>
          <a:p>
            <a:pPr marL="0" indent="0">
              <a:buNone/>
            </a:pPr>
            <a:r>
              <a:rPr kumimoji="1" lang="en-US" altLang="ja-JP" dirty="0" smtClean="0"/>
              <a:t>Etc.</a:t>
            </a:r>
          </a:p>
        </p:txBody>
      </p:sp>
    </p:spTree>
    <p:extLst>
      <p:ext uri="{BB962C8B-B14F-4D97-AF65-F5344CB8AC3E}">
        <p14:creationId xmlns:p14="http://schemas.microsoft.com/office/powerpoint/2010/main" val="33752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08504" cy="792088"/>
          </a:xfrm>
        </p:spPr>
        <p:txBody>
          <a:bodyPr>
            <a:normAutofit/>
          </a:bodyPr>
          <a:lstStyle/>
          <a:p>
            <a:r>
              <a:rPr kumimoji="1" lang="en-US" altLang="ja-JP" dirty="0" smtClean="0"/>
              <a:t>Send data back from a function:</a:t>
            </a:r>
            <a:endParaRPr kumimoji="1" lang="ja-JP" altLang="en-US" dirty="0"/>
          </a:p>
        </p:txBody>
      </p:sp>
      <p:sp>
        <p:nvSpPr>
          <p:cNvPr id="3" name="コンテンツ プレースホルダー 2"/>
          <p:cNvSpPr>
            <a:spLocks noGrp="1"/>
          </p:cNvSpPr>
          <p:nvPr>
            <p:ph idx="1"/>
          </p:nvPr>
        </p:nvSpPr>
        <p:spPr>
          <a:xfrm>
            <a:off x="107504" y="764704"/>
            <a:ext cx="9001000" cy="5976664"/>
          </a:xfrm>
        </p:spPr>
        <p:txBody>
          <a:bodyPr>
            <a:noAutofit/>
          </a:bodyPr>
          <a:lstStyle/>
          <a:p>
            <a:pPr marL="0" indent="0">
              <a:buNone/>
            </a:pPr>
            <a:r>
              <a:rPr lang="en-US" altLang="ja-JP" dirty="0" smtClean="0"/>
              <a:t>let’s make a function </a:t>
            </a:r>
            <a:r>
              <a:rPr lang="en-US" altLang="ja-JP" dirty="0" err="1" smtClean="0"/>
              <a:t>myMax</a:t>
            </a:r>
            <a:r>
              <a:rPr lang="en-US" altLang="ja-JP" dirty="0" smtClean="0"/>
              <a:t>(</a:t>
            </a:r>
            <a:r>
              <a:rPr lang="en-US" altLang="ja-JP" dirty="0" err="1" smtClean="0"/>
              <a:t>int</a:t>
            </a:r>
            <a:r>
              <a:rPr lang="en-US" altLang="ja-JP" dirty="0" smtClean="0"/>
              <a:t> a, </a:t>
            </a:r>
            <a:r>
              <a:rPr lang="en-US" altLang="ja-JP" dirty="0" err="1" smtClean="0"/>
              <a:t>int</a:t>
            </a:r>
            <a:r>
              <a:rPr lang="en-US" altLang="ja-JP" dirty="0" smtClean="0"/>
              <a:t> b)  which gives us an integer to represent the largest of the two:</a:t>
            </a:r>
          </a:p>
          <a:p>
            <a:pPr marL="0" indent="0">
              <a:buNone/>
            </a:pPr>
            <a:endParaRPr lang="en-US" altLang="ja-JP" dirty="0" smtClean="0"/>
          </a:p>
          <a:p>
            <a:pPr marL="0" indent="0">
              <a:buNone/>
            </a:pPr>
            <a:r>
              <a:rPr lang="en-US" altLang="ja-JP" dirty="0" err="1" smtClean="0"/>
              <a:t>int</a:t>
            </a:r>
            <a:r>
              <a:rPr lang="en-US" altLang="ja-JP" dirty="0" smtClean="0"/>
              <a:t> bigger = </a:t>
            </a:r>
            <a:r>
              <a:rPr lang="en-US" altLang="ja-JP" dirty="0" err="1" smtClean="0"/>
              <a:t>myMax</a:t>
            </a:r>
            <a:r>
              <a:rPr lang="en-US" altLang="ja-JP" dirty="0" smtClean="0"/>
              <a:t>(5, 2); // expect 5 to be the answer</a:t>
            </a:r>
          </a:p>
          <a:p>
            <a:pPr marL="0" indent="0">
              <a:buNone/>
            </a:pPr>
            <a:endParaRPr lang="en-US" altLang="ja-JP" dirty="0"/>
          </a:p>
          <a:p>
            <a:pPr marL="0" indent="0">
              <a:buNone/>
            </a:pPr>
            <a:r>
              <a:rPr lang="en-US" altLang="ja-JP" dirty="0" smtClean="0"/>
              <a:t>first – let’s implement this using the tools we already have</a:t>
            </a:r>
          </a:p>
          <a:p>
            <a:pPr marL="0" indent="0">
              <a:buNone/>
            </a:pPr>
            <a:endParaRPr lang="en-US" altLang="ja-JP" dirty="0"/>
          </a:p>
          <a:p>
            <a:pPr marL="0" indent="0">
              <a:buNone/>
            </a:pPr>
            <a:r>
              <a:rPr lang="en-US" altLang="ja-JP" dirty="0" smtClean="0"/>
              <a:t>we can calculate important information – but how do we send it back?</a:t>
            </a:r>
          </a:p>
        </p:txBody>
      </p:sp>
    </p:spTree>
    <p:extLst>
      <p:ext uri="{BB962C8B-B14F-4D97-AF65-F5344CB8AC3E}">
        <p14:creationId xmlns:p14="http://schemas.microsoft.com/office/powerpoint/2010/main" val="229531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412776"/>
            <a:ext cx="7772400" cy="794519"/>
          </a:xfrm>
        </p:spPr>
        <p:txBody>
          <a:bodyPr/>
          <a:lstStyle/>
          <a:p>
            <a:r>
              <a:rPr lang="en-US" dirty="0" smtClean="0"/>
              <a:t>comments</a:t>
            </a:r>
            <a:endParaRPr lang="en-CA" dirty="0"/>
          </a:p>
        </p:txBody>
      </p:sp>
      <p:sp>
        <p:nvSpPr>
          <p:cNvPr id="5" name="サブタイトル 4"/>
          <p:cNvSpPr>
            <a:spLocks noGrp="1"/>
          </p:cNvSpPr>
          <p:nvPr>
            <p:ph type="subTitle" idx="1"/>
          </p:nvPr>
        </p:nvSpPr>
        <p:spPr>
          <a:xfrm>
            <a:off x="971600" y="2636912"/>
            <a:ext cx="7920880" cy="3600400"/>
          </a:xfrm>
        </p:spPr>
        <p:txBody>
          <a:bodyPr>
            <a:normAutofit/>
          </a:bodyPr>
          <a:lstStyle/>
          <a:p>
            <a:pPr algn="l"/>
            <a:r>
              <a:rPr lang="en-CA" dirty="0" smtClean="0">
                <a:solidFill>
                  <a:schemeClr val="tx1"/>
                </a:solidFill>
              </a:rPr>
              <a:t>English language additions to a program to help a programmer understand what is going on.</a:t>
            </a:r>
          </a:p>
          <a:p>
            <a:pPr algn="l"/>
            <a:endParaRPr lang="en-CA" dirty="0" smtClean="0">
              <a:solidFill>
                <a:schemeClr val="tx1"/>
              </a:solidFill>
            </a:endParaRPr>
          </a:p>
          <a:p>
            <a:pPr algn="l"/>
            <a:r>
              <a:rPr lang="en-CA" dirty="0" smtClean="0">
                <a:solidFill>
                  <a:schemeClr val="tx1"/>
                </a:solidFill>
              </a:rPr>
              <a:t>The computer ignores comments – for humans only.</a:t>
            </a:r>
            <a:endParaRPr lang="en-CA" dirty="0">
              <a:solidFill>
                <a:schemeClr val="tx1"/>
              </a:solidFill>
            </a:endParaRPr>
          </a:p>
        </p:txBody>
      </p:sp>
    </p:spTree>
    <p:extLst>
      <p:ext uri="{BB962C8B-B14F-4D97-AF65-F5344CB8AC3E}">
        <p14:creationId xmlns:p14="http://schemas.microsoft.com/office/powerpoint/2010/main" val="379904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08504" cy="792088"/>
          </a:xfrm>
        </p:spPr>
        <p:txBody>
          <a:bodyPr>
            <a:normAutofit/>
          </a:bodyPr>
          <a:lstStyle/>
          <a:p>
            <a:r>
              <a:rPr kumimoji="1" lang="en-US" altLang="ja-JP" dirty="0" smtClean="0"/>
              <a:t>Send data back from a function:</a:t>
            </a:r>
            <a:endParaRPr kumimoji="1" lang="ja-JP" altLang="en-US" dirty="0"/>
          </a:p>
        </p:txBody>
      </p:sp>
      <p:sp>
        <p:nvSpPr>
          <p:cNvPr id="3" name="コンテンツ プレースホルダー 2"/>
          <p:cNvSpPr>
            <a:spLocks noGrp="1"/>
          </p:cNvSpPr>
          <p:nvPr>
            <p:ph idx="1"/>
          </p:nvPr>
        </p:nvSpPr>
        <p:spPr>
          <a:xfrm>
            <a:off x="107504" y="764704"/>
            <a:ext cx="9001000" cy="5976664"/>
          </a:xfrm>
        </p:spPr>
        <p:txBody>
          <a:bodyPr>
            <a:noAutofit/>
          </a:bodyPr>
          <a:lstStyle/>
          <a:p>
            <a:pPr marL="0" indent="0">
              <a:buNone/>
            </a:pPr>
            <a:r>
              <a:rPr lang="en-US" altLang="ja-JP" sz="2000" b="1" dirty="0" err="1" smtClean="0"/>
              <a:t>returnType</a:t>
            </a:r>
            <a:r>
              <a:rPr lang="en-US" altLang="ja-JP" sz="2000" b="1" dirty="0" smtClean="0"/>
              <a:t>  </a:t>
            </a:r>
            <a:r>
              <a:rPr lang="en-US" altLang="ja-JP" sz="2000" b="1" dirty="0" err="1" smtClean="0"/>
              <a:t>functionName</a:t>
            </a:r>
            <a:r>
              <a:rPr lang="en-US" altLang="ja-JP" sz="2000" b="1" dirty="0" smtClean="0"/>
              <a:t> </a:t>
            </a:r>
            <a:r>
              <a:rPr lang="en-US" altLang="ja-JP" sz="2000" dirty="0"/>
              <a:t>(</a:t>
            </a:r>
            <a:r>
              <a:rPr lang="en-US" altLang="ja-JP" sz="2000" b="1" dirty="0" err="1"/>
              <a:t>parameterType</a:t>
            </a:r>
            <a:r>
              <a:rPr lang="en-US" altLang="ja-JP" sz="2000" b="1" dirty="0"/>
              <a:t> </a:t>
            </a:r>
            <a:r>
              <a:rPr lang="en-US" altLang="ja-JP" sz="2000" b="1" dirty="0" err="1"/>
              <a:t>parameterName</a:t>
            </a:r>
            <a:r>
              <a:rPr lang="en-US" altLang="ja-JP" sz="2000" dirty="0"/>
              <a:t>) </a:t>
            </a:r>
            <a:endParaRPr lang="en-US" altLang="ja-JP" sz="2000" dirty="0" smtClean="0"/>
          </a:p>
          <a:p>
            <a:pPr marL="0" indent="0">
              <a:buNone/>
            </a:pPr>
            <a:r>
              <a:rPr lang="en-US" altLang="ja-JP" sz="2400" dirty="0" err="1" smtClean="0"/>
              <a:t>int</a:t>
            </a:r>
            <a:r>
              <a:rPr lang="en-US" altLang="ja-JP" sz="2400" dirty="0" smtClean="0"/>
              <a:t> </a:t>
            </a:r>
            <a:r>
              <a:rPr lang="en-US" altLang="ja-JP" sz="2400" dirty="0" err="1" smtClean="0"/>
              <a:t>myMax</a:t>
            </a:r>
            <a:r>
              <a:rPr lang="en-US" altLang="ja-JP" sz="2400" dirty="0" smtClean="0"/>
              <a:t>(</a:t>
            </a:r>
            <a:r>
              <a:rPr lang="en-US" altLang="ja-JP" sz="2400" dirty="0" err="1" smtClean="0"/>
              <a:t>int</a:t>
            </a:r>
            <a:r>
              <a:rPr lang="en-US" altLang="ja-JP" sz="2400" dirty="0" smtClean="0"/>
              <a:t> a, </a:t>
            </a:r>
            <a:r>
              <a:rPr lang="en-US" altLang="ja-JP" sz="2400" dirty="0" err="1" smtClean="0"/>
              <a:t>int</a:t>
            </a:r>
            <a:r>
              <a:rPr lang="en-US" altLang="ja-JP" sz="2400" dirty="0" smtClean="0"/>
              <a:t> b) </a:t>
            </a:r>
          </a:p>
          <a:p>
            <a:pPr marL="0" indent="0">
              <a:buNone/>
            </a:pPr>
            <a:r>
              <a:rPr lang="en-US" altLang="ja-JP" sz="2400" dirty="0" smtClean="0"/>
              <a:t>{</a:t>
            </a:r>
          </a:p>
          <a:p>
            <a:pPr marL="0" indent="0">
              <a:buNone/>
            </a:pPr>
            <a:r>
              <a:rPr lang="en-US" altLang="ja-JP" sz="2400" dirty="0" smtClean="0"/>
              <a:t>  </a:t>
            </a:r>
            <a:r>
              <a:rPr lang="en-US" altLang="ja-JP" sz="2400" dirty="0" err="1" smtClean="0"/>
              <a:t>int</a:t>
            </a:r>
            <a:r>
              <a:rPr lang="en-US" altLang="ja-JP" sz="2400" dirty="0" smtClean="0"/>
              <a:t> result = a;</a:t>
            </a:r>
          </a:p>
          <a:p>
            <a:pPr marL="0" indent="0">
              <a:buNone/>
            </a:pPr>
            <a:r>
              <a:rPr lang="en-US" altLang="ja-JP" sz="2400" dirty="0" smtClean="0"/>
              <a:t>  if (b&gt;a)</a:t>
            </a:r>
          </a:p>
          <a:p>
            <a:pPr marL="0" indent="0">
              <a:buNone/>
            </a:pPr>
            <a:r>
              <a:rPr lang="en-US" altLang="ja-JP" sz="2400" dirty="0"/>
              <a:t>	</a:t>
            </a:r>
            <a:r>
              <a:rPr lang="en-US" altLang="ja-JP" sz="2400" dirty="0" smtClean="0"/>
              <a:t>result = b;</a:t>
            </a:r>
          </a:p>
          <a:p>
            <a:pPr marL="0" indent="0">
              <a:buNone/>
            </a:pPr>
            <a:r>
              <a:rPr lang="en-US" altLang="ja-JP" sz="2400" dirty="0"/>
              <a:t> </a:t>
            </a:r>
            <a:r>
              <a:rPr lang="en-US" altLang="ja-JP" sz="2400" dirty="0" smtClean="0"/>
              <a:t> return result;</a:t>
            </a:r>
          </a:p>
          <a:p>
            <a:pPr marL="0" indent="0">
              <a:buNone/>
            </a:pPr>
            <a:r>
              <a:rPr lang="en-US" altLang="ja-JP" sz="2400" dirty="0" smtClean="0"/>
              <a:t>}</a:t>
            </a:r>
          </a:p>
          <a:p>
            <a:pPr marL="0" indent="0">
              <a:buNone/>
            </a:pPr>
            <a:endParaRPr lang="en-US" altLang="ja-JP" sz="2400" dirty="0"/>
          </a:p>
          <a:p>
            <a:pPr marL="0" indent="0">
              <a:buNone/>
            </a:pPr>
            <a:r>
              <a:rPr lang="en-US" altLang="ja-JP" sz="2400" dirty="0" smtClean="0"/>
              <a:t>the </a:t>
            </a:r>
            <a:r>
              <a:rPr lang="en-US" altLang="ja-JP" sz="2400" b="1" dirty="0" smtClean="0"/>
              <a:t>return</a:t>
            </a:r>
            <a:r>
              <a:rPr lang="en-US" altLang="ja-JP" sz="2400" dirty="0" smtClean="0"/>
              <a:t> command does two things:</a:t>
            </a:r>
          </a:p>
          <a:p>
            <a:pPr marL="0" indent="0">
              <a:buNone/>
            </a:pPr>
            <a:r>
              <a:rPr lang="en-US" altLang="ja-JP" sz="2400" dirty="0"/>
              <a:t> </a:t>
            </a:r>
            <a:r>
              <a:rPr lang="en-US" altLang="ja-JP" sz="2400" dirty="0" smtClean="0"/>
              <a:t> - it ends the function and returns to where it was called from</a:t>
            </a:r>
          </a:p>
          <a:p>
            <a:pPr marL="0" indent="0">
              <a:buNone/>
            </a:pPr>
            <a:r>
              <a:rPr lang="en-US" altLang="ja-JP" sz="2400" dirty="0"/>
              <a:t> </a:t>
            </a:r>
            <a:r>
              <a:rPr lang="en-US" altLang="ja-JP" sz="2400" dirty="0" smtClean="0"/>
              <a:t> - it passes data along from the function to the caller</a:t>
            </a:r>
          </a:p>
          <a:p>
            <a:pPr marL="0" indent="0">
              <a:buNone/>
            </a:pPr>
            <a:r>
              <a:rPr lang="en-US" altLang="ja-JP" sz="2400" b="1" dirty="0" smtClean="0"/>
              <a:t>be careful!</a:t>
            </a:r>
            <a:r>
              <a:rPr lang="en-US" altLang="ja-JP" sz="2400" dirty="0" smtClean="0"/>
              <a:t> the types have to match- the return type of the method, and, the data you are returning.</a:t>
            </a:r>
            <a:endParaRPr lang="en-US" altLang="ja-JP" sz="2400" b="1" dirty="0" smtClean="0"/>
          </a:p>
        </p:txBody>
      </p:sp>
      <p:sp>
        <p:nvSpPr>
          <p:cNvPr id="5" name="Rectangle 4"/>
          <p:cNvSpPr/>
          <p:nvPr/>
        </p:nvSpPr>
        <p:spPr>
          <a:xfrm>
            <a:off x="251520" y="3435663"/>
            <a:ext cx="1944216" cy="35337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69656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user-defined functions: syntax</a:t>
            </a:r>
            <a:endParaRPr lang="en-CA" dirty="0"/>
          </a:p>
        </p:txBody>
      </p:sp>
      <p:sp>
        <p:nvSpPr>
          <p:cNvPr id="3" name="コンテンツ プレースホルダー 2"/>
          <p:cNvSpPr>
            <a:spLocks noGrp="1"/>
          </p:cNvSpPr>
          <p:nvPr>
            <p:ph idx="1"/>
          </p:nvPr>
        </p:nvSpPr>
        <p:spPr>
          <a:xfrm>
            <a:off x="0" y="1062318"/>
            <a:ext cx="9144000" cy="5063845"/>
          </a:xfrm>
        </p:spPr>
        <p:txBody>
          <a:bodyPr>
            <a:normAutofit/>
          </a:bodyPr>
          <a:lstStyle/>
          <a:p>
            <a:pPr marL="0" indent="0">
              <a:buNone/>
            </a:pPr>
            <a:r>
              <a:rPr lang="en-US" altLang="ja-JP" sz="2800" dirty="0" err="1"/>
              <a:t>int</a:t>
            </a:r>
            <a:r>
              <a:rPr lang="en-US" altLang="ja-JP" sz="2800" dirty="0"/>
              <a:t> </a:t>
            </a:r>
            <a:r>
              <a:rPr lang="en-US" altLang="ja-JP" sz="2800" dirty="0" err="1"/>
              <a:t>myMax</a:t>
            </a:r>
            <a:r>
              <a:rPr lang="en-US" altLang="ja-JP" sz="2800" dirty="0"/>
              <a:t>(</a:t>
            </a:r>
            <a:r>
              <a:rPr lang="en-US" altLang="ja-JP" sz="2800" dirty="0" err="1"/>
              <a:t>int</a:t>
            </a:r>
            <a:r>
              <a:rPr lang="en-US" altLang="ja-JP" sz="2800" dirty="0"/>
              <a:t> a, </a:t>
            </a:r>
            <a:r>
              <a:rPr lang="en-US" altLang="ja-JP" sz="2800" dirty="0" err="1"/>
              <a:t>int</a:t>
            </a:r>
            <a:r>
              <a:rPr lang="en-US" altLang="ja-JP" sz="2800" dirty="0"/>
              <a:t> b) {</a:t>
            </a:r>
          </a:p>
          <a:p>
            <a:pPr marL="0" indent="0">
              <a:buNone/>
            </a:pPr>
            <a:r>
              <a:rPr lang="en-US" altLang="ja-JP" sz="2800" dirty="0"/>
              <a:t>  </a:t>
            </a:r>
            <a:r>
              <a:rPr lang="en-US" altLang="ja-JP" sz="2800" dirty="0" err="1"/>
              <a:t>int</a:t>
            </a:r>
            <a:r>
              <a:rPr lang="en-US" altLang="ja-JP" sz="2800" dirty="0"/>
              <a:t> result = a;</a:t>
            </a:r>
          </a:p>
          <a:p>
            <a:pPr marL="0" indent="0">
              <a:buNone/>
            </a:pPr>
            <a:r>
              <a:rPr lang="en-US" altLang="ja-JP" sz="2800" dirty="0"/>
              <a:t>  if (b&gt;a)</a:t>
            </a:r>
          </a:p>
          <a:p>
            <a:pPr marL="0" indent="0">
              <a:buNone/>
            </a:pPr>
            <a:r>
              <a:rPr lang="en-US" altLang="ja-JP" sz="2800" dirty="0"/>
              <a:t>	result = b;</a:t>
            </a:r>
          </a:p>
          <a:p>
            <a:pPr marL="0" indent="0">
              <a:buNone/>
            </a:pPr>
            <a:r>
              <a:rPr lang="en-US" altLang="ja-JP" sz="2800" dirty="0"/>
              <a:t>  return result;</a:t>
            </a:r>
          </a:p>
          <a:p>
            <a:pPr marL="0" indent="0">
              <a:buNone/>
            </a:pPr>
            <a:r>
              <a:rPr lang="en-US" altLang="ja-JP" sz="2800" dirty="0"/>
              <a:t>}</a:t>
            </a:r>
          </a:p>
          <a:p>
            <a:pPr marL="0" indent="0">
              <a:buNone/>
            </a:pPr>
            <a:endParaRPr lang="en-US" dirty="0" smtClean="0"/>
          </a:p>
          <a:p>
            <a:pPr marL="0" indent="0">
              <a:buNone/>
            </a:pPr>
            <a:r>
              <a:rPr lang="en-US" dirty="0" smtClean="0"/>
              <a:t>…</a:t>
            </a:r>
            <a:endParaRPr lang="en-US" dirty="0"/>
          </a:p>
          <a:p>
            <a:pPr marL="0" indent="0">
              <a:buNone/>
            </a:pPr>
            <a:r>
              <a:rPr lang="en-US" dirty="0" err="1" smtClean="0"/>
              <a:t>int</a:t>
            </a:r>
            <a:r>
              <a:rPr lang="en-US" dirty="0" smtClean="0"/>
              <a:t> max = </a:t>
            </a:r>
            <a:r>
              <a:rPr lang="en-US" dirty="0" err="1" smtClean="0"/>
              <a:t>myMax</a:t>
            </a:r>
            <a:r>
              <a:rPr lang="en-US" dirty="0" smtClean="0"/>
              <a:t>(10,20);</a:t>
            </a:r>
          </a:p>
        </p:txBody>
      </p:sp>
      <p:cxnSp>
        <p:nvCxnSpPr>
          <p:cNvPr id="5" name="Straight Arrow Connector 4"/>
          <p:cNvCxnSpPr/>
          <p:nvPr/>
        </p:nvCxnSpPr>
        <p:spPr>
          <a:xfrm flipH="1" flipV="1">
            <a:off x="2555776" y="1556792"/>
            <a:ext cx="864096" cy="36724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995936" y="3020524"/>
            <a:ext cx="5238809" cy="1200329"/>
          </a:xfrm>
          <a:prstGeom prst="rect">
            <a:avLst/>
          </a:prstGeom>
          <a:noFill/>
        </p:spPr>
        <p:txBody>
          <a:bodyPr wrap="square" rtlCol="0">
            <a:spAutoFit/>
          </a:bodyPr>
          <a:lstStyle/>
          <a:p>
            <a:r>
              <a:rPr kumimoji="1" lang="en-US" altLang="ja-JP" sz="2400" dirty="0" smtClean="0"/>
              <a:t>these are “local variables”, </a:t>
            </a:r>
            <a:r>
              <a:rPr lang="en-US" altLang="ja-JP" sz="2400" dirty="0" smtClean="0"/>
              <a:t>only exists</a:t>
            </a:r>
          </a:p>
          <a:p>
            <a:r>
              <a:rPr lang="en-US" altLang="ja-JP" sz="2400" dirty="0" smtClean="0"/>
              <a:t>within the function. </a:t>
            </a:r>
            <a:r>
              <a:rPr kumimoji="1" lang="en-US" altLang="ja-JP" sz="2400" dirty="0" smtClean="0"/>
              <a:t>this name is not</a:t>
            </a:r>
          </a:p>
          <a:p>
            <a:r>
              <a:rPr kumimoji="1" lang="en-US" altLang="ja-JP" sz="2400" dirty="0" smtClean="0"/>
              <a:t>related to </a:t>
            </a:r>
            <a:r>
              <a:rPr lang="en-US" altLang="ja-JP" sz="2400" dirty="0" smtClean="0"/>
              <a:t>how you can use the function</a:t>
            </a:r>
            <a:endParaRPr kumimoji="1" lang="ja-JP" altLang="en-US" sz="24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36080" y="1492560"/>
              <a:ext cx="4960080" cy="4552200"/>
            </p14:xfrm>
          </p:contentPart>
        </mc:Choice>
        <mc:Fallback xmlns="">
          <p:pic>
            <p:nvPicPr>
              <p:cNvPr id="4" name="Ink 3"/>
              <p:cNvPicPr/>
              <p:nvPr/>
            </p:nvPicPr>
            <p:blipFill>
              <a:blip r:embed="rId3"/>
              <a:stretch>
                <a:fillRect/>
              </a:stretch>
            </p:blipFill>
            <p:spPr>
              <a:xfrm>
                <a:off x="130680" y="1482840"/>
                <a:ext cx="4972320" cy="4570920"/>
              </a:xfrm>
              <a:prstGeom prst="rect">
                <a:avLst/>
              </a:prstGeom>
            </p:spPr>
          </p:pic>
        </mc:Fallback>
      </mc:AlternateContent>
    </p:spTree>
    <p:extLst>
      <p:ext uri="{BB962C8B-B14F-4D97-AF65-F5344CB8AC3E}">
        <p14:creationId xmlns:p14="http://schemas.microsoft.com/office/powerpoint/2010/main" val="23619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user-defined functions: syntax</a:t>
            </a:r>
            <a:endParaRPr lang="en-CA" dirty="0"/>
          </a:p>
        </p:txBody>
      </p:sp>
      <p:sp>
        <p:nvSpPr>
          <p:cNvPr id="3" name="コンテンツ プレースホルダー 2"/>
          <p:cNvSpPr>
            <a:spLocks noGrp="1"/>
          </p:cNvSpPr>
          <p:nvPr>
            <p:ph idx="1"/>
          </p:nvPr>
        </p:nvSpPr>
        <p:spPr>
          <a:xfrm>
            <a:off x="0" y="1062318"/>
            <a:ext cx="9144000" cy="5063845"/>
          </a:xfrm>
        </p:spPr>
        <p:txBody>
          <a:bodyPr/>
          <a:lstStyle/>
          <a:p>
            <a:pPr marL="0" indent="0">
              <a:buNone/>
            </a:pPr>
            <a:r>
              <a:rPr lang="en-US" altLang="ja-JP" sz="2800" dirty="0" err="1"/>
              <a:t>int</a:t>
            </a:r>
            <a:r>
              <a:rPr lang="en-US" altLang="ja-JP" sz="2800" dirty="0"/>
              <a:t> </a:t>
            </a:r>
            <a:r>
              <a:rPr lang="en-US" altLang="ja-JP" sz="2800" dirty="0" err="1"/>
              <a:t>myMax</a:t>
            </a:r>
            <a:r>
              <a:rPr lang="en-US" altLang="ja-JP" sz="2800" dirty="0"/>
              <a:t>(</a:t>
            </a:r>
            <a:r>
              <a:rPr lang="en-US" altLang="ja-JP" sz="2800" dirty="0" err="1"/>
              <a:t>int</a:t>
            </a:r>
            <a:r>
              <a:rPr lang="en-US" altLang="ja-JP" sz="2800" dirty="0"/>
              <a:t> a, </a:t>
            </a:r>
            <a:r>
              <a:rPr lang="en-US" altLang="ja-JP" sz="2800" dirty="0" err="1"/>
              <a:t>int</a:t>
            </a:r>
            <a:r>
              <a:rPr lang="en-US" altLang="ja-JP" sz="2800" dirty="0"/>
              <a:t> b) {</a:t>
            </a:r>
          </a:p>
          <a:p>
            <a:pPr marL="0" indent="0">
              <a:buNone/>
            </a:pPr>
            <a:r>
              <a:rPr lang="en-US" altLang="ja-JP" sz="2800" dirty="0"/>
              <a:t>  </a:t>
            </a:r>
            <a:r>
              <a:rPr lang="en-US" altLang="ja-JP" sz="2800" dirty="0" err="1"/>
              <a:t>int</a:t>
            </a:r>
            <a:r>
              <a:rPr lang="en-US" altLang="ja-JP" sz="2800" dirty="0"/>
              <a:t> result = a;</a:t>
            </a:r>
          </a:p>
          <a:p>
            <a:pPr marL="0" indent="0">
              <a:buNone/>
            </a:pPr>
            <a:r>
              <a:rPr lang="en-US" altLang="ja-JP" sz="2800" dirty="0"/>
              <a:t>  if (b&gt;a)</a:t>
            </a:r>
          </a:p>
          <a:p>
            <a:pPr marL="0" indent="0">
              <a:buNone/>
            </a:pPr>
            <a:r>
              <a:rPr lang="en-US" altLang="ja-JP" sz="2800" dirty="0"/>
              <a:t>	result = b;</a:t>
            </a:r>
          </a:p>
          <a:p>
            <a:pPr marL="0" indent="0">
              <a:buNone/>
            </a:pPr>
            <a:r>
              <a:rPr lang="en-US" altLang="ja-JP" sz="2800" dirty="0"/>
              <a:t>  return result;</a:t>
            </a:r>
          </a:p>
          <a:p>
            <a:pPr marL="0" indent="0">
              <a:buNone/>
            </a:pPr>
            <a:r>
              <a:rPr lang="en-US" altLang="ja-JP" sz="2800" dirty="0"/>
              <a:t>}</a:t>
            </a:r>
          </a:p>
          <a:p>
            <a:pPr marL="0" indent="0">
              <a:buNone/>
            </a:pPr>
            <a:endParaRPr lang="en-US" altLang="ja-JP" sz="2800" dirty="0"/>
          </a:p>
          <a:p>
            <a:pPr marL="0" indent="0">
              <a:buNone/>
            </a:pPr>
            <a:r>
              <a:rPr lang="en-US" altLang="ja-JP" sz="2800" dirty="0"/>
              <a:t>…</a:t>
            </a:r>
          </a:p>
          <a:p>
            <a:pPr marL="0" indent="0">
              <a:buNone/>
            </a:pPr>
            <a:r>
              <a:rPr lang="en-US" altLang="ja-JP" sz="2800" dirty="0" err="1"/>
              <a:t>int</a:t>
            </a:r>
            <a:r>
              <a:rPr lang="en-US" altLang="ja-JP" sz="2800" dirty="0"/>
              <a:t> max = </a:t>
            </a:r>
            <a:r>
              <a:rPr lang="en-US" altLang="ja-JP" sz="2800" dirty="0" err="1"/>
              <a:t>myMax</a:t>
            </a:r>
            <a:r>
              <a:rPr lang="en-US" altLang="ja-JP" sz="2800" dirty="0"/>
              <a:t>(10,20);</a:t>
            </a:r>
          </a:p>
        </p:txBody>
      </p:sp>
      <p:cxnSp>
        <p:nvCxnSpPr>
          <p:cNvPr id="5" name="Straight Arrow Connector 4"/>
          <p:cNvCxnSpPr/>
          <p:nvPr/>
        </p:nvCxnSpPr>
        <p:spPr>
          <a:xfrm flipH="1">
            <a:off x="1547664" y="3645024"/>
            <a:ext cx="432048" cy="15121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58360" y="3129840"/>
              <a:ext cx="2975040" cy="2547360"/>
            </p14:xfrm>
          </p:contentPart>
        </mc:Choice>
        <mc:Fallback xmlns="">
          <p:pic>
            <p:nvPicPr>
              <p:cNvPr id="4" name="Ink 3"/>
              <p:cNvPicPr/>
              <p:nvPr/>
            </p:nvPicPr>
            <p:blipFill>
              <a:blip r:embed="rId3"/>
              <a:stretch>
                <a:fillRect/>
              </a:stretch>
            </p:blipFill>
            <p:spPr>
              <a:xfrm>
                <a:off x="1451520" y="3123360"/>
                <a:ext cx="2987640" cy="2556360"/>
              </a:xfrm>
              <a:prstGeom prst="rect">
                <a:avLst/>
              </a:prstGeom>
            </p:spPr>
          </p:pic>
        </mc:Fallback>
      </mc:AlternateContent>
    </p:spTree>
    <p:extLst>
      <p:ext uri="{BB962C8B-B14F-4D97-AF65-F5344CB8AC3E}">
        <p14:creationId xmlns:p14="http://schemas.microsoft.com/office/powerpoint/2010/main" val="13718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Exercise: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Make a function to calculate the distance between two points. </a:t>
            </a:r>
            <a:endParaRPr kumimoji="1" lang="ja-JP" altLang="en-US" dirty="0"/>
          </a:p>
        </p:txBody>
      </p:sp>
    </p:spTree>
    <p:extLst>
      <p:ext uri="{BB962C8B-B14F-4D97-AF65-F5344CB8AC3E}">
        <p14:creationId xmlns:p14="http://schemas.microsoft.com/office/powerpoint/2010/main" val="3119091785"/>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78098"/>
          </a:xfrm>
        </p:spPr>
        <p:txBody>
          <a:bodyPr/>
          <a:lstStyle/>
          <a:p>
            <a:r>
              <a:rPr lang="en-US" dirty="0" smtClean="0"/>
              <a:t>another XKCD comic</a:t>
            </a:r>
            <a:endParaRPr lang="en-CA" dirty="0"/>
          </a:p>
        </p:txBody>
      </p:sp>
      <p:sp>
        <p:nvSpPr>
          <p:cNvPr id="3" name="コンテンツ プレースホルダー 2"/>
          <p:cNvSpPr>
            <a:spLocks noGrp="1"/>
          </p:cNvSpPr>
          <p:nvPr>
            <p:ph idx="1"/>
          </p:nvPr>
        </p:nvSpPr>
        <p:spPr>
          <a:xfrm>
            <a:off x="457200" y="1124744"/>
            <a:ext cx="8229600" cy="5001419"/>
          </a:xfrm>
        </p:spPr>
        <p:txBody>
          <a:bodyPr/>
          <a:lstStyle/>
          <a:p>
            <a:pPr marL="0" indent="0">
              <a:buNone/>
            </a:pPr>
            <a:r>
              <a:rPr lang="en-US" dirty="0" smtClean="0"/>
              <a:t>remember random()??</a:t>
            </a:r>
          </a:p>
          <a:p>
            <a:pPr marL="0" indent="0">
              <a:buNone/>
            </a:pPr>
            <a:r>
              <a:rPr lang="en-US" dirty="0" smtClean="0"/>
              <a:t>how would you implement your own? tough..</a:t>
            </a:r>
            <a:endParaRPr lang="en-CA" dirty="0"/>
          </a:p>
        </p:txBody>
      </p:sp>
      <p:pic>
        <p:nvPicPr>
          <p:cNvPr id="1026" name="Picture 2" descr="Random Nu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611" y="2564904"/>
            <a:ext cx="780086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9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0"/>
            <a:ext cx="8229600" cy="562074"/>
          </a:xfrm>
        </p:spPr>
        <p:txBody>
          <a:bodyPr>
            <a:normAutofit fontScale="90000"/>
          </a:bodyPr>
          <a:lstStyle/>
          <a:p>
            <a:r>
              <a:rPr kumimoji="1" lang="en-US" altLang="ja-JP" dirty="0" smtClean="0"/>
              <a:t>Back to our </a:t>
            </a:r>
            <a:r>
              <a:rPr kumimoji="1" lang="en-US" altLang="ja-JP" dirty="0" err="1" smtClean="0"/>
              <a:t>badguy</a:t>
            </a:r>
            <a:r>
              <a:rPr kumimoji="1" lang="en-US" altLang="ja-JP" dirty="0" smtClean="0"/>
              <a:t> example</a:t>
            </a:r>
            <a:endParaRPr kumimoji="1" lang="ja-JP" altLang="en-US" dirty="0"/>
          </a:p>
        </p:txBody>
      </p:sp>
      <p:sp>
        <p:nvSpPr>
          <p:cNvPr id="3" name="Content Placeholder 2"/>
          <p:cNvSpPr>
            <a:spLocks noGrp="1"/>
          </p:cNvSpPr>
          <p:nvPr>
            <p:ph idx="1"/>
          </p:nvPr>
        </p:nvSpPr>
        <p:spPr>
          <a:xfrm>
            <a:off x="179512" y="562074"/>
            <a:ext cx="8507288" cy="6179294"/>
          </a:xfrm>
        </p:spPr>
        <p:txBody>
          <a:bodyPr numCol="2">
            <a:normAutofit fontScale="32500" lnSpcReduction="20000"/>
          </a:bodyPr>
          <a:lstStyle/>
          <a:p>
            <a:pPr marL="0" indent="0">
              <a:buNone/>
            </a:pPr>
            <a:r>
              <a:rPr lang="en-US" altLang="ja-JP" dirty="0"/>
              <a:t>final </a:t>
            </a:r>
            <a:r>
              <a:rPr lang="en-US" altLang="ja-JP" dirty="0" err="1"/>
              <a:t>int</a:t>
            </a:r>
            <a:r>
              <a:rPr lang="en-US" altLang="ja-JP" dirty="0"/>
              <a:t> MAX_MOVE = 20;</a:t>
            </a:r>
          </a:p>
          <a:p>
            <a:pPr marL="0" indent="0">
              <a:buNone/>
            </a:pPr>
            <a:r>
              <a:rPr lang="en-US" altLang="ja-JP" dirty="0"/>
              <a:t>final </a:t>
            </a:r>
            <a:r>
              <a:rPr lang="en-US" altLang="ja-JP" dirty="0" err="1"/>
              <a:t>int</a:t>
            </a:r>
            <a:r>
              <a:rPr lang="en-US" altLang="ja-JP" dirty="0"/>
              <a:t> BG_COLOR = 0;</a:t>
            </a:r>
          </a:p>
          <a:p>
            <a:pPr marL="0" indent="0">
              <a:buNone/>
            </a:pPr>
            <a:r>
              <a:rPr lang="en-US" altLang="ja-JP" dirty="0" err="1"/>
              <a:t>int</a:t>
            </a:r>
            <a:r>
              <a:rPr lang="en-US" altLang="ja-JP" dirty="0"/>
              <a:t> badGuy1Size = 20; </a:t>
            </a:r>
          </a:p>
          <a:p>
            <a:pPr marL="0" indent="0">
              <a:buNone/>
            </a:pPr>
            <a:r>
              <a:rPr lang="en-US" altLang="ja-JP" dirty="0" err="1"/>
              <a:t>int</a:t>
            </a:r>
            <a:r>
              <a:rPr lang="en-US" altLang="ja-JP" dirty="0"/>
              <a:t> badGuy1Color = 255;</a:t>
            </a:r>
          </a:p>
          <a:p>
            <a:pPr marL="0" indent="0">
              <a:buNone/>
            </a:pPr>
            <a:r>
              <a:rPr lang="en-US" altLang="ja-JP" dirty="0" err="1"/>
              <a:t>int</a:t>
            </a:r>
            <a:r>
              <a:rPr lang="en-US" altLang="ja-JP" dirty="0"/>
              <a:t> badGuy1X = 0;</a:t>
            </a:r>
          </a:p>
          <a:p>
            <a:pPr marL="0" indent="0">
              <a:buNone/>
            </a:pPr>
            <a:r>
              <a:rPr lang="en-US" altLang="ja-JP" dirty="0" err="1"/>
              <a:t>int</a:t>
            </a:r>
            <a:r>
              <a:rPr lang="en-US" altLang="ja-JP" dirty="0"/>
              <a:t> badGuy1Y = 0;</a:t>
            </a:r>
          </a:p>
          <a:p>
            <a:pPr marL="0" indent="0">
              <a:buNone/>
            </a:pPr>
            <a:endParaRPr lang="en-US" altLang="ja-JP" dirty="0"/>
          </a:p>
          <a:p>
            <a:pPr marL="0" indent="0">
              <a:buNone/>
            </a:pPr>
            <a:r>
              <a:rPr lang="en-US" altLang="ja-JP" dirty="0" err="1"/>
              <a:t>int</a:t>
            </a:r>
            <a:r>
              <a:rPr lang="en-US" altLang="ja-JP" dirty="0"/>
              <a:t> badGuy2Size = 40; </a:t>
            </a:r>
          </a:p>
          <a:p>
            <a:pPr marL="0" indent="0">
              <a:buNone/>
            </a:pPr>
            <a:r>
              <a:rPr lang="en-US" altLang="ja-JP" dirty="0" err="1"/>
              <a:t>int</a:t>
            </a:r>
            <a:r>
              <a:rPr lang="en-US" altLang="ja-JP" dirty="0"/>
              <a:t> badGuy2Color = 100;</a:t>
            </a:r>
          </a:p>
          <a:p>
            <a:pPr marL="0" indent="0">
              <a:buNone/>
            </a:pPr>
            <a:r>
              <a:rPr lang="en-US" altLang="ja-JP" dirty="0" err="1"/>
              <a:t>int</a:t>
            </a:r>
            <a:r>
              <a:rPr lang="en-US" altLang="ja-JP" dirty="0"/>
              <a:t> badGuy2X = 0;</a:t>
            </a:r>
          </a:p>
          <a:p>
            <a:pPr marL="0" indent="0">
              <a:buNone/>
            </a:pPr>
            <a:r>
              <a:rPr lang="en-US" altLang="ja-JP" dirty="0" err="1"/>
              <a:t>int</a:t>
            </a:r>
            <a:r>
              <a:rPr lang="en-US" altLang="ja-JP" dirty="0"/>
              <a:t> badGuy2Y = 0;</a:t>
            </a:r>
          </a:p>
          <a:p>
            <a:pPr marL="0" indent="0">
              <a:buNone/>
            </a:pPr>
            <a:endParaRPr lang="en-US" altLang="ja-JP" dirty="0"/>
          </a:p>
          <a:p>
            <a:pPr marL="0" indent="0">
              <a:buNone/>
            </a:pPr>
            <a:r>
              <a:rPr lang="en-US" altLang="ja-JP" dirty="0" err="1"/>
              <a:t>int</a:t>
            </a:r>
            <a:r>
              <a:rPr lang="en-US" altLang="ja-JP" dirty="0"/>
              <a:t> badGuy3Size = 5; </a:t>
            </a:r>
          </a:p>
          <a:p>
            <a:pPr marL="0" indent="0">
              <a:buNone/>
            </a:pPr>
            <a:r>
              <a:rPr lang="en-US" altLang="ja-JP" dirty="0" err="1"/>
              <a:t>int</a:t>
            </a:r>
            <a:r>
              <a:rPr lang="en-US" altLang="ja-JP" dirty="0"/>
              <a:t> badGuy3Color = 180;</a:t>
            </a:r>
          </a:p>
          <a:p>
            <a:pPr marL="0" indent="0">
              <a:buNone/>
            </a:pPr>
            <a:r>
              <a:rPr lang="en-US" altLang="ja-JP" dirty="0" err="1"/>
              <a:t>int</a:t>
            </a:r>
            <a:r>
              <a:rPr lang="en-US" altLang="ja-JP" dirty="0"/>
              <a:t> badGuy3X = 0;</a:t>
            </a:r>
          </a:p>
          <a:p>
            <a:pPr marL="0" indent="0">
              <a:buNone/>
            </a:pPr>
            <a:r>
              <a:rPr lang="en-US" altLang="ja-JP" dirty="0" err="1"/>
              <a:t>int</a:t>
            </a:r>
            <a:r>
              <a:rPr lang="en-US" altLang="ja-JP" dirty="0"/>
              <a:t> badGuy3Y = 0;</a:t>
            </a:r>
          </a:p>
          <a:p>
            <a:pPr marL="0" indent="0">
              <a:buNone/>
            </a:pPr>
            <a:endParaRPr lang="en-US" altLang="ja-JP" dirty="0"/>
          </a:p>
          <a:p>
            <a:pPr marL="0" indent="0">
              <a:buNone/>
            </a:pPr>
            <a:r>
              <a:rPr lang="en-US" altLang="ja-JP" dirty="0"/>
              <a:t>void setup()</a:t>
            </a:r>
          </a:p>
          <a:p>
            <a:pPr marL="0" indent="0">
              <a:buNone/>
            </a:pPr>
            <a:r>
              <a:rPr lang="en-US" altLang="ja-JP" dirty="0"/>
              <a:t>{</a:t>
            </a:r>
          </a:p>
          <a:p>
            <a:pPr marL="0" indent="0">
              <a:buNone/>
            </a:pPr>
            <a:r>
              <a:rPr lang="en-US" altLang="ja-JP" dirty="0"/>
              <a:t>  size(500,500);</a:t>
            </a:r>
          </a:p>
          <a:p>
            <a:pPr marL="0" indent="0">
              <a:buNone/>
            </a:pPr>
            <a:r>
              <a:rPr lang="en-US" altLang="ja-JP" dirty="0"/>
              <a:t>}</a:t>
            </a:r>
          </a:p>
          <a:p>
            <a:pPr marL="0" indent="0">
              <a:buNone/>
            </a:pPr>
            <a:endParaRPr lang="en-US" altLang="ja-JP" dirty="0"/>
          </a:p>
          <a:p>
            <a:pPr marL="0" indent="0">
              <a:buNone/>
            </a:pPr>
            <a:r>
              <a:rPr lang="en-US" altLang="ja-JP" dirty="0"/>
              <a:t>void </a:t>
            </a:r>
            <a:r>
              <a:rPr lang="en-US" altLang="ja-JP" dirty="0" err="1"/>
              <a:t>drawBadGuy</a:t>
            </a:r>
            <a:r>
              <a:rPr lang="en-US" altLang="ja-JP" dirty="0"/>
              <a:t>(</a:t>
            </a:r>
            <a:r>
              <a:rPr lang="en-US" altLang="ja-JP" dirty="0" err="1"/>
              <a:t>int</a:t>
            </a:r>
            <a:r>
              <a:rPr lang="en-US" altLang="ja-JP" dirty="0"/>
              <a:t> x, </a:t>
            </a:r>
            <a:r>
              <a:rPr lang="en-US" altLang="ja-JP" dirty="0" err="1"/>
              <a:t>int</a:t>
            </a:r>
            <a:r>
              <a:rPr lang="en-US" altLang="ja-JP" dirty="0"/>
              <a:t> y, </a:t>
            </a:r>
            <a:r>
              <a:rPr lang="en-US" altLang="ja-JP" dirty="0" err="1"/>
              <a:t>int</a:t>
            </a:r>
            <a:r>
              <a:rPr lang="en-US" altLang="ja-JP" dirty="0"/>
              <a:t> size, </a:t>
            </a:r>
            <a:r>
              <a:rPr lang="en-US" altLang="ja-JP" dirty="0" err="1"/>
              <a:t>int</a:t>
            </a:r>
            <a:r>
              <a:rPr lang="en-US" altLang="ja-JP" dirty="0"/>
              <a:t> col)</a:t>
            </a:r>
          </a:p>
          <a:p>
            <a:pPr marL="0" indent="0">
              <a:buNone/>
            </a:pPr>
            <a:r>
              <a:rPr lang="en-US" altLang="ja-JP" dirty="0"/>
              <a:t>{</a:t>
            </a:r>
          </a:p>
          <a:p>
            <a:pPr marL="0" indent="0">
              <a:buNone/>
            </a:pPr>
            <a:r>
              <a:rPr lang="en-US" altLang="ja-JP" dirty="0"/>
              <a:t>  fill(col);</a:t>
            </a:r>
          </a:p>
          <a:p>
            <a:pPr marL="0" indent="0">
              <a:buNone/>
            </a:pPr>
            <a:r>
              <a:rPr lang="en-US" altLang="ja-JP" dirty="0"/>
              <a:t>  stroke(col);</a:t>
            </a:r>
          </a:p>
          <a:p>
            <a:pPr marL="0" indent="0">
              <a:buNone/>
            </a:pPr>
            <a:r>
              <a:rPr lang="en-US" altLang="ja-JP" dirty="0"/>
              <a:t>  </a:t>
            </a:r>
            <a:r>
              <a:rPr lang="en-US" altLang="ja-JP" dirty="0" err="1"/>
              <a:t>rect</a:t>
            </a:r>
            <a:r>
              <a:rPr lang="en-US" altLang="ja-JP" dirty="0"/>
              <a:t>(x, y, size, size); </a:t>
            </a:r>
          </a:p>
          <a:p>
            <a:pPr marL="0" indent="0">
              <a:buNone/>
            </a:pPr>
            <a:r>
              <a:rPr lang="en-US" altLang="ja-JP" dirty="0"/>
              <a:t>}</a:t>
            </a:r>
          </a:p>
          <a:p>
            <a:pPr marL="0" indent="0">
              <a:buNone/>
            </a:pPr>
            <a:endParaRPr lang="en-US" altLang="ja-JP" dirty="0"/>
          </a:p>
          <a:p>
            <a:pPr marL="0" indent="0">
              <a:buNone/>
            </a:pPr>
            <a:endParaRPr lang="en-US" altLang="ja-JP" dirty="0"/>
          </a:p>
          <a:p>
            <a:pPr marL="0" indent="0">
              <a:buNone/>
            </a:pPr>
            <a:r>
              <a:rPr lang="en-US" altLang="ja-JP" dirty="0"/>
              <a:t>void draw()</a:t>
            </a:r>
          </a:p>
          <a:p>
            <a:pPr marL="0" indent="0">
              <a:buNone/>
            </a:pPr>
            <a:r>
              <a:rPr lang="en-US" altLang="ja-JP" dirty="0"/>
              <a:t>{</a:t>
            </a:r>
          </a:p>
          <a:p>
            <a:pPr marL="0" indent="0">
              <a:buNone/>
            </a:pPr>
            <a:r>
              <a:rPr lang="en-US" altLang="ja-JP" dirty="0"/>
              <a:t>  background(BG_COLOR);</a:t>
            </a:r>
          </a:p>
          <a:p>
            <a:pPr marL="0" indent="0">
              <a:buNone/>
            </a:pPr>
            <a:r>
              <a:rPr lang="en-US" altLang="ja-JP" dirty="0"/>
              <a:t>  </a:t>
            </a:r>
          </a:p>
          <a:p>
            <a:pPr marL="0" indent="0">
              <a:buNone/>
            </a:pPr>
            <a:r>
              <a:rPr lang="en-US" altLang="ja-JP" dirty="0"/>
              <a:t>  // bad guy 1</a:t>
            </a:r>
          </a:p>
          <a:p>
            <a:pPr marL="0" indent="0">
              <a:buNone/>
            </a:pPr>
            <a:r>
              <a:rPr lang="en-US" altLang="ja-JP" dirty="0"/>
              <a:t>  </a:t>
            </a:r>
            <a:r>
              <a:rPr lang="en-US" altLang="ja-JP" dirty="0" err="1"/>
              <a:t>int</a:t>
            </a:r>
            <a:r>
              <a:rPr lang="en-US" altLang="ja-JP" dirty="0"/>
              <a:t> move = (</a:t>
            </a:r>
            <a:r>
              <a:rPr lang="en-US" altLang="ja-JP" dirty="0" err="1"/>
              <a:t>int</a:t>
            </a:r>
            <a:r>
              <a:rPr lang="en-US" altLang="ja-JP" dirty="0"/>
              <a:t>)(random(MAX_MOVE*2)-MAX_MOVE);</a:t>
            </a:r>
          </a:p>
          <a:p>
            <a:pPr marL="0" indent="0">
              <a:buNone/>
            </a:pPr>
            <a:r>
              <a:rPr lang="en-US" altLang="ja-JP" dirty="0"/>
              <a:t>  badGuy1X += move;</a:t>
            </a:r>
          </a:p>
          <a:p>
            <a:pPr marL="0" indent="0">
              <a:buNone/>
            </a:pPr>
            <a:r>
              <a:rPr lang="en-US" altLang="ja-JP" dirty="0"/>
              <a:t>  badGuy1X = min(badGuy1X, width-1);</a:t>
            </a:r>
          </a:p>
          <a:p>
            <a:pPr marL="0" indent="0">
              <a:buNone/>
            </a:pPr>
            <a:r>
              <a:rPr lang="en-US" altLang="ja-JP" dirty="0"/>
              <a:t>  badGuy1X = max(badGuy1X, 0);</a:t>
            </a:r>
          </a:p>
          <a:p>
            <a:pPr marL="0" indent="0">
              <a:buNone/>
            </a:pPr>
            <a:r>
              <a:rPr lang="en-US" altLang="ja-JP" dirty="0"/>
              <a:t>  </a:t>
            </a:r>
          </a:p>
          <a:p>
            <a:pPr marL="0" indent="0">
              <a:buNone/>
            </a:pPr>
            <a:r>
              <a:rPr lang="en-US" altLang="ja-JP" dirty="0"/>
              <a:t>  move = (</a:t>
            </a:r>
            <a:r>
              <a:rPr lang="en-US" altLang="ja-JP" dirty="0" err="1"/>
              <a:t>int</a:t>
            </a:r>
            <a:r>
              <a:rPr lang="en-US" altLang="ja-JP" dirty="0"/>
              <a:t>)(random(MAX_MOVE*2)-MAX_MOVE);</a:t>
            </a:r>
          </a:p>
          <a:p>
            <a:pPr marL="0" indent="0">
              <a:buNone/>
            </a:pPr>
            <a:r>
              <a:rPr lang="en-US" altLang="ja-JP" dirty="0"/>
              <a:t>  badGuy1Y += move;</a:t>
            </a:r>
          </a:p>
          <a:p>
            <a:pPr marL="0" indent="0">
              <a:buNone/>
            </a:pPr>
            <a:r>
              <a:rPr lang="en-US" altLang="ja-JP" dirty="0"/>
              <a:t>  badGuy1Y = min(badGuy1Y, height-1);</a:t>
            </a:r>
          </a:p>
          <a:p>
            <a:pPr marL="0" indent="0">
              <a:buNone/>
            </a:pPr>
            <a:r>
              <a:rPr lang="en-US" altLang="ja-JP" dirty="0"/>
              <a:t>  badGuy1Y = max(badGuy1Y, 0);</a:t>
            </a:r>
          </a:p>
          <a:p>
            <a:pPr marL="0" indent="0">
              <a:buNone/>
            </a:pPr>
            <a:r>
              <a:rPr lang="en-US" altLang="ja-JP" dirty="0"/>
              <a:t>  </a:t>
            </a:r>
          </a:p>
          <a:p>
            <a:pPr marL="0" indent="0">
              <a:buNone/>
            </a:pPr>
            <a:r>
              <a:rPr lang="en-US" altLang="ja-JP" dirty="0"/>
              <a:t>  </a:t>
            </a:r>
            <a:r>
              <a:rPr lang="en-US" altLang="ja-JP" dirty="0" err="1"/>
              <a:t>drawBadGuy</a:t>
            </a:r>
            <a:r>
              <a:rPr lang="en-US" altLang="ja-JP" dirty="0"/>
              <a:t>(badGuy1X, badGuy1Y, badGuy1Size, badGuy1Color);</a:t>
            </a:r>
          </a:p>
          <a:p>
            <a:pPr marL="0" indent="0">
              <a:buNone/>
            </a:pPr>
            <a:r>
              <a:rPr lang="en-US" altLang="ja-JP" dirty="0"/>
              <a:t>  </a:t>
            </a:r>
          </a:p>
          <a:p>
            <a:pPr marL="0" indent="0">
              <a:buNone/>
            </a:pPr>
            <a:r>
              <a:rPr lang="en-US" altLang="ja-JP" dirty="0"/>
              <a:t>  // bad guy 2</a:t>
            </a:r>
          </a:p>
          <a:p>
            <a:pPr marL="0" indent="0">
              <a:buNone/>
            </a:pPr>
            <a:r>
              <a:rPr lang="en-US" altLang="ja-JP" dirty="0"/>
              <a:t>  move = (</a:t>
            </a:r>
            <a:r>
              <a:rPr lang="en-US" altLang="ja-JP" dirty="0" err="1"/>
              <a:t>int</a:t>
            </a:r>
            <a:r>
              <a:rPr lang="en-US" altLang="ja-JP" dirty="0"/>
              <a:t>)(random(MAX_MOVE*2)-MAX_MOVE);</a:t>
            </a:r>
          </a:p>
          <a:p>
            <a:pPr marL="0" indent="0">
              <a:buNone/>
            </a:pPr>
            <a:r>
              <a:rPr lang="en-US" altLang="ja-JP" dirty="0"/>
              <a:t>  badGuy2X += move;</a:t>
            </a:r>
          </a:p>
          <a:p>
            <a:pPr marL="0" indent="0">
              <a:buNone/>
            </a:pPr>
            <a:r>
              <a:rPr lang="en-US" altLang="ja-JP" dirty="0"/>
              <a:t>  badGuy2X = min(badGuy2X, width-1);</a:t>
            </a:r>
          </a:p>
          <a:p>
            <a:pPr marL="0" indent="0">
              <a:buNone/>
            </a:pPr>
            <a:r>
              <a:rPr lang="en-US" altLang="ja-JP" dirty="0"/>
              <a:t>  badGuy2X = max(badGuy2X, 0);</a:t>
            </a:r>
          </a:p>
          <a:p>
            <a:pPr marL="0" indent="0">
              <a:buNone/>
            </a:pPr>
            <a:r>
              <a:rPr lang="en-US" altLang="ja-JP" dirty="0"/>
              <a:t>  </a:t>
            </a:r>
          </a:p>
          <a:p>
            <a:pPr marL="0" indent="0">
              <a:buNone/>
            </a:pPr>
            <a:r>
              <a:rPr lang="en-US" altLang="ja-JP" dirty="0"/>
              <a:t>  move = (</a:t>
            </a:r>
            <a:r>
              <a:rPr lang="en-US" altLang="ja-JP" dirty="0" err="1"/>
              <a:t>int</a:t>
            </a:r>
            <a:r>
              <a:rPr lang="en-US" altLang="ja-JP" dirty="0"/>
              <a:t>)(random(MAX_MOVE*2)-MAX_MOVE);</a:t>
            </a:r>
          </a:p>
          <a:p>
            <a:pPr marL="0" indent="0">
              <a:buNone/>
            </a:pPr>
            <a:r>
              <a:rPr lang="en-US" altLang="ja-JP" dirty="0"/>
              <a:t>  badGuy2Y += move;</a:t>
            </a:r>
          </a:p>
          <a:p>
            <a:pPr marL="0" indent="0">
              <a:buNone/>
            </a:pPr>
            <a:r>
              <a:rPr lang="en-US" altLang="ja-JP" dirty="0"/>
              <a:t>  badGuy2Y = min(badGuy2Y, height-1);</a:t>
            </a:r>
          </a:p>
          <a:p>
            <a:pPr marL="0" indent="0">
              <a:buNone/>
            </a:pPr>
            <a:r>
              <a:rPr lang="en-US" altLang="ja-JP" dirty="0"/>
              <a:t>  badGuy2Y = max(badGuy2Y, 0);</a:t>
            </a:r>
          </a:p>
          <a:p>
            <a:pPr marL="0" indent="0">
              <a:buNone/>
            </a:pPr>
            <a:r>
              <a:rPr lang="en-US" altLang="ja-JP" dirty="0"/>
              <a:t>  </a:t>
            </a:r>
          </a:p>
          <a:p>
            <a:pPr marL="0" indent="0">
              <a:buNone/>
            </a:pPr>
            <a:r>
              <a:rPr lang="en-US" altLang="ja-JP" dirty="0"/>
              <a:t>  </a:t>
            </a:r>
            <a:r>
              <a:rPr lang="en-US" altLang="ja-JP" dirty="0" err="1"/>
              <a:t>drawBadGuy</a:t>
            </a:r>
            <a:r>
              <a:rPr lang="en-US" altLang="ja-JP" dirty="0"/>
              <a:t>(badGuy2X, badGuy2Y, badGuy2Size, badGuy2Color);</a:t>
            </a:r>
          </a:p>
          <a:p>
            <a:pPr marL="0" indent="0">
              <a:buNone/>
            </a:pPr>
            <a:r>
              <a:rPr lang="en-US" altLang="ja-JP" dirty="0"/>
              <a:t>  </a:t>
            </a:r>
          </a:p>
          <a:p>
            <a:pPr marL="0" indent="0">
              <a:buNone/>
            </a:pPr>
            <a:r>
              <a:rPr lang="en-US" altLang="ja-JP" dirty="0"/>
              <a:t>  // bad guy 3</a:t>
            </a:r>
          </a:p>
          <a:p>
            <a:pPr marL="0" indent="0">
              <a:buNone/>
            </a:pPr>
            <a:r>
              <a:rPr lang="en-US" altLang="ja-JP" dirty="0"/>
              <a:t>  move = (</a:t>
            </a:r>
            <a:r>
              <a:rPr lang="en-US" altLang="ja-JP" dirty="0" err="1"/>
              <a:t>int</a:t>
            </a:r>
            <a:r>
              <a:rPr lang="en-US" altLang="ja-JP" dirty="0"/>
              <a:t>)(random(MAX_MOVE*2)-MAX_MOVE);</a:t>
            </a:r>
          </a:p>
          <a:p>
            <a:pPr marL="0" indent="0">
              <a:buNone/>
            </a:pPr>
            <a:r>
              <a:rPr lang="en-US" altLang="ja-JP" dirty="0"/>
              <a:t>  badGuy3X += move;</a:t>
            </a:r>
          </a:p>
          <a:p>
            <a:pPr marL="0" indent="0">
              <a:buNone/>
            </a:pPr>
            <a:r>
              <a:rPr lang="en-US" altLang="ja-JP" dirty="0"/>
              <a:t>  badGuy3X = min(badGuy3X, width-1);</a:t>
            </a:r>
          </a:p>
          <a:p>
            <a:pPr marL="0" indent="0">
              <a:buNone/>
            </a:pPr>
            <a:r>
              <a:rPr lang="en-US" altLang="ja-JP" dirty="0"/>
              <a:t>  badGuy3X = max(badGuy3X, 0);</a:t>
            </a:r>
          </a:p>
          <a:p>
            <a:pPr marL="0" indent="0">
              <a:buNone/>
            </a:pPr>
            <a:r>
              <a:rPr lang="en-US" altLang="ja-JP" dirty="0"/>
              <a:t>  </a:t>
            </a:r>
          </a:p>
          <a:p>
            <a:pPr marL="0" indent="0">
              <a:buNone/>
            </a:pPr>
            <a:r>
              <a:rPr lang="en-US" altLang="ja-JP" dirty="0"/>
              <a:t>  move = (</a:t>
            </a:r>
            <a:r>
              <a:rPr lang="en-US" altLang="ja-JP" dirty="0" err="1"/>
              <a:t>int</a:t>
            </a:r>
            <a:r>
              <a:rPr lang="en-US" altLang="ja-JP" dirty="0"/>
              <a:t>)(random(MAX_MOVE*2)-MAX_MOVE);</a:t>
            </a:r>
          </a:p>
          <a:p>
            <a:pPr marL="0" indent="0">
              <a:buNone/>
            </a:pPr>
            <a:r>
              <a:rPr lang="en-US" altLang="ja-JP" dirty="0"/>
              <a:t>  badGuy3Y += move;</a:t>
            </a:r>
          </a:p>
          <a:p>
            <a:pPr marL="0" indent="0">
              <a:buNone/>
            </a:pPr>
            <a:r>
              <a:rPr lang="en-US" altLang="ja-JP" dirty="0"/>
              <a:t>  badGuy3Y = min(badGuy3Y, height-1);</a:t>
            </a:r>
          </a:p>
          <a:p>
            <a:pPr marL="0" indent="0">
              <a:buNone/>
            </a:pPr>
            <a:r>
              <a:rPr lang="en-US" altLang="ja-JP" dirty="0"/>
              <a:t>  badGuy3Y = max(badGuy3Y, 0);</a:t>
            </a:r>
          </a:p>
          <a:p>
            <a:pPr marL="0" indent="0">
              <a:buNone/>
            </a:pPr>
            <a:r>
              <a:rPr lang="en-US" altLang="ja-JP" dirty="0"/>
              <a:t>  </a:t>
            </a:r>
          </a:p>
          <a:p>
            <a:pPr marL="0" indent="0">
              <a:buNone/>
            </a:pPr>
            <a:r>
              <a:rPr lang="en-US" altLang="ja-JP" dirty="0"/>
              <a:t>  </a:t>
            </a:r>
            <a:r>
              <a:rPr lang="en-US" altLang="ja-JP" dirty="0" err="1"/>
              <a:t>drawBadGuy</a:t>
            </a:r>
            <a:r>
              <a:rPr lang="en-US" altLang="ja-JP" dirty="0"/>
              <a:t>(badGuy3X, badGuy3Y, badGuy3Size, badGuy3Color);</a:t>
            </a:r>
          </a:p>
          <a:p>
            <a:pPr marL="0" indent="0">
              <a:buNone/>
            </a:pPr>
            <a:r>
              <a:rPr lang="en-US" altLang="ja-JP" dirty="0"/>
              <a:t>}</a:t>
            </a:r>
          </a:p>
          <a:p>
            <a:pPr marL="0" indent="0">
              <a:buNone/>
            </a:pPr>
            <a:endParaRPr lang="en-US" altLang="ja-JP" dirty="0"/>
          </a:p>
        </p:txBody>
      </p:sp>
    </p:spTree>
    <p:extLst>
      <p:ext uri="{BB962C8B-B14F-4D97-AF65-F5344CB8AC3E}">
        <p14:creationId xmlns:p14="http://schemas.microsoft.com/office/powerpoint/2010/main" val="963201280"/>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How can we simplify this?</a:t>
            </a:r>
            <a:endParaRPr kumimoji="1" lang="ja-JP" altLang="en-US"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pPr marL="0" indent="0">
              <a:buNone/>
            </a:pPr>
            <a:r>
              <a:rPr lang="en-US" altLang="ja-JP" dirty="0"/>
              <a:t>// bad guy 1</a:t>
            </a:r>
          </a:p>
          <a:p>
            <a:pPr marL="0" indent="0">
              <a:buNone/>
            </a:pPr>
            <a:r>
              <a:rPr lang="en-US" altLang="ja-JP" dirty="0"/>
              <a:t>  </a:t>
            </a:r>
            <a:r>
              <a:rPr lang="en-US" altLang="ja-JP" dirty="0" err="1"/>
              <a:t>int</a:t>
            </a:r>
            <a:r>
              <a:rPr lang="en-US" altLang="ja-JP" dirty="0"/>
              <a:t> move = (</a:t>
            </a:r>
            <a:r>
              <a:rPr lang="en-US" altLang="ja-JP" dirty="0" err="1"/>
              <a:t>int</a:t>
            </a:r>
            <a:r>
              <a:rPr lang="en-US" altLang="ja-JP" dirty="0"/>
              <a:t>)(random(MAX_MOVE*2)-MAX_MOVE);</a:t>
            </a:r>
          </a:p>
          <a:p>
            <a:pPr marL="0" indent="0">
              <a:buNone/>
            </a:pPr>
            <a:r>
              <a:rPr lang="en-US" altLang="ja-JP" dirty="0"/>
              <a:t>  badGuy1X += move;</a:t>
            </a:r>
          </a:p>
          <a:p>
            <a:pPr marL="0" indent="0">
              <a:buNone/>
            </a:pPr>
            <a:r>
              <a:rPr lang="en-US" altLang="ja-JP" dirty="0"/>
              <a:t>  badGuy1X = min(badGuy1X, width-1);</a:t>
            </a:r>
          </a:p>
          <a:p>
            <a:pPr marL="0" indent="0">
              <a:buNone/>
            </a:pPr>
            <a:r>
              <a:rPr lang="en-US" altLang="ja-JP" dirty="0"/>
              <a:t>  badGuy1X = max(badGuy1X, 0);</a:t>
            </a:r>
          </a:p>
          <a:p>
            <a:pPr marL="0" indent="0">
              <a:buNone/>
            </a:pPr>
            <a:r>
              <a:rPr lang="en-US" altLang="ja-JP" dirty="0"/>
              <a:t>  </a:t>
            </a:r>
          </a:p>
          <a:p>
            <a:pPr marL="0" indent="0">
              <a:buNone/>
            </a:pPr>
            <a:r>
              <a:rPr lang="en-US" altLang="ja-JP" dirty="0"/>
              <a:t>  move = (</a:t>
            </a:r>
            <a:r>
              <a:rPr lang="en-US" altLang="ja-JP" dirty="0" err="1"/>
              <a:t>int</a:t>
            </a:r>
            <a:r>
              <a:rPr lang="en-US" altLang="ja-JP" dirty="0"/>
              <a:t>)(random(MAX_MOVE*2)-MAX_MOVE);</a:t>
            </a:r>
          </a:p>
          <a:p>
            <a:pPr marL="0" indent="0">
              <a:buNone/>
            </a:pPr>
            <a:r>
              <a:rPr lang="en-US" altLang="ja-JP" dirty="0"/>
              <a:t>  badGuy1Y += move;</a:t>
            </a:r>
          </a:p>
          <a:p>
            <a:pPr marL="0" indent="0">
              <a:buNone/>
            </a:pPr>
            <a:r>
              <a:rPr lang="en-US" altLang="ja-JP" dirty="0"/>
              <a:t>  badGuy1Y = min(badGuy1Y, height-1);</a:t>
            </a:r>
          </a:p>
          <a:p>
            <a:pPr marL="0" indent="0">
              <a:buNone/>
            </a:pPr>
            <a:r>
              <a:rPr lang="en-US" altLang="ja-JP" dirty="0"/>
              <a:t>  badGuy1Y = max(badGuy1Y, 0</a:t>
            </a:r>
            <a:r>
              <a:rPr lang="en-US" altLang="ja-JP" dirty="0" smtClean="0"/>
              <a:t>);</a:t>
            </a:r>
          </a:p>
          <a:p>
            <a:pPr marL="0" indent="0">
              <a:buNone/>
            </a:pPr>
            <a:endParaRPr kumimoji="1" lang="en-US" altLang="ja-JP" dirty="0" smtClean="0"/>
          </a:p>
          <a:p>
            <a:pPr marL="0" indent="0">
              <a:buNone/>
            </a:pPr>
            <a:r>
              <a:rPr lang="en-US" altLang="ja-JP" dirty="0" smtClean="0"/>
              <a:t>See similarities? What if we call a function once for X and once for Y… something like</a:t>
            </a:r>
          </a:p>
          <a:p>
            <a:pPr marL="0" indent="0">
              <a:buNone/>
            </a:pPr>
            <a:r>
              <a:rPr lang="en-US" altLang="ja-JP" dirty="0" smtClean="0"/>
              <a:t>badGuy1X = </a:t>
            </a:r>
            <a:r>
              <a:rPr lang="en-US" altLang="ja-JP" dirty="0" err="1" smtClean="0"/>
              <a:t>doMove</a:t>
            </a:r>
            <a:r>
              <a:rPr lang="en-US" altLang="ja-JP" dirty="0" smtClean="0"/>
              <a:t>(badGuy1X, 0, width-1);</a:t>
            </a:r>
          </a:p>
          <a:p>
            <a:pPr marL="0" indent="0">
              <a:buNone/>
            </a:pPr>
            <a:r>
              <a:rPr lang="en-US" altLang="ja-JP" dirty="0"/>
              <a:t>badGuy1X = </a:t>
            </a:r>
            <a:r>
              <a:rPr lang="en-US" altLang="ja-JP" dirty="0" err="1" smtClean="0"/>
              <a:t>doMove</a:t>
            </a:r>
            <a:r>
              <a:rPr lang="en-US" altLang="ja-JP" dirty="0" smtClean="0"/>
              <a:t>(badGuy1Y, </a:t>
            </a:r>
            <a:r>
              <a:rPr lang="en-US" altLang="ja-JP" dirty="0"/>
              <a:t>0, </a:t>
            </a:r>
            <a:r>
              <a:rPr lang="en-US" altLang="ja-JP" dirty="0" smtClean="0"/>
              <a:t>height-1);</a:t>
            </a:r>
            <a:endParaRPr lang="en-US" altLang="ja-JP" dirty="0"/>
          </a:p>
        </p:txBody>
      </p:sp>
    </p:spTree>
    <p:extLst>
      <p:ext uri="{BB962C8B-B14F-4D97-AF65-F5344CB8AC3E}">
        <p14:creationId xmlns:p14="http://schemas.microsoft.com/office/powerpoint/2010/main" val="41530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363272" cy="576064"/>
          </a:xfrm>
        </p:spPr>
        <p:txBody>
          <a:bodyPr>
            <a:normAutofit fontScale="90000"/>
          </a:bodyPr>
          <a:lstStyle/>
          <a:p>
            <a:r>
              <a:rPr kumimoji="1" lang="en-US" altLang="ja-JP" dirty="0" smtClean="0"/>
              <a:t>Make the function</a:t>
            </a:r>
            <a:endParaRPr kumimoji="1" lang="ja-JP" altLang="en-US" dirty="0"/>
          </a:p>
        </p:txBody>
      </p:sp>
      <p:sp>
        <p:nvSpPr>
          <p:cNvPr id="3" name="Content Placeholder 2"/>
          <p:cNvSpPr>
            <a:spLocks noGrp="1"/>
          </p:cNvSpPr>
          <p:nvPr>
            <p:ph idx="1"/>
          </p:nvPr>
        </p:nvSpPr>
        <p:spPr>
          <a:xfrm>
            <a:off x="457200" y="692696"/>
            <a:ext cx="8507288" cy="6165304"/>
          </a:xfrm>
        </p:spPr>
        <p:txBody>
          <a:bodyPr>
            <a:normAutofit fontScale="85000" lnSpcReduction="10000"/>
          </a:bodyPr>
          <a:lstStyle/>
          <a:p>
            <a:pPr marL="0" indent="0">
              <a:buNone/>
            </a:pPr>
            <a:r>
              <a:rPr lang="en-US" altLang="ja-JP" dirty="0" err="1"/>
              <a:t>int</a:t>
            </a:r>
            <a:r>
              <a:rPr lang="en-US" altLang="ja-JP" dirty="0"/>
              <a:t> move = (</a:t>
            </a:r>
            <a:r>
              <a:rPr lang="en-US" altLang="ja-JP" dirty="0" err="1"/>
              <a:t>int</a:t>
            </a:r>
            <a:r>
              <a:rPr lang="en-US" altLang="ja-JP" dirty="0"/>
              <a:t>)(random(MAX_MOVE*2)-MAX_MOVE);</a:t>
            </a:r>
          </a:p>
          <a:p>
            <a:pPr marL="0" indent="0">
              <a:buNone/>
            </a:pPr>
            <a:r>
              <a:rPr lang="en-US" altLang="ja-JP" dirty="0"/>
              <a:t>  badGuy1X += move;</a:t>
            </a:r>
          </a:p>
          <a:p>
            <a:pPr marL="0" indent="0">
              <a:buNone/>
            </a:pPr>
            <a:r>
              <a:rPr lang="en-US" altLang="ja-JP" dirty="0"/>
              <a:t>  badGuy1X = min(badGuy1X, width-1);</a:t>
            </a:r>
          </a:p>
          <a:p>
            <a:pPr marL="0" indent="0">
              <a:buNone/>
            </a:pPr>
            <a:r>
              <a:rPr lang="en-US" altLang="ja-JP" dirty="0"/>
              <a:t>  badGuy1X = max(badGuy1X, 0);</a:t>
            </a:r>
          </a:p>
          <a:p>
            <a:pPr marL="0" indent="0">
              <a:buNone/>
            </a:pPr>
            <a:r>
              <a:rPr lang="en-US" altLang="ja-JP" dirty="0" smtClean="0"/>
              <a:t>…</a:t>
            </a:r>
          </a:p>
          <a:p>
            <a:pPr marL="0" indent="0">
              <a:buNone/>
            </a:pPr>
            <a:r>
              <a:rPr lang="en-US" altLang="ja-JP" dirty="0" smtClean="0"/>
              <a:t>badGuy1X </a:t>
            </a:r>
            <a:r>
              <a:rPr lang="en-US" altLang="ja-JP" dirty="0"/>
              <a:t>= </a:t>
            </a:r>
            <a:r>
              <a:rPr lang="en-US" altLang="ja-JP" dirty="0" err="1"/>
              <a:t>doMove</a:t>
            </a:r>
            <a:r>
              <a:rPr lang="en-US" altLang="ja-JP" dirty="0"/>
              <a:t>(badGuy1X, 0, width-1);</a:t>
            </a:r>
          </a:p>
          <a:p>
            <a:pPr marL="0" indent="0">
              <a:buNone/>
            </a:pPr>
            <a:r>
              <a:rPr lang="en-US" altLang="ja-JP" dirty="0" smtClean="0"/>
              <a:t>badGuy1Y </a:t>
            </a:r>
            <a:r>
              <a:rPr lang="en-US" altLang="ja-JP" dirty="0"/>
              <a:t>= </a:t>
            </a:r>
            <a:r>
              <a:rPr lang="en-US" altLang="ja-JP" dirty="0" err="1"/>
              <a:t>doMove</a:t>
            </a:r>
            <a:r>
              <a:rPr lang="en-US" altLang="ja-JP" dirty="0"/>
              <a:t>(badGuy1Y, 0, height-1);</a:t>
            </a:r>
          </a:p>
          <a:p>
            <a:pPr marL="0" indent="0">
              <a:buNone/>
            </a:pPr>
            <a:endParaRPr kumimoji="1" lang="en-US" altLang="ja-JP" dirty="0" smtClean="0"/>
          </a:p>
          <a:p>
            <a:pPr marL="0" indent="0">
              <a:buNone/>
            </a:pPr>
            <a:r>
              <a:rPr kumimoji="1" lang="en-US" altLang="ja-JP" dirty="0" smtClean="0"/>
              <a:t>Header:</a:t>
            </a:r>
          </a:p>
          <a:p>
            <a:pPr marL="0" indent="0">
              <a:buNone/>
            </a:pPr>
            <a:r>
              <a:rPr lang="en-US" altLang="ja-JP" dirty="0"/>
              <a:t>	</a:t>
            </a:r>
            <a:r>
              <a:rPr lang="en-US" altLang="ja-JP" dirty="0" err="1" smtClean="0"/>
              <a:t>int</a:t>
            </a:r>
            <a:r>
              <a:rPr lang="en-US" altLang="ja-JP" dirty="0" smtClean="0"/>
              <a:t> </a:t>
            </a:r>
            <a:r>
              <a:rPr lang="en-US" altLang="ja-JP" dirty="0" err="1" smtClean="0"/>
              <a:t>doMove</a:t>
            </a:r>
            <a:r>
              <a:rPr lang="en-US" altLang="ja-JP" dirty="0" smtClean="0"/>
              <a:t>(</a:t>
            </a:r>
            <a:r>
              <a:rPr lang="en-US" altLang="ja-JP" dirty="0" err="1" smtClean="0"/>
              <a:t>int</a:t>
            </a:r>
            <a:r>
              <a:rPr lang="en-US" altLang="ja-JP" dirty="0" smtClean="0"/>
              <a:t> position, </a:t>
            </a:r>
            <a:r>
              <a:rPr lang="en-US" altLang="ja-JP" dirty="0" err="1" smtClean="0"/>
              <a:t>int</a:t>
            </a:r>
            <a:r>
              <a:rPr lang="en-US" altLang="ja-JP" dirty="0" smtClean="0"/>
              <a:t> minimum, </a:t>
            </a:r>
            <a:r>
              <a:rPr lang="en-US" altLang="ja-JP" dirty="0" err="1" smtClean="0"/>
              <a:t>int</a:t>
            </a:r>
            <a:r>
              <a:rPr lang="en-US" altLang="ja-JP" dirty="0" smtClean="0"/>
              <a:t> maximum)</a:t>
            </a:r>
          </a:p>
          <a:p>
            <a:pPr marL="0" indent="0">
              <a:buNone/>
            </a:pPr>
            <a:endParaRPr kumimoji="1" lang="en-US" altLang="ja-JP" dirty="0"/>
          </a:p>
          <a:p>
            <a:pPr marL="0" indent="0">
              <a:buNone/>
            </a:pPr>
            <a:r>
              <a:rPr lang="en-US" altLang="ja-JP" dirty="0" smtClean="0"/>
              <a:t>Body:</a:t>
            </a:r>
          </a:p>
          <a:p>
            <a:pPr marL="0" indent="0">
              <a:buNone/>
            </a:pPr>
            <a:r>
              <a:rPr kumimoji="1" lang="en-US" altLang="ja-JP" dirty="0"/>
              <a:t>	</a:t>
            </a:r>
            <a:r>
              <a:rPr kumimoji="1" lang="en-US" altLang="ja-JP" dirty="0" smtClean="0"/>
              <a:t>copy the above but use th</a:t>
            </a:r>
            <a:r>
              <a:rPr lang="en-US" altLang="ja-JP" dirty="0" smtClean="0"/>
              <a:t>e local variables</a:t>
            </a:r>
            <a:endParaRPr kumimoji="1" lang="ja-JP" altLang="en-US" dirty="0"/>
          </a:p>
        </p:txBody>
      </p:sp>
    </p:spTree>
    <p:extLst>
      <p:ext uri="{BB962C8B-B14F-4D97-AF65-F5344CB8AC3E}">
        <p14:creationId xmlns:p14="http://schemas.microsoft.com/office/powerpoint/2010/main" val="15044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Rewrite the main code</a:t>
            </a:r>
            <a:endParaRPr kumimoji="1" lang="ja-JP" altLang="en-US" dirty="0"/>
          </a:p>
        </p:txBody>
      </p:sp>
      <p:sp>
        <p:nvSpPr>
          <p:cNvPr id="3" name="Content Placeholder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012758654"/>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Careful!</a:t>
            </a:r>
            <a:br>
              <a:rPr kumimoji="1" lang="en-US" altLang="ja-JP" dirty="0" smtClean="0"/>
            </a:br>
            <a:r>
              <a:rPr kumimoji="1" lang="en-US" altLang="ja-JP" dirty="0" smtClean="0"/>
              <a:t>using non-final </a:t>
            </a:r>
            <a:r>
              <a:rPr kumimoji="1" lang="en-US" altLang="ja-JP" dirty="0" err="1" smtClean="0"/>
              <a:t>globals</a:t>
            </a:r>
            <a:r>
              <a:rPr kumimoji="1" lang="en-US" altLang="ja-JP" dirty="0" smtClean="0"/>
              <a:t> in a function!!</a:t>
            </a:r>
            <a:endParaRPr kumimoji="1" lang="ja-JP" altLang="en-US"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pPr marL="0" indent="0">
              <a:buNone/>
            </a:pPr>
            <a:r>
              <a:rPr lang="en-US" altLang="ja-JP" dirty="0" smtClean="0"/>
              <a:t> - hard to keep track of</a:t>
            </a:r>
          </a:p>
          <a:p>
            <a:pPr marL="0" indent="0">
              <a:buNone/>
            </a:pPr>
            <a:r>
              <a:rPr kumimoji="1" lang="en-US" altLang="ja-JP" dirty="0"/>
              <a:t> </a:t>
            </a:r>
            <a:r>
              <a:rPr kumimoji="1" lang="en-US" altLang="ja-JP" dirty="0" smtClean="0"/>
              <a:t>- doesn’t scale well</a:t>
            </a:r>
            <a:r>
              <a:rPr lang="en-US" altLang="ja-JP" dirty="0"/>
              <a:t> </a:t>
            </a:r>
            <a:r>
              <a:rPr lang="en-US" altLang="ja-JP" dirty="0" smtClean="0"/>
              <a:t>to larger programs</a:t>
            </a:r>
          </a:p>
          <a:p>
            <a:pPr marL="0" indent="0">
              <a:buNone/>
            </a:pPr>
            <a:endParaRPr kumimoji="1" lang="en-US" altLang="ja-JP" dirty="0"/>
          </a:p>
          <a:p>
            <a:pPr marL="0" indent="0">
              <a:buNone/>
            </a:pPr>
            <a:r>
              <a:rPr lang="en-US" altLang="ja-JP" dirty="0" smtClean="0"/>
              <a:t>A function should accept changing, specific data as parameters</a:t>
            </a:r>
          </a:p>
          <a:p>
            <a:pPr marL="0" indent="0">
              <a:buNone/>
            </a:pPr>
            <a:endParaRPr lang="en-US" altLang="ja-JP" dirty="0" smtClean="0"/>
          </a:p>
          <a:p>
            <a:pPr marL="0" indent="0">
              <a:buNone/>
            </a:pPr>
            <a:r>
              <a:rPr lang="en-US" altLang="ja-JP" dirty="0" smtClean="0"/>
              <a:t>A function should return data through the return mechanism.</a:t>
            </a:r>
          </a:p>
          <a:p>
            <a:pPr marL="0" indent="0">
              <a:buNone/>
            </a:pPr>
            <a:endParaRPr kumimoji="1" lang="en-US" altLang="ja-JP" dirty="0"/>
          </a:p>
          <a:p>
            <a:pPr marL="0" indent="0">
              <a:buNone/>
            </a:pPr>
            <a:r>
              <a:rPr lang="en-US" altLang="ja-JP" dirty="0" smtClean="0"/>
              <a:t>Be very </a:t>
            </a:r>
            <a:r>
              <a:rPr lang="en-US" altLang="ja-JP" dirty="0" err="1" smtClean="0"/>
              <a:t>very</a:t>
            </a:r>
            <a:r>
              <a:rPr lang="en-US" altLang="ja-JP" dirty="0" smtClean="0"/>
              <a:t> careful if your function is going to touch any global variables, as other code will need to expect those to change based on your function.</a:t>
            </a:r>
            <a:endParaRPr kumimoji="1" lang="en-US" altLang="ja-JP" dirty="0" smtClean="0"/>
          </a:p>
        </p:txBody>
      </p:sp>
    </p:spTree>
    <p:extLst>
      <p:ext uri="{BB962C8B-B14F-4D97-AF65-F5344CB8AC3E}">
        <p14:creationId xmlns:p14="http://schemas.microsoft.com/office/powerpoint/2010/main" val="288251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comments for readability</a:t>
            </a:r>
            <a:endParaRPr lang="en-CA" dirty="0"/>
          </a:p>
        </p:txBody>
      </p:sp>
      <p:sp>
        <p:nvSpPr>
          <p:cNvPr id="3" name="コンテンツ プレースホルダー 2"/>
          <p:cNvSpPr>
            <a:spLocks noGrp="1"/>
          </p:cNvSpPr>
          <p:nvPr>
            <p:ph idx="1"/>
          </p:nvPr>
        </p:nvSpPr>
        <p:spPr>
          <a:xfrm>
            <a:off x="457200" y="1600200"/>
            <a:ext cx="8229600" cy="5257800"/>
          </a:xfrm>
        </p:spPr>
        <p:txBody>
          <a:bodyPr>
            <a:normAutofit fontScale="92500" lnSpcReduction="20000"/>
          </a:bodyPr>
          <a:lstStyle/>
          <a:p>
            <a:pPr marL="0" indent="0">
              <a:buNone/>
            </a:pPr>
            <a:r>
              <a:rPr lang="en-US" dirty="0" smtClean="0"/>
              <a:t>computer code is not always obvious and you may want to document your reasons:</a:t>
            </a:r>
          </a:p>
          <a:p>
            <a:pPr marL="0" indent="0">
              <a:buNone/>
            </a:pPr>
            <a:r>
              <a:rPr lang="en-US" dirty="0"/>
              <a:t>	</a:t>
            </a:r>
            <a:r>
              <a:rPr lang="en-US" dirty="0" smtClean="0"/>
              <a:t>what does a </a:t>
            </a:r>
            <a:r>
              <a:rPr lang="en-US" b="1" dirty="0" smtClean="0"/>
              <a:t>statement</a:t>
            </a:r>
            <a:r>
              <a:rPr lang="en-US" dirty="0" smtClean="0"/>
              <a:t> do?</a:t>
            </a:r>
          </a:p>
          <a:p>
            <a:pPr marL="0" indent="0">
              <a:buNone/>
            </a:pPr>
            <a:r>
              <a:rPr lang="en-US" dirty="0"/>
              <a:t>	</a:t>
            </a:r>
            <a:r>
              <a:rPr lang="en-US" dirty="0" smtClean="0"/>
              <a:t>if it looks odd, why are you doing it that 	way?</a:t>
            </a:r>
          </a:p>
          <a:p>
            <a:pPr marL="0" indent="0">
              <a:buNone/>
            </a:pPr>
            <a:endParaRPr lang="en-US" dirty="0" smtClean="0"/>
          </a:p>
          <a:p>
            <a:pPr marL="0" indent="0">
              <a:buNone/>
            </a:pPr>
            <a:r>
              <a:rPr lang="en-US" dirty="0"/>
              <a:t>	</a:t>
            </a:r>
            <a:r>
              <a:rPr lang="en-US" dirty="0" smtClean="0"/>
              <a:t>what big function does some block of 	</a:t>
            </a:r>
            <a:r>
              <a:rPr lang="en-US" b="1" dirty="0" smtClean="0"/>
              <a:t>statements</a:t>
            </a:r>
            <a:r>
              <a:rPr lang="en-US" dirty="0" smtClean="0"/>
              <a:t> do?</a:t>
            </a:r>
          </a:p>
          <a:p>
            <a:pPr marL="0" indent="0">
              <a:buNone/>
            </a:pPr>
            <a:endParaRPr lang="en-US" dirty="0"/>
          </a:p>
          <a:p>
            <a:pPr marL="0" indent="0">
              <a:buNone/>
            </a:pPr>
            <a:r>
              <a:rPr lang="en-US" dirty="0" smtClean="0"/>
              <a:t>	who wrote this code – who should I </a:t>
            </a:r>
            <a:r>
              <a:rPr lang="en-US" strike="sngStrike" dirty="0" smtClean="0"/>
              <a:t>fire</a:t>
            </a:r>
            <a:r>
              <a:rPr lang="en-US" dirty="0" smtClean="0"/>
              <a:t> ask 	for help from?</a:t>
            </a:r>
          </a:p>
          <a:p>
            <a:pPr marL="0" indent="0">
              <a:buNone/>
            </a:pPr>
            <a:r>
              <a:rPr lang="en-US" dirty="0"/>
              <a:t>	</a:t>
            </a:r>
            <a:r>
              <a:rPr lang="en-US" dirty="0" smtClean="0"/>
              <a:t>all reasons for comments</a:t>
            </a:r>
          </a:p>
        </p:txBody>
      </p:sp>
    </p:spTree>
    <p:extLst>
      <p:ext uri="{BB962C8B-B14F-4D97-AF65-F5344CB8AC3E}">
        <p14:creationId xmlns:p14="http://schemas.microsoft.com/office/powerpoint/2010/main" val="28313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7584" y="116632"/>
            <a:ext cx="7772400" cy="2664295"/>
          </a:xfrm>
        </p:spPr>
        <p:txBody>
          <a:bodyPr>
            <a:normAutofit/>
          </a:bodyPr>
          <a:lstStyle/>
          <a:p>
            <a:r>
              <a:rPr kumimoji="1" lang="en-US" altLang="ja-JP" dirty="0" smtClean="0"/>
              <a:t>get data back from a function call by </a:t>
            </a:r>
            <a:r>
              <a:rPr lang="en-US" altLang="ja-JP" dirty="0" smtClean="0"/>
              <a:t>“</a:t>
            </a:r>
            <a:r>
              <a:rPr lang="en-US" altLang="ja-JP" dirty="0" err="1" smtClean="0"/>
              <a:t>return”ing</a:t>
            </a:r>
            <a:r>
              <a:rPr lang="en-US" altLang="ja-JP" dirty="0" smtClean="0"/>
              <a:t> it!</a:t>
            </a:r>
            <a:endParaRPr kumimoji="1" lang="ja-JP" altLang="en-US" dirty="0"/>
          </a:p>
        </p:txBody>
      </p:sp>
      <p:sp>
        <p:nvSpPr>
          <p:cNvPr id="6" name="TextBox 5"/>
          <p:cNvSpPr txBox="1"/>
          <p:nvPr/>
        </p:nvSpPr>
        <p:spPr>
          <a:xfrm>
            <a:off x="395536" y="3573016"/>
            <a:ext cx="4788427" cy="2246769"/>
          </a:xfrm>
          <a:prstGeom prst="rect">
            <a:avLst/>
          </a:prstGeom>
          <a:noFill/>
        </p:spPr>
        <p:txBody>
          <a:bodyPr wrap="none" rtlCol="0">
            <a:spAutoFit/>
          </a:bodyPr>
          <a:lstStyle/>
          <a:p>
            <a:r>
              <a:rPr lang="en-US" altLang="ja-JP" sz="2800" dirty="0" smtClean="0"/>
              <a:t>double </a:t>
            </a:r>
            <a:r>
              <a:rPr lang="en-US" altLang="ja-JP" sz="2800" dirty="0" err="1"/>
              <a:t>addTax</a:t>
            </a:r>
            <a:r>
              <a:rPr lang="en-US" altLang="ja-JP" sz="2800" dirty="0"/>
              <a:t>(double price) {</a:t>
            </a:r>
          </a:p>
          <a:p>
            <a:r>
              <a:rPr lang="en-US" altLang="ja-JP" sz="2800" dirty="0"/>
              <a:t>	price = price * </a:t>
            </a:r>
            <a:r>
              <a:rPr lang="en-US" altLang="ja-JP" sz="2800" dirty="0" smtClean="0"/>
              <a:t>TAX_RATE;</a:t>
            </a:r>
            <a:endParaRPr lang="en-US" altLang="ja-JP" sz="2800" dirty="0"/>
          </a:p>
          <a:p>
            <a:r>
              <a:rPr lang="en-US" altLang="ja-JP" sz="2800" dirty="0"/>
              <a:t>	return price;</a:t>
            </a:r>
          </a:p>
          <a:p>
            <a:r>
              <a:rPr lang="en-US" altLang="ja-JP" sz="2800" dirty="0"/>
              <a:t>}</a:t>
            </a:r>
            <a:endParaRPr lang="ja-JP" altLang="en-US" sz="2800" dirty="0"/>
          </a:p>
          <a:p>
            <a:endParaRPr kumimoji="1" lang="ja-JP" altLang="en-US" sz="2800" dirty="0"/>
          </a:p>
        </p:txBody>
      </p:sp>
      <p:cxnSp>
        <p:nvCxnSpPr>
          <p:cNvPr id="8" name="Straight Arrow Connector 7"/>
          <p:cNvCxnSpPr/>
          <p:nvPr/>
        </p:nvCxnSpPr>
        <p:spPr>
          <a:xfrm flipH="1">
            <a:off x="5508104" y="2790220"/>
            <a:ext cx="1248597" cy="8548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6804248" y="2579575"/>
            <a:ext cx="1367554" cy="646331"/>
          </a:xfrm>
          <a:prstGeom prst="rect">
            <a:avLst/>
          </a:prstGeom>
          <a:noFill/>
        </p:spPr>
        <p:txBody>
          <a:bodyPr wrap="none" rtlCol="0">
            <a:spAutoFit/>
          </a:bodyPr>
          <a:lstStyle/>
          <a:p>
            <a:r>
              <a:rPr kumimoji="1" lang="en-US" altLang="ja-JP" dirty="0" smtClean="0"/>
              <a:t>Specific data</a:t>
            </a:r>
          </a:p>
          <a:p>
            <a:r>
              <a:rPr kumimoji="1" lang="en-US" altLang="ja-JP" dirty="0" smtClean="0"/>
              <a:t>comes in!</a:t>
            </a:r>
          </a:p>
        </p:txBody>
      </p:sp>
      <p:cxnSp>
        <p:nvCxnSpPr>
          <p:cNvPr id="11" name="Straight Arrow Connector 10"/>
          <p:cNvCxnSpPr/>
          <p:nvPr/>
        </p:nvCxnSpPr>
        <p:spPr>
          <a:xfrm flipH="1" flipV="1">
            <a:off x="2724255" y="4869160"/>
            <a:ext cx="911641"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2771800" y="5733256"/>
            <a:ext cx="3668568" cy="369332"/>
          </a:xfrm>
          <a:prstGeom prst="rect">
            <a:avLst/>
          </a:prstGeom>
          <a:noFill/>
        </p:spPr>
        <p:txBody>
          <a:bodyPr wrap="none" rtlCol="0">
            <a:spAutoFit/>
          </a:bodyPr>
          <a:lstStyle/>
          <a:p>
            <a:r>
              <a:rPr kumimoji="1" lang="en-US" altLang="ja-JP" dirty="0" smtClean="0"/>
              <a:t>Preferred way for data to come bac</a:t>
            </a:r>
            <a:r>
              <a:rPr lang="en-US" altLang="ja-JP" dirty="0" smtClean="0"/>
              <a:t>k!</a:t>
            </a:r>
            <a:endParaRPr kumimoji="1" lang="en-US" altLang="ja-JP" dirty="0" smtClean="0"/>
          </a:p>
        </p:txBody>
      </p:sp>
    </p:spTree>
    <p:extLst>
      <p:ext uri="{BB962C8B-B14F-4D97-AF65-F5344CB8AC3E}">
        <p14:creationId xmlns:p14="http://schemas.microsoft.com/office/powerpoint/2010/main" val="404526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function parameters and</a:t>
            </a:r>
            <a:r>
              <a:rPr lang="ja-JP" altLang="en-US" dirty="0"/>
              <a:t> </a:t>
            </a:r>
            <a:r>
              <a:rPr lang="en-US" altLang="ja-JP" dirty="0" smtClean="0"/>
              <a:t>variables</a:t>
            </a:r>
            <a:r>
              <a:rPr kumimoji="1" lang="en-US" altLang="ja-JP" dirty="0" smtClean="0"/>
              <a:t>… data is always copied</a:t>
            </a:r>
            <a:endParaRPr kumimoji="1" lang="ja-JP" altLang="en-US" dirty="0"/>
          </a:p>
        </p:txBody>
      </p:sp>
      <p:sp>
        <p:nvSpPr>
          <p:cNvPr id="3" name="Content Placeholder 2"/>
          <p:cNvSpPr>
            <a:spLocks noGrp="1"/>
          </p:cNvSpPr>
          <p:nvPr>
            <p:ph idx="1"/>
          </p:nvPr>
        </p:nvSpPr>
        <p:spPr>
          <a:xfrm>
            <a:off x="251520" y="1600200"/>
            <a:ext cx="8892480" cy="5069160"/>
          </a:xfrm>
        </p:spPr>
        <p:txBody>
          <a:bodyPr>
            <a:normAutofit fontScale="85000" lnSpcReduction="20000"/>
          </a:bodyPr>
          <a:lstStyle/>
          <a:p>
            <a:pPr marL="0" indent="0">
              <a:buNone/>
            </a:pPr>
            <a:r>
              <a:rPr lang="en-US" altLang="ja-JP" dirty="0"/>
              <a:t>double </a:t>
            </a:r>
            <a:r>
              <a:rPr lang="en-US" altLang="ja-JP" dirty="0" err="1"/>
              <a:t>addTax</a:t>
            </a:r>
            <a:r>
              <a:rPr lang="en-US" altLang="ja-JP" dirty="0"/>
              <a:t>(double price) {</a:t>
            </a:r>
          </a:p>
          <a:p>
            <a:pPr marL="0" indent="0">
              <a:buNone/>
            </a:pPr>
            <a:r>
              <a:rPr lang="en-US" altLang="ja-JP" dirty="0"/>
              <a:t>	price = price * 1.12;</a:t>
            </a:r>
          </a:p>
          <a:p>
            <a:pPr marL="0" indent="0">
              <a:buNone/>
            </a:pPr>
            <a:r>
              <a:rPr lang="en-US" altLang="ja-JP" dirty="0"/>
              <a:t>	return price;</a:t>
            </a:r>
          </a:p>
          <a:p>
            <a:pPr marL="0" indent="0">
              <a:buNone/>
            </a:pPr>
            <a:r>
              <a:rPr lang="en-US" altLang="ja-JP" dirty="0"/>
              <a:t>}</a:t>
            </a:r>
            <a:endParaRPr lang="ja-JP" altLang="en-US" dirty="0"/>
          </a:p>
          <a:p>
            <a:pPr marL="0" indent="0">
              <a:buNone/>
            </a:pPr>
            <a:endParaRPr lang="en-US" altLang="ja-JP" dirty="0"/>
          </a:p>
          <a:p>
            <a:pPr marL="0" indent="0">
              <a:buNone/>
            </a:pPr>
            <a:endParaRPr lang="en-US" altLang="ja-JP" dirty="0"/>
          </a:p>
          <a:p>
            <a:pPr marL="0" indent="0">
              <a:buNone/>
            </a:pPr>
            <a:r>
              <a:rPr lang="en-US" altLang="ja-JP" dirty="0"/>
              <a:t>void draw()</a:t>
            </a:r>
          </a:p>
          <a:p>
            <a:pPr marL="0" indent="0">
              <a:buNone/>
            </a:pPr>
            <a:r>
              <a:rPr lang="en-US" altLang="ja-JP" dirty="0"/>
              <a:t>{</a:t>
            </a:r>
          </a:p>
          <a:p>
            <a:pPr marL="0" indent="0">
              <a:buNone/>
            </a:pPr>
            <a:r>
              <a:rPr lang="en-US" altLang="ja-JP" dirty="0"/>
              <a:t>	double lunch = 5.00;</a:t>
            </a:r>
          </a:p>
          <a:p>
            <a:pPr marL="0" indent="0">
              <a:buNone/>
            </a:pPr>
            <a:r>
              <a:rPr lang="en-US" altLang="ja-JP" dirty="0"/>
              <a:t>	</a:t>
            </a:r>
            <a:r>
              <a:rPr lang="en-US" altLang="ja-JP" dirty="0" err="1"/>
              <a:t>println</a:t>
            </a:r>
            <a:r>
              <a:rPr lang="en-US" altLang="ja-JP" dirty="0"/>
              <a:t>(</a:t>
            </a:r>
            <a:r>
              <a:rPr lang="en-US" altLang="ja-JP" dirty="0" err="1"/>
              <a:t>addTax</a:t>
            </a:r>
            <a:r>
              <a:rPr lang="en-US" altLang="ja-JP" dirty="0"/>
              <a:t>(lunch));</a:t>
            </a:r>
          </a:p>
          <a:p>
            <a:pPr marL="0" indent="0">
              <a:buNone/>
            </a:pPr>
            <a:r>
              <a:rPr lang="en-US" altLang="ja-JP" dirty="0"/>
              <a:t>	</a:t>
            </a:r>
            <a:r>
              <a:rPr lang="en-US" altLang="ja-JP" dirty="0" err="1"/>
              <a:t>println</a:t>
            </a:r>
            <a:r>
              <a:rPr lang="en-US" altLang="ja-JP" dirty="0"/>
              <a:t>(lunch); // what is output?</a:t>
            </a:r>
          </a:p>
          <a:p>
            <a:pPr marL="0" indent="0">
              <a:buNone/>
            </a:pPr>
            <a:r>
              <a:rPr lang="en-US" altLang="ja-JP" dirty="0"/>
              <a:t>}</a:t>
            </a:r>
          </a:p>
        </p:txBody>
      </p:sp>
      <p:cxnSp>
        <p:nvCxnSpPr>
          <p:cNvPr id="5" name="Straight Arrow Connector 4"/>
          <p:cNvCxnSpPr/>
          <p:nvPr/>
        </p:nvCxnSpPr>
        <p:spPr>
          <a:xfrm flipH="1" flipV="1">
            <a:off x="3738240" y="1916832"/>
            <a:ext cx="432048" cy="38164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2339752" y="3068960"/>
            <a:ext cx="0" cy="22322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732646" y="1874102"/>
            <a:ext cx="3085653" cy="1200329"/>
          </a:xfrm>
          <a:prstGeom prst="rect">
            <a:avLst/>
          </a:prstGeom>
          <a:noFill/>
        </p:spPr>
        <p:txBody>
          <a:bodyPr wrap="none" rtlCol="0">
            <a:spAutoFit/>
          </a:bodyPr>
          <a:lstStyle/>
          <a:p>
            <a:r>
              <a:rPr kumimoji="1" lang="en-US" altLang="ja-JP" dirty="0" smtClean="0"/>
              <a:t>the information is </a:t>
            </a:r>
            <a:r>
              <a:rPr kumimoji="1" lang="en-US" altLang="ja-JP" u="sng" dirty="0" smtClean="0"/>
              <a:t>copied</a:t>
            </a:r>
            <a:endParaRPr lang="en-US" altLang="ja-JP" u="sng" dirty="0" smtClean="0"/>
          </a:p>
          <a:p>
            <a:r>
              <a:rPr lang="en-US" altLang="ja-JP" dirty="0" smtClean="0"/>
              <a:t>here. inside the method you </a:t>
            </a:r>
          </a:p>
          <a:p>
            <a:r>
              <a:rPr kumimoji="1" lang="en-US" altLang="ja-JP" dirty="0" smtClean="0"/>
              <a:t>only have a copy. changes here</a:t>
            </a:r>
          </a:p>
          <a:p>
            <a:r>
              <a:rPr lang="en-US" altLang="ja-JP" dirty="0" smtClean="0"/>
              <a:t>do not reflect back!</a:t>
            </a:r>
            <a:endParaRPr kumimoji="1" lang="en-US" altLang="ja-JP" dirty="0" smtClean="0"/>
          </a:p>
        </p:txBody>
      </p:sp>
      <p:sp>
        <p:nvSpPr>
          <p:cNvPr id="10" name="TextBox 9"/>
          <p:cNvSpPr txBox="1"/>
          <p:nvPr/>
        </p:nvSpPr>
        <p:spPr>
          <a:xfrm>
            <a:off x="251520" y="3356992"/>
            <a:ext cx="2537233" cy="646331"/>
          </a:xfrm>
          <a:prstGeom prst="rect">
            <a:avLst/>
          </a:prstGeom>
          <a:noFill/>
        </p:spPr>
        <p:txBody>
          <a:bodyPr wrap="none" rtlCol="0">
            <a:spAutoFit/>
          </a:bodyPr>
          <a:lstStyle/>
          <a:p>
            <a:r>
              <a:rPr kumimoji="1" lang="en-US" altLang="ja-JP" dirty="0" smtClean="0"/>
              <a:t>the information is </a:t>
            </a:r>
            <a:r>
              <a:rPr kumimoji="1" lang="en-US" altLang="ja-JP" u="sng" dirty="0" smtClean="0"/>
              <a:t>copied</a:t>
            </a:r>
            <a:endParaRPr lang="en-US" altLang="ja-JP" u="sng" dirty="0" smtClean="0"/>
          </a:p>
          <a:p>
            <a:r>
              <a:rPr lang="en-US" altLang="ja-JP" dirty="0" smtClean="0"/>
              <a:t>here. </a:t>
            </a:r>
            <a:endParaRPr kumimoji="1" lang="en-US" altLang="ja-JP" dirty="0" smtClean="0"/>
          </a:p>
        </p:txBody>
      </p:sp>
    </p:spTree>
    <p:extLst>
      <p:ext uri="{BB962C8B-B14F-4D97-AF65-F5344CB8AC3E}">
        <p14:creationId xmlns:p14="http://schemas.microsoft.com/office/powerpoint/2010/main" val="18988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function parameters and variables… data is always copied</a:t>
            </a:r>
            <a:endParaRPr kumimoji="1" lang="ja-JP" altLang="en-US" dirty="0"/>
          </a:p>
        </p:txBody>
      </p:sp>
      <p:sp>
        <p:nvSpPr>
          <p:cNvPr id="3" name="Content Placeholder 2"/>
          <p:cNvSpPr>
            <a:spLocks noGrp="1"/>
          </p:cNvSpPr>
          <p:nvPr>
            <p:ph idx="1"/>
          </p:nvPr>
        </p:nvSpPr>
        <p:spPr>
          <a:xfrm>
            <a:off x="251520" y="1600200"/>
            <a:ext cx="8892480" cy="5069160"/>
          </a:xfrm>
        </p:spPr>
        <p:txBody>
          <a:bodyPr>
            <a:normAutofit fontScale="85000" lnSpcReduction="20000"/>
          </a:bodyPr>
          <a:lstStyle/>
          <a:p>
            <a:pPr marL="0" indent="0">
              <a:buNone/>
            </a:pPr>
            <a:r>
              <a:rPr lang="en-US" altLang="ja-JP" dirty="0" smtClean="0"/>
              <a:t>double </a:t>
            </a:r>
            <a:r>
              <a:rPr lang="en-US" altLang="ja-JP" dirty="0" err="1"/>
              <a:t>addTax</a:t>
            </a:r>
            <a:r>
              <a:rPr lang="en-US" altLang="ja-JP" dirty="0"/>
              <a:t>(double price) {</a:t>
            </a:r>
          </a:p>
          <a:p>
            <a:pPr marL="0" indent="0">
              <a:buNone/>
            </a:pPr>
            <a:r>
              <a:rPr lang="en-US" altLang="ja-JP" dirty="0"/>
              <a:t>	price = price * 1.12;</a:t>
            </a:r>
          </a:p>
          <a:p>
            <a:pPr marL="0" indent="0">
              <a:buNone/>
            </a:pPr>
            <a:r>
              <a:rPr lang="en-US" altLang="ja-JP" dirty="0"/>
              <a:t>	return price;</a:t>
            </a:r>
          </a:p>
          <a:p>
            <a:pPr marL="0" indent="0">
              <a:buNone/>
            </a:pPr>
            <a:r>
              <a:rPr lang="en-US" altLang="ja-JP" dirty="0"/>
              <a:t>}</a:t>
            </a:r>
            <a:endParaRPr lang="ja-JP" altLang="en-US" dirty="0"/>
          </a:p>
          <a:p>
            <a:pPr marL="0" indent="0">
              <a:buNone/>
            </a:pPr>
            <a:endParaRPr lang="en-US" altLang="ja-JP" dirty="0" smtClean="0"/>
          </a:p>
          <a:p>
            <a:pPr marL="0" indent="0">
              <a:buNone/>
            </a:pPr>
            <a:endParaRPr lang="en-US" altLang="ja-JP" dirty="0"/>
          </a:p>
          <a:p>
            <a:pPr marL="0" indent="0">
              <a:buNone/>
            </a:pPr>
            <a:r>
              <a:rPr lang="en-US" altLang="ja-JP" dirty="0" smtClean="0"/>
              <a:t>void draw()</a:t>
            </a:r>
            <a:endParaRPr lang="en-US" altLang="ja-JP" dirty="0"/>
          </a:p>
          <a:p>
            <a:pPr marL="0" indent="0">
              <a:buNone/>
            </a:pPr>
            <a:r>
              <a:rPr lang="en-US" altLang="ja-JP" dirty="0" smtClean="0"/>
              <a:t>{</a:t>
            </a:r>
            <a:endParaRPr lang="en-US" altLang="ja-JP" dirty="0"/>
          </a:p>
          <a:p>
            <a:pPr marL="0" indent="0">
              <a:buNone/>
            </a:pPr>
            <a:r>
              <a:rPr lang="en-US" altLang="ja-JP" dirty="0" smtClean="0"/>
              <a:t>	double lunch = 5.00;</a:t>
            </a:r>
          </a:p>
          <a:p>
            <a:pPr marL="0" indent="0">
              <a:buNone/>
            </a:pPr>
            <a:r>
              <a:rPr lang="en-US" altLang="ja-JP" dirty="0" smtClean="0"/>
              <a:t>	</a:t>
            </a:r>
            <a:r>
              <a:rPr lang="en-US" altLang="ja-JP" dirty="0" err="1" smtClean="0"/>
              <a:t>println</a:t>
            </a:r>
            <a:r>
              <a:rPr lang="en-US" altLang="ja-JP" dirty="0" smtClean="0"/>
              <a:t>(</a:t>
            </a:r>
            <a:r>
              <a:rPr lang="en-US" altLang="ja-JP" dirty="0" err="1" smtClean="0"/>
              <a:t>addTax</a:t>
            </a:r>
            <a:r>
              <a:rPr lang="en-US" altLang="ja-JP" dirty="0" smtClean="0"/>
              <a:t>(lunch));</a:t>
            </a:r>
          </a:p>
          <a:p>
            <a:pPr marL="0" indent="0">
              <a:buNone/>
            </a:pPr>
            <a:r>
              <a:rPr lang="en-US" altLang="ja-JP" dirty="0"/>
              <a:t>	</a:t>
            </a:r>
            <a:r>
              <a:rPr lang="en-US" altLang="ja-JP" dirty="0" err="1" smtClean="0"/>
              <a:t>println</a:t>
            </a:r>
            <a:r>
              <a:rPr lang="en-US" altLang="ja-JP" dirty="0" smtClean="0"/>
              <a:t>(lunch); // what is output?</a:t>
            </a:r>
            <a:endParaRPr lang="en-US" altLang="ja-JP" dirty="0"/>
          </a:p>
          <a:p>
            <a:pPr marL="0" indent="0">
              <a:buNone/>
            </a:pPr>
            <a:r>
              <a:rPr lang="en-US" altLang="ja-JP" dirty="0" smtClean="0"/>
              <a:t>}</a:t>
            </a:r>
            <a:endParaRPr lang="en-US" altLang="ja-JP" dirty="0"/>
          </a:p>
        </p:txBody>
      </p:sp>
      <p:cxnSp>
        <p:nvCxnSpPr>
          <p:cNvPr id="5" name="Straight Arrow Connector 4"/>
          <p:cNvCxnSpPr/>
          <p:nvPr/>
        </p:nvCxnSpPr>
        <p:spPr>
          <a:xfrm flipH="1">
            <a:off x="4716016" y="2852936"/>
            <a:ext cx="1440160" cy="29523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300192" y="2384240"/>
            <a:ext cx="2702984" cy="1477328"/>
          </a:xfrm>
          <a:prstGeom prst="rect">
            <a:avLst/>
          </a:prstGeom>
          <a:noFill/>
        </p:spPr>
        <p:txBody>
          <a:bodyPr wrap="none" rtlCol="0">
            <a:spAutoFit/>
          </a:bodyPr>
          <a:lstStyle/>
          <a:p>
            <a:r>
              <a:rPr kumimoji="1" lang="en-US" altLang="ja-JP" dirty="0" smtClean="0"/>
              <a:t>the output is 5.0. </a:t>
            </a:r>
            <a:r>
              <a:rPr lang="en-US" altLang="ja-JP" dirty="0" smtClean="0"/>
              <a:t>Although</a:t>
            </a:r>
          </a:p>
          <a:p>
            <a:r>
              <a:rPr kumimoji="1" lang="en-US" altLang="ja-JP" dirty="0" smtClean="0"/>
              <a:t>the function modifies the</a:t>
            </a:r>
          </a:p>
          <a:p>
            <a:r>
              <a:rPr lang="en-US" altLang="ja-JP" dirty="0" smtClean="0"/>
              <a:t>price variable, since only a</a:t>
            </a:r>
          </a:p>
          <a:p>
            <a:r>
              <a:rPr kumimoji="1" lang="en-US" altLang="ja-JP" dirty="0" smtClean="0"/>
              <a:t>copy was passed in, the </a:t>
            </a:r>
          </a:p>
          <a:p>
            <a:r>
              <a:rPr lang="en-US" altLang="ja-JP" dirty="0" smtClean="0"/>
              <a:t>original was unchanged!</a:t>
            </a:r>
          </a:p>
        </p:txBody>
      </p:sp>
    </p:spTree>
    <p:extLst>
      <p:ext uri="{BB962C8B-B14F-4D97-AF65-F5344CB8AC3E}">
        <p14:creationId xmlns:p14="http://schemas.microsoft.com/office/powerpoint/2010/main" val="37696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7584" y="116633"/>
            <a:ext cx="7772400" cy="1296143"/>
          </a:xfrm>
        </p:spPr>
        <p:txBody>
          <a:bodyPr>
            <a:normAutofit/>
          </a:bodyPr>
          <a:lstStyle/>
          <a:p>
            <a:r>
              <a:rPr kumimoji="1" lang="en-US" altLang="ja-JP" dirty="0" smtClean="0"/>
              <a:t>keep tunnel vision…..</a:t>
            </a:r>
            <a:endParaRPr kumimoji="1" lang="ja-JP" altLang="en-US" dirty="0"/>
          </a:p>
        </p:txBody>
      </p:sp>
      <p:sp>
        <p:nvSpPr>
          <p:cNvPr id="6" name="TextBox 5"/>
          <p:cNvSpPr txBox="1"/>
          <p:nvPr/>
        </p:nvSpPr>
        <p:spPr>
          <a:xfrm>
            <a:off x="421242" y="3140968"/>
            <a:ext cx="4539063" cy="2246769"/>
          </a:xfrm>
          <a:prstGeom prst="rect">
            <a:avLst/>
          </a:prstGeom>
          <a:noFill/>
        </p:spPr>
        <p:txBody>
          <a:bodyPr wrap="none" rtlCol="0">
            <a:spAutoFit/>
          </a:bodyPr>
          <a:lstStyle/>
          <a:p>
            <a:r>
              <a:rPr lang="en-US" altLang="ja-JP" sz="2800" dirty="0" smtClean="0"/>
              <a:t>double </a:t>
            </a:r>
            <a:r>
              <a:rPr lang="en-US" altLang="ja-JP" sz="2800" dirty="0" err="1"/>
              <a:t>addTax</a:t>
            </a:r>
            <a:r>
              <a:rPr lang="en-US" altLang="ja-JP" sz="2800" dirty="0"/>
              <a:t>(double price) {</a:t>
            </a:r>
          </a:p>
          <a:p>
            <a:r>
              <a:rPr lang="en-US" altLang="ja-JP" sz="2800" dirty="0"/>
              <a:t>	</a:t>
            </a:r>
            <a:r>
              <a:rPr lang="en-US" altLang="ja-JP" sz="2800" dirty="0" smtClean="0"/>
              <a:t>//….</a:t>
            </a:r>
          </a:p>
          <a:p>
            <a:r>
              <a:rPr lang="en-US" altLang="ja-JP" sz="2800" dirty="0"/>
              <a:t>	</a:t>
            </a:r>
            <a:r>
              <a:rPr lang="en-US" altLang="ja-JP" sz="2800" dirty="0" smtClean="0"/>
              <a:t>return?</a:t>
            </a:r>
            <a:endParaRPr lang="en-US" altLang="ja-JP" sz="2800" dirty="0"/>
          </a:p>
          <a:p>
            <a:r>
              <a:rPr lang="en-US" altLang="ja-JP" sz="2800" dirty="0"/>
              <a:t>}</a:t>
            </a:r>
            <a:endParaRPr lang="ja-JP" altLang="en-US" sz="2800" dirty="0"/>
          </a:p>
          <a:p>
            <a:endParaRPr kumimoji="1" lang="ja-JP" altLang="en-US" sz="2800" dirty="0"/>
          </a:p>
        </p:txBody>
      </p:sp>
      <p:sp>
        <p:nvSpPr>
          <p:cNvPr id="9" name="TextBox 8"/>
          <p:cNvSpPr txBox="1"/>
          <p:nvPr/>
        </p:nvSpPr>
        <p:spPr>
          <a:xfrm>
            <a:off x="371046" y="1428785"/>
            <a:ext cx="8593442" cy="1077218"/>
          </a:xfrm>
          <a:prstGeom prst="rect">
            <a:avLst/>
          </a:prstGeom>
          <a:noFill/>
        </p:spPr>
        <p:txBody>
          <a:bodyPr wrap="square" rtlCol="0">
            <a:spAutoFit/>
          </a:bodyPr>
          <a:lstStyle/>
          <a:p>
            <a:r>
              <a:rPr kumimoji="1" lang="en-US" altLang="ja-JP" sz="3200" dirty="0" smtClean="0"/>
              <a:t>forget the rest of your program and solve only the simpler problem in front of you……</a:t>
            </a:r>
          </a:p>
        </p:txBody>
      </p:sp>
      <p:sp>
        <p:nvSpPr>
          <p:cNvPr id="12" name="TextBox 11"/>
          <p:cNvSpPr txBox="1"/>
          <p:nvPr/>
        </p:nvSpPr>
        <p:spPr>
          <a:xfrm>
            <a:off x="971600" y="5517232"/>
            <a:ext cx="7321363" cy="954107"/>
          </a:xfrm>
          <a:prstGeom prst="rect">
            <a:avLst/>
          </a:prstGeom>
          <a:noFill/>
        </p:spPr>
        <p:txBody>
          <a:bodyPr wrap="none" rtlCol="0">
            <a:spAutoFit/>
          </a:bodyPr>
          <a:lstStyle/>
          <a:p>
            <a:r>
              <a:rPr kumimoji="1" lang="en-US" altLang="ja-JP" sz="2800" dirty="0" smtClean="0"/>
              <a:t>think: I have “price”, and need to return a double</a:t>
            </a:r>
          </a:p>
          <a:p>
            <a:r>
              <a:rPr lang="en-US" altLang="ja-JP" sz="2800" dirty="0" smtClean="0"/>
              <a:t>The rest of the program is irrelevant!</a:t>
            </a:r>
            <a:endParaRPr kumimoji="1" lang="en-US" altLang="ja-JP" sz="2800" dirty="0" smtClean="0"/>
          </a:p>
        </p:txBody>
      </p:sp>
    </p:spTree>
    <p:extLst>
      <p:ext uri="{BB962C8B-B14F-4D97-AF65-F5344CB8AC3E}">
        <p14:creationId xmlns:p14="http://schemas.microsoft.com/office/powerpoint/2010/main" val="9198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kumimoji="1" lang="en-US" altLang="ja-JP" dirty="0" smtClean="0"/>
              <a:t>functions ca</a:t>
            </a:r>
            <a:r>
              <a:rPr lang="en-US" altLang="ja-JP" dirty="0" smtClean="0"/>
              <a:t>n call each other!</a:t>
            </a:r>
            <a:endParaRPr kumimoji="1" lang="ja-JP" altLang="en-US" dirty="0"/>
          </a:p>
        </p:txBody>
      </p:sp>
      <p:sp>
        <p:nvSpPr>
          <p:cNvPr id="3" name="Content Placeholder 2"/>
          <p:cNvSpPr>
            <a:spLocks noGrp="1"/>
          </p:cNvSpPr>
          <p:nvPr>
            <p:ph idx="1"/>
          </p:nvPr>
        </p:nvSpPr>
        <p:spPr>
          <a:xfrm>
            <a:off x="457200" y="908720"/>
            <a:ext cx="8229600" cy="5760640"/>
          </a:xfrm>
        </p:spPr>
        <p:txBody>
          <a:bodyPr>
            <a:normAutofit/>
          </a:bodyPr>
          <a:lstStyle/>
          <a:p>
            <a:pPr marL="0" indent="0">
              <a:buNone/>
            </a:pPr>
            <a:r>
              <a:rPr lang="en-US" altLang="ja-JP" dirty="0" smtClean="0"/>
              <a:t>you can call user-defined methods from anywhere – even inside other methods!</a:t>
            </a:r>
          </a:p>
          <a:p>
            <a:pPr marL="0" indent="0">
              <a:buNone/>
            </a:pPr>
            <a:endParaRPr kumimoji="1" lang="en-US" altLang="ja-JP" dirty="0"/>
          </a:p>
          <a:p>
            <a:pPr marL="0" indent="0">
              <a:buNone/>
            </a:pPr>
            <a:r>
              <a:rPr lang="en-US" altLang="ja-JP" dirty="0" smtClean="0"/>
              <a:t>make a program that tests if a string is a palindrome!</a:t>
            </a:r>
          </a:p>
          <a:p>
            <a:pPr marL="0" indent="0">
              <a:buNone/>
            </a:pPr>
            <a:r>
              <a:rPr kumimoji="1" lang="en-US" altLang="ja-JP" dirty="0"/>
              <a:t>	</a:t>
            </a:r>
            <a:r>
              <a:rPr kumimoji="1" lang="en-US" altLang="ja-JP" dirty="0" smtClean="0"/>
              <a:t>palindrome: a word that is spelt the same 			   forwards as backwards</a:t>
            </a:r>
          </a:p>
          <a:p>
            <a:pPr marL="0" indent="0">
              <a:buNone/>
            </a:pPr>
            <a:endParaRPr lang="en-US" altLang="ja-JP" dirty="0"/>
          </a:p>
          <a:p>
            <a:pPr marL="0" indent="0">
              <a:buNone/>
            </a:pPr>
            <a:r>
              <a:rPr kumimoji="1" lang="en-US" altLang="ja-JP" dirty="0" smtClean="0"/>
              <a:t>	algorithm: reverse a word and compare it 			to the original</a:t>
            </a:r>
            <a:endParaRPr kumimoji="1" lang="ja-JP" altLang="en-US" dirty="0"/>
          </a:p>
        </p:txBody>
      </p:sp>
    </p:spTree>
    <p:extLst>
      <p:ext uri="{BB962C8B-B14F-4D97-AF65-F5344CB8AC3E}">
        <p14:creationId xmlns:p14="http://schemas.microsoft.com/office/powerpoint/2010/main" val="125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program structure</a:t>
            </a:r>
            <a:endParaRPr kumimoji="1" lang="ja-JP" alt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98456"/>
              </p:ext>
            </p:extLst>
          </p:nvPr>
        </p:nvGraphicFramePr>
        <p:xfrm>
          <a:off x="107504" y="1600200"/>
          <a:ext cx="9001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34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FF151D9-9E60-421D-99D3-A96B7FA5BFB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10EF5E7-3E63-4DFB-9879-CA3E9D3DD64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D2D42EEC-044E-43C4-BA55-A517D147BE0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5F60ADA-6EA3-40F2-BCD2-E42CBB832B4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A18BE163-1C6E-42EE-8514-BA9220F8BA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Palindrome tester</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Reverse a strin</a:t>
            </a:r>
            <a:r>
              <a:rPr lang="en-US" altLang="ja-JP" dirty="0" smtClean="0"/>
              <a:t>g</a:t>
            </a:r>
          </a:p>
          <a:p>
            <a:pPr marL="0" indent="0">
              <a:buNone/>
            </a:pPr>
            <a:r>
              <a:rPr kumimoji="1" lang="en-US" altLang="ja-JP" dirty="0" smtClean="0"/>
              <a:t>Compare against origina</a:t>
            </a:r>
            <a:r>
              <a:rPr lang="en-US" altLang="ja-JP" dirty="0" smtClean="0"/>
              <a:t>l</a:t>
            </a:r>
          </a:p>
          <a:p>
            <a:pPr marL="0" indent="0">
              <a:buNone/>
            </a:pPr>
            <a:r>
              <a:rPr lang="en-US" altLang="ja-JP" dirty="0" smtClean="0"/>
              <a:t>If equal – palindrome!</a:t>
            </a:r>
          </a:p>
          <a:p>
            <a:pPr marL="0" indent="0">
              <a:buNone/>
            </a:pPr>
            <a:endParaRPr lang="en-US" altLang="ja-JP" dirty="0"/>
          </a:p>
        </p:txBody>
      </p:sp>
    </p:spTree>
    <p:extLst>
      <p:ext uri="{BB962C8B-B14F-4D97-AF65-F5344CB8AC3E}">
        <p14:creationId xmlns:p14="http://schemas.microsoft.com/office/powerpoint/2010/main" val="8905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How to reverse a string? (tricky)</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Go through string with a for loop</a:t>
            </a:r>
          </a:p>
          <a:p>
            <a:pPr marL="0" indent="0">
              <a:buNone/>
            </a:pPr>
            <a:r>
              <a:rPr lang="en-US" altLang="ja-JP" dirty="0" smtClean="0"/>
              <a:t>Get each character</a:t>
            </a:r>
          </a:p>
          <a:p>
            <a:pPr marL="0" indent="0">
              <a:buNone/>
            </a:pPr>
            <a:r>
              <a:rPr kumimoji="1" lang="en-US" altLang="ja-JP" dirty="0" smtClean="0"/>
              <a:t>Add to a new string in the opposite order</a:t>
            </a:r>
            <a:endParaRPr kumimoji="1" lang="ja-JP" altLang="en-US" dirty="0"/>
          </a:p>
        </p:txBody>
      </p:sp>
    </p:spTree>
    <p:extLst>
      <p:ext uri="{BB962C8B-B14F-4D97-AF65-F5344CB8AC3E}">
        <p14:creationId xmlns:p14="http://schemas.microsoft.com/office/powerpoint/2010/main" val="3612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kumimoji="1" lang="en-US" altLang="ja-JP" dirty="0" smtClean="0"/>
              <a:t>Stand alone functions, or,</a:t>
            </a:r>
            <a:br>
              <a:rPr kumimoji="1" lang="en-US" altLang="ja-JP" dirty="0" smtClean="0"/>
            </a:br>
            <a:r>
              <a:rPr kumimoji="1" lang="en-US" altLang="ja-JP" dirty="0" smtClean="0"/>
              <a:t>those that change </a:t>
            </a:r>
            <a:r>
              <a:rPr kumimoji="1" lang="en-US" altLang="ja-JP" dirty="0" err="1" smtClean="0"/>
              <a:t>globals</a:t>
            </a:r>
            <a:endParaRPr kumimoji="1" lang="ja-JP" altLang="en-US" dirty="0"/>
          </a:p>
        </p:txBody>
      </p:sp>
      <p:sp>
        <p:nvSpPr>
          <p:cNvPr id="3" name="Content Placeholder 2"/>
          <p:cNvSpPr>
            <a:spLocks noGrp="1"/>
          </p:cNvSpPr>
          <p:nvPr>
            <p:ph type="subTitle" idx="1"/>
          </p:nvPr>
        </p:nvSpPr>
        <p:spPr/>
        <p:txBody>
          <a:bodyPr>
            <a:normAutofit/>
          </a:bodyPr>
          <a:lstStyle/>
          <a:p>
            <a:pPr marL="0" indent="0">
              <a:buNone/>
            </a:pPr>
            <a:r>
              <a:rPr kumimoji="1" lang="en-US" altLang="ja-JP" dirty="0" smtClean="0"/>
              <a:t>**confusing**</a:t>
            </a:r>
          </a:p>
        </p:txBody>
      </p:sp>
    </p:spTree>
    <p:extLst>
      <p:ext uri="{BB962C8B-B14F-4D97-AF65-F5344CB8AC3E}">
        <p14:creationId xmlns:p14="http://schemas.microsoft.com/office/powerpoint/2010/main" val="32963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kumimoji="1" lang="en-US" altLang="ja-JP" dirty="0" smtClean="0"/>
              <a:t>Stand alone functions</a:t>
            </a:r>
            <a:endParaRPr kumimoji="1" lang="ja-JP" altLang="en-US" dirty="0"/>
          </a:p>
        </p:txBody>
      </p:sp>
      <p:sp>
        <p:nvSpPr>
          <p:cNvPr id="3" name="Content Placeholder 2"/>
          <p:cNvSpPr>
            <a:spLocks noGrp="1"/>
          </p:cNvSpPr>
          <p:nvPr>
            <p:ph idx="1"/>
          </p:nvPr>
        </p:nvSpPr>
        <p:spPr>
          <a:xfrm>
            <a:off x="457200" y="1124744"/>
            <a:ext cx="8579296" cy="5616624"/>
          </a:xfrm>
        </p:spPr>
        <p:txBody>
          <a:bodyPr>
            <a:normAutofit lnSpcReduction="10000"/>
          </a:bodyPr>
          <a:lstStyle/>
          <a:p>
            <a:pPr marL="0" indent="0">
              <a:buNone/>
            </a:pPr>
            <a:r>
              <a:rPr lang="en-US" altLang="ja-JP" dirty="0"/>
              <a:t>	</a:t>
            </a:r>
            <a:r>
              <a:rPr lang="en-US" altLang="ja-JP" dirty="0" smtClean="0"/>
              <a:t>all data comes in through parameters</a:t>
            </a:r>
          </a:p>
          <a:p>
            <a:pPr marL="0" indent="0">
              <a:buNone/>
            </a:pPr>
            <a:r>
              <a:rPr kumimoji="1" lang="en-US" altLang="ja-JP" dirty="0"/>
              <a:t>	</a:t>
            </a:r>
            <a:r>
              <a:rPr lang="en-US" altLang="ja-JP" dirty="0" smtClean="0"/>
              <a:t>all data goes out</a:t>
            </a:r>
          </a:p>
          <a:p>
            <a:pPr marL="0" indent="0">
              <a:buNone/>
            </a:pPr>
            <a:r>
              <a:rPr kumimoji="1" lang="en-US" altLang="ja-JP" dirty="0"/>
              <a:t>	</a:t>
            </a:r>
            <a:r>
              <a:rPr kumimoji="1" lang="en-US" altLang="ja-JP" dirty="0" smtClean="0"/>
              <a:t>completely stand alone</a:t>
            </a:r>
          </a:p>
          <a:p>
            <a:pPr marL="0" indent="0">
              <a:buNone/>
            </a:pPr>
            <a:endParaRPr lang="en-US" altLang="ja-JP" dirty="0"/>
          </a:p>
          <a:p>
            <a:pPr marL="0" indent="0">
              <a:buNone/>
            </a:pPr>
            <a:r>
              <a:rPr kumimoji="1" lang="en-US" altLang="ja-JP" dirty="0" smtClean="0"/>
              <a:t>	only touch </a:t>
            </a:r>
            <a:r>
              <a:rPr kumimoji="1" lang="en-US" altLang="ja-JP" dirty="0" err="1" smtClean="0"/>
              <a:t>globals</a:t>
            </a:r>
            <a:r>
              <a:rPr kumimoji="1" lang="en-US" altLang="ja-JP" dirty="0" smtClean="0"/>
              <a:t> to read constants</a:t>
            </a:r>
          </a:p>
          <a:p>
            <a:pPr marL="0" indent="0">
              <a:buNone/>
            </a:pPr>
            <a:r>
              <a:rPr lang="en-US" altLang="ja-JP" dirty="0"/>
              <a:t>	</a:t>
            </a:r>
            <a:r>
              <a:rPr lang="en-US" altLang="ja-JP" dirty="0" smtClean="0"/>
              <a:t>do not modify </a:t>
            </a:r>
            <a:r>
              <a:rPr lang="en-US" altLang="ja-JP" dirty="0" err="1" smtClean="0"/>
              <a:t>globals</a:t>
            </a:r>
            <a:endParaRPr lang="en-US" altLang="ja-JP" dirty="0" smtClean="0"/>
          </a:p>
          <a:p>
            <a:pPr marL="0" indent="0">
              <a:buNone/>
            </a:pPr>
            <a:endParaRPr kumimoji="1" lang="en-US" altLang="ja-JP" dirty="0"/>
          </a:p>
          <a:p>
            <a:pPr marL="0" indent="0">
              <a:buNone/>
            </a:pPr>
            <a:r>
              <a:rPr lang="en-US" altLang="ja-JP" dirty="0" smtClean="0"/>
              <a:t>	makes the function easy to use: you don’t 	have to worry about </a:t>
            </a:r>
            <a:r>
              <a:rPr lang="en-US" altLang="ja-JP" b="1" dirty="0" smtClean="0"/>
              <a:t>side effects</a:t>
            </a:r>
            <a:r>
              <a:rPr lang="en-US" altLang="ja-JP" dirty="0" smtClean="0"/>
              <a:t>.</a:t>
            </a:r>
          </a:p>
          <a:p>
            <a:pPr marL="0" indent="0">
              <a:buNone/>
            </a:pPr>
            <a:r>
              <a:rPr kumimoji="1" lang="en-US" altLang="ja-JP" dirty="0"/>
              <a:t>	</a:t>
            </a:r>
            <a:r>
              <a:rPr kumimoji="1" lang="en-US" altLang="ja-JP" dirty="0" smtClean="0"/>
              <a:t>If you run the function, what else changes?</a:t>
            </a:r>
            <a:endParaRPr kumimoji="1" lang="ja-JP" altLang="en-US" dirty="0"/>
          </a:p>
        </p:txBody>
      </p:sp>
    </p:spTree>
    <p:extLst>
      <p:ext uri="{BB962C8B-B14F-4D97-AF65-F5344CB8AC3E}">
        <p14:creationId xmlns:p14="http://schemas.microsoft.com/office/powerpoint/2010/main" val="17196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dirty="0" smtClean="0"/>
              <a:t>overall making your program easy to read and understandable!</a:t>
            </a:r>
            <a:endParaRPr lang="en-CA" dirty="0"/>
          </a:p>
        </p:txBody>
      </p:sp>
      <p:sp>
        <p:nvSpPr>
          <p:cNvPr id="3" name="コンテンツ プレースホルダー 2"/>
          <p:cNvSpPr>
            <a:spLocks noGrp="1"/>
          </p:cNvSpPr>
          <p:nvPr>
            <p:ph idx="1"/>
          </p:nvPr>
        </p:nvSpPr>
        <p:spPr/>
        <p:txBody>
          <a:bodyPr/>
          <a:lstStyle/>
          <a:p>
            <a:pPr marL="0" indent="0">
              <a:buNone/>
            </a:pPr>
            <a:r>
              <a:rPr lang="en-US" dirty="0" smtClean="0"/>
              <a:t>helps you understand! (fewer bugs!)</a:t>
            </a:r>
          </a:p>
          <a:p>
            <a:pPr marL="0" indent="0">
              <a:buNone/>
            </a:pPr>
            <a:r>
              <a:rPr lang="en-US" dirty="0" smtClean="0"/>
              <a:t>helps others understand (real-world!)</a:t>
            </a:r>
          </a:p>
          <a:p>
            <a:pPr marL="0" indent="0">
              <a:buNone/>
            </a:pPr>
            <a:r>
              <a:rPr lang="en-US" dirty="0" smtClean="0"/>
              <a:t>you lose marks if you don’t!</a:t>
            </a:r>
          </a:p>
        </p:txBody>
      </p:sp>
    </p:spTree>
    <p:extLst>
      <p:ext uri="{BB962C8B-B14F-4D97-AF65-F5344CB8AC3E}">
        <p14:creationId xmlns:p14="http://schemas.microsoft.com/office/powerpoint/2010/main" val="28970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kumimoji="1" lang="en-US" altLang="ja-JP" dirty="0" smtClean="0"/>
              <a:t>Functions that </a:t>
            </a:r>
            <a:r>
              <a:rPr kumimoji="1" lang="en-US" altLang="ja-JP" b="1" dirty="0" smtClean="0"/>
              <a:t>change </a:t>
            </a:r>
            <a:r>
              <a:rPr kumimoji="1" lang="en-US" altLang="ja-JP" b="1" dirty="0" err="1" smtClean="0"/>
              <a:t>globals</a:t>
            </a:r>
            <a:endParaRPr kumimoji="1" lang="ja-JP" altLang="en-US" dirty="0"/>
          </a:p>
        </p:txBody>
      </p:sp>
      <p:sp>
        <p:nvSpPr>
          <p:cNvPr id="3" name="Content Placeholder 2"/>
          <p:cNvSpPr>
            <a:spLocks noGrp="1"/>
          </p:cNvSpPr>
          <p:nvPr>
            <p:ph idx="1"/>
          </p:nvPr>
        </p:nvSpPr>
        <p:spPr>
          <a:xfrm>
            <a:off x="457200" y="1124744"/>
            <a:ext cx="8579296" cy="5616624"/>
          </a:xfrm>
        </p:spPr>
        <p:txBody>
          <a:bodyPr>
            <a:normAutofit fontScale="92500" lnSpcReduction="20000"/>
          </a:bodyPr>
          <a:lstStyle/>
          <a:p>
            <a:pPr marL="0" indent="0">
              <a:buNone/>
            </a:pPr>
            <a:r>
              <a:rPr lang="en-US" altLang="ja-JP" dirty="0"/>
              <a:t>	</a:t>
            </a:r>
            <a:r>
              <a:rPr lang="en-US" altLang="ja-JP" dirty="0" smtClean="0"/>
              <a:t>can grab data from </a:t>
            </a:r>
            <a:r>
              <a:rPr lang="en-US" altLang="ja-JP" dirty="0" err="1" smtClean="0"/>
              <a:t>globals</a:t>
            </a:r>
            <a:r>
              <a:rPr lang="en-US" altLang="ja-JP" dirty="0" smtClean="0"/>
              <a:t>, not parameters</a:t>
            </a:r>
          </a:p>
          <a:p>
            <a:pPr marL="0" indent="0">
              <a:buNone/>
            </a:pPr>
            <a:endParaRPr lang="en-US" altLang="ja-JP" dirty="0" smtClean="0"/>
          </a:p>
          <a:p>
            <a:pPr marL="0" indent="0">
              <a:buNone/>
            </a:pPr>
            <a:r>
              <a:rPr lang="en-US" altLang="ja-JP" dirty="0"/>
              <a:t>	</a:t>
            </a:r>
            <a:r>
              <a:rPr lang="en-US" altLang="ja-JP" dirty="0" smtClean="0"/>
              <a:t>can modify </a:t>
            </a:r>
            <a:r>
              <a:rPr lang="en-US" altLang="ja-JP" dirty="0" err="1" smtClean="0"/>
              <a:t>globals</a:t>
            </a:r>
            <a:r>
              <a:rPr lang="en-US" altLang="ja-JP" dirty="0" smtClean="0"/>
              <a:t> that are not specified by 	the return</a:t>
            </a:r>
          </a:p>
          <a:p>
            <a:pPr marL="0" indent="0">
              <a:buNone/>
            </a:pPr>
            <a:endParaRPr lang="en-US" altLang="ja-JP" dirty="0" smtClean="0"/>
          </a:p>
          <a:p>
            <a:pPr marL="0" indent="0">
              <a:buNone/>
            </a:pPr>
            <a:r>
              <a:rPr lang="en-US" altLang="ja-JP" dirty="0" smtClean="0"/>
              <a:t>	when someone runs it, it can have </a:t>
            </a:r>
            <a:r>
              <a:rPr lang="en-US" altLang="ja-JP" b="1" dirty="0" smtClean="0"/>
              <a:t>side effects</a:t>
            </a:r>
            <a:endParaRPr lang="en-US" altLang="ja-JP" dirty="0"/>
          </a:p>
          <a:p>
            <a:pPr marL="0" indent="0">
              <a:buNone/>
            </a:pPr>
            <a:endParaRPr lang="en-US" altLang="ja-JP" dirty="0" smtClean="0"/>
          </a:p>
          <a:p>
            <a:pPr marL="0" indent="0">
              <a:buNone/>
            </a:pPr>
            <a:r>
              <a:rPr lang="en-US" altLang="ja-JP" dirty="0" smtClean="0"/>
              <a:t>	makes the function hard to use since you 	need to know what all the impacts will be</a:t>
            </a:r>
          </a:p>
          <a:p>
            <a:pPr marL="0" indent="0">
              <a:buNone/>
            </a:pPr>
            <a:endParaRPr kumimoji="1" lang="en-US" altLang="ja-JP" dirty="0" smtClean="0"/>
          </a:p>
          <a:p>
            <a:pPr marL="0" indent="0">
              <a:buNone/>
            </a:pPr>
            <a:r>
              <a:rPr kumimoji="1" lang="en-US" altLang="ja-JP" dirty="0" smtClean="0"/>
              <a:t>	use these to break your big code into smaller 	chunks, but they all work together</a:t>
            </a:r>
            <a:endParaRPr kumimoji="1" lang="en-US" altLang="ja-JP" dirty="0"/>
          </a:p>
        </p:txBody>
      </p:sp>
    </p:spTree>
    <p:extLst>
      <p:ext uri="{BB962C8B-B14F-4D97-AF65-F5344CB8AC3E}">
        <p14:creationId xmlns:p14="http://schemas.microsoft.com/office/powerpoint/2010/main" val="39521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Divide and conquer</a:t>
            </a:r>
            <a:endParaRPr kumimoji="1" lang="ja-JP" altLang="en-US" dirty="0"/>
          </a:p>
        </p:txBody>
      </p:sp>
      <p:sp>
        <p:nvSpPr>
          <p:cNvPr id="5" name="Subtitle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29723326"/>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divide and conquer</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b="1" dirty="0" smtClean="0"/>
              <a:t>Divide and Conquer</a:t>
            </a:r>
            <a:r>
              <a:rPr kumimoji="1" lang="en-US" altLang="ja-JP" dirty="0" smtClean="0"/>
              <a:t>: a great way to break up a complex programming problem into smaller steps</a:t>
            </a:r>
          </a:p>
          <a:p>
            <a:pPr marL="0" indent="0">
              <a:buNone/>
            </a:pPr>
            <a:endParaRPr lang="en-US" altLang="ja-JP" b="1" dirty="0"/>
          </a:p>
          <a:p>
            <a:pPr marL="0" indent="0">
              <a:buNone/>
            </a:pPr>
            <a:r>
              <a:rPr lang="en-US" altLang="ja-JP" dirty="0" smtClean="0"/>
              <a:t>as your programs get longer and longer, this provides a method to enable you to focus on one piece at a time.</a:t>
            </a:r>
            <a:endParaRPr kumimoji="1" lang="ja-JP" altLang="en-US" dirty="0"/>
          </a:p>
        </p:txBody>
      </p:sp>
    </p:spTree>
    <p:extLst>
      <p:ext uri="{BB962C8B-B14F-4D97-AF65-F5344CB8AC3E}">
        <p14:creationId xmlns:p14="http://schemas.microsoft.com/office/powerpoint/2010/main" val="25119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Assuming these commands work, everything makes sense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Think of the program as a high-level flow</a:t>
            </a:r>
            <a:endParaRPr kumimoji="1" lang="ja-JP" altLang="en-US" dirty="0"/>
          </a:p>
        </p:txBody>
      </p:sp>
      <p:grpSp>
        <p:nvGrpSpPr>
          <p:cNvPr id="4" name="グループ化 14"/>
          <p:cNvGrpSpPr/>
          <p:nvPr/>
        </p:nvGrpSpPr>
        <p:grpSpPr>
          <a:xfrm>
            <a:off x="1564869" y="2765244"/>
            <a:ext cx="6815317" cy="3347813"/>
            <a:chOff x="629777" y="1700808"/>
            <a:chExt cx="8427812" cy="4139901"/>
          </a:xfrm>
        </p:grpSpPr>
        <p:cxnSp>
          <p:nvCxnSpPr>
            <p:cNvPr id="5" name="直線矢印コネクタ 3"/>
            <p:cNvCxnSpPr/>
            <p:nvPr/>
          </p:nvCxnSpPr>
          <p:spPr>
            <a:xfrm flipV="1">
              <a:off x="2843808" y="2492896"/>
              <a:ext cx="2520280"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6"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t="8086" b="41852"/>
            <a:stretch/>
          </p:blipFill>
          <p:spPr bwMode="auto">
            <a:xfrm>
              <a:off x="5342385" y="1700808"/>
              <a:ext cx="3118048" cy="1805644"/>
            </a:xfrm>
            <a:prstGeom prst="rect">
              <a:avLst/>
            </a:prstGeom>
            <a:noFill/>
            <a:ln w="28575">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val="0"/>
                </a:ext>
              </a:extLst>
            </a:blip>
            <a:srcRect t="59442" b="18903"/>
            <a:stretch/>
          </p:blipFill>
          <p:spPr bwMode="auto">
            <a:xfrm>
              <a:off x="5168214" y="3751216"/>
              <a:ext cx="3889375" cy="974220"/>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6"/>
            <p:cNvCxnSpPr>
              <a:endCxn id="7" idx="1"/>
            </p:cNvCxnSpPr>
            <p:nvPr/>
          </p:nvCxnSpPr>
          <p:spPr>
            <a:xfrm>
              <a:off x="2828658" y="3196127"/>
              <a:ext cx="2339556" cy="1042199"/>
            </a:xfrm>
            <a:prstGeom prst="straightConnector1">
              <a:avLst/>
            </a:prstGeom>
            <a:ln>
              <a:solidFill>
                <a:schemeClr val="accent2">
                  <a:lumMod val="75000"/>
                </a:schemeClr>
              </a:solidFill>
              <a:tailEnd type="arrow"/>
            </a:ln>
          </p:spPr>
          <p:style>
            <a:lnRef idx="3">
              <a:schemeClr val="accent3"/>
            </a:lnRef>
            <a:fillRef idx="0">
              <a:schemeClr val="accent3"/>
            </a:fillRef>
            <a:effectRef idx="2">
              <a:schemeClr val="accent3"/>
            </a:effectRef>
            <a:fontRef idx="minor">
              <a:schemeClr val="tx1"/>
            </a:fontRef>
          </p:style>
        </p:cxnSp>
        <p:pic>
          <p:nvPicPr>
            <p:cNvPr id="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val="0"/>
                </a:ext>
              </a:extLst>
            </a:blip>
            <a:srcRect t="83141" b="8881"/>
            <a:stretch/>
          </p:blipFill>
          <p:spPr bwMode="auto">
            <a:xfrm>
              <a:off x="5168213" y="5481787"/>
              <a:ext cx="3889375" cy="358922"/>
            </a:xfrm>
            <a:prstGeom prst="rect">
              <a:avLst/>
            </a:prstGeom>
            <a:noFill/>
            <a:ln w="2857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矢印コネクタ 8"/>
            <p:cNvCxnSpPr>
              <a:endCxn id="9" idx="1"/>
            </p:cNvCxnSpPr>
            <p:nvPr/>
          </p:nvCxnSpPr>
          <p:spPr>
            <a:xfrm>
              <a:off x="2843808" y="3429000"/>
              <a:ext cx="2324405" cy="2232248"/>
            </a:xfrm>
            <a:prstGeom prst="straightConnector1">
              <a:avLst/>
            </a:prstGeom>
            <a:ln>
              <a:solidFill>
                <a:srgbClr val="00B0F0"/>
              </a:solidFill>
              <a:tailEnd type="arrow"/>
            </a:ln>
          </p:spPr>
          <p:style>
            <a:lnRef idx="3">
              <a:schemeClr val="accent3"/>
            </a:lnRef>
            <a:fillRef idx="0">
              <a:schemeClr val="accent3"/>
            </a:fillRef>
            <a:effectRef idx="2">
              <a:schemeClr val="accent3"/>
            </a:effectRef>
            <a:fontRef idx="minor">
              <a:schemeClr val="tx1"/>
            </a:fontRef>
          </p:style>
        </p:cxnSp>
        <p:cxnSp>
          <p:nvCxnSpPr>
            <p:cNvPr id="11" name="直線コネクタ 9"/>
            <p:cNvCxnSpPr/>
            <p:nvPr/>
          </p:nvCxnSpPr>
          <p:spPr>
            <a:xfrm>
              <a:off x="629777" y="3429000"/>
              <a:ext cx="208823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a:xfrm>
              <a:off x="629777" y="3212976"/>
              <a:ext cx="2088232"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a:xfrm>
              <a:off x="629777" y="2996952"/>
              <a:ext cx="2088232"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457199" y="4162781"/>
            <a:ext cx="1018457" cy="12104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77944" y="5380672"/>
            <a:ext cx="2823081" cy="923330"/>
          </a:xfrm>
          <a:prstGeom prst="rect">
            <a:avLst/>
          </a:prstGeom>
          <a:noFill/>
        </p:spPr>
        <p:txBody>
          <a:bodyPr wrap="none" rtlCol="0">
            <a:spAutoFit/>
          </a:bodyPr>
          <a:lstStyle/>
          <a:p>
            <a:r>
              <a:rPr kumimoji="1" lang="en-US" altLang="ja-JP" dirty="0" smtClean="0"/>
              <a:t>Overview of the program, in</a:t>
            </a:r>
          </a:p>
          <a:p>
            <a:r>
              <a:rPr lang="en-US" altLang="ja-JP" dirty="0" smtClean="0"/>
              <a:t>Your draw loop..</a:t>
            </a:r>
          </a:p>
          <a:p>
            <a:r>
              <a:rPr lang="en-US" altLang="ja-JP" dirty="0" smtClean="0"/>
              <a:t>Details on the right</a:t>
            </a:r>
          </a:p>
        </p:txBody>
      </p:sp>
    </p:spTree>
    <p:extLst>
      <p:ext uri="{BB962C8B-B14F-4D97-AF65-F5344CB8AC3E}">
        <p14:creationId xmlns:p14="http://schemas.microsoft.com/office/powerpoint/2010/main" val="18979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46138"/>
          </a:xfrm>
        </p:spPr>
        <p:txBody>
          <a:bodyPr>
            <a:normAutofit/>
          </a:bodyPr>
          <a:lstStyle/>
          <a:p>
            <a:r>
              <a:rPr lang="en-US" dirty="0" smtClean="0"/>
              <a:t>Example problem: spaceship shooter</a:t>
            </a:r>
            <a:endParaRPr lang="en-US" dirty="0"/>
          </a:p>
        </p:txBody>
      </p:sp>
      <p:sp>
        <p:nvSpPr>
          <p:cNvPr id="3" name="Content Placeholder 2"/>
          <p:cNvSpPr>
            <a:spLocks noGrp="1"/>
          </p:cNvSpPr>
          <p:nvPr>
            <p:ph idx="1"/>
          </p:nvPr>
        </p:nvSpPr>
        <p:spPr>
          <a:xfrm>
            <a:off x="251521" y="846138"/>
            <a:ext cx="6582694" cy="5823222"/>
          </a:xfrm>
        </p:spPr>
        <p:txBody>
          <a:bodyPr>
            <a:normAutofit fontScale="92500" lnSpcReduction="20000"/>
          </a:bodyPr>
          <a:lstStyle/>
          <a:p>
            <a:pPr marL="0" indent="0">
              <a:buNone/>
            </a:pPr>
            <a:r>
              <a:rPr lang="en-US" altLang="ja-JP" dirty="0"/>
              <a:t>The space ship is linked to the </a:t>
            </a:r>
            <a:r>
              <a:rPr lang="en-US" altLang="ja-JP" dirty="0" err="1" smtClean="0"/>
              <a:t>mouseX</a:t>
            </a:r>
            <a:r>
              <a:rPr lang="en-US" altLang="ja-JP" dirty="0" smtClean="0"/>
              <a:t>.</a:t>
            </a:r>
          </a:p>
          <a:p>
            <a:pPr marL="0" indent="0">
              <a:buNone/>
            </a:pPr>
            <a:r>
              <a:rPr lang="en-US" altLang="ja-JP" dirty="0" smtClean="0"/>
              <a:t>If </a:t>
            </a:r>
            <a:r>
              <a:rPr lang="en-US" altLang="ja-JP" dirty="0"/>
              <a:t>the mouse button is pressed, the ship fires a </a:t>
            </a:r>
            <a:r>
              <a:rPr lang="en-US" altLang="ja-JP" dirty="0" smtClean="0"/>
              <a:t>bullet up.</a:t>
            </a:r>
          </a:p>
          <a:p>
            <a:pPr marL="0" indent="0">
              <a:buNone/>
            </a:pPr>
            <a:r>
              <a:rPr lang="en-US" altLang="ja-JP" dirty="0" smtClean="0"/>
              <a:t>If </a:t>
            </a:r>
            <a:r>
              <a:rPr lang="en-US" altLang="ja-JP" dirty="0"/>
              <a:t>the user clicks while a bullet is flying, nothing </a:t>
            </a:r>
            <a:r>
              <a:rPr lang="en-US" altLang="ja-JP" dirty="0" smtClean="0"/>
              <a:t>happens.</a:t>
            </a:r>
          </a:p>
          <a:p>
            <a:pPr marL="0" indent="0">
              <a:buNone/>
            </a:pPr>
            <a:r>
              <a:rPr lang="en-US" altLang="ja-JP" dirty="0" smtClean="0"/>
              <a:t>If a bullet hits the bad guy, game over</a:t>
            </a:r>
          </a:p>
          <a:p>
            <a:pPr marL="0" indent="0">
              <a:buNone/>
            </a:pPr>
            <a:endParaRPr lang="en-US" dirty="0"/>
          </a:p>
          <a:p>
            <a:pPr marL="0" indent="0">
              <a:buNone/>
            </a:pPr>
            <a:r>
              <a:rPr lang="en-US" dirty="0" smtClean="0"/>
              <a:t>Divide and conquer:</a:t>
            </a:r>
          </a:p>
          <a:p>
            <a:pPr marL="0" indent="0">
              <a:buNone/>
            </a:pPr>
            <a:r>
              <a:rPr lang="en-US" dirty="0"/>
              <a:t>	</a:t>
            </a:r>
            <a:r>
              <a:rPr lang="en-US" dirty="0" smtClean="0"/>
              <a:t>think about the problem in English 	first.</a:t>
            </a:r>
          </a:p>
          <a:p>
            <a:pPr marL="0" indent="0">
              <a:buNone/>
            </a:pPr>
            <a:r>
              <a:rPr lang="en-US" dirty="0"/>
              <a:t>	</a:t>
            </a:r>
            <a:r>
              <a:rPr lang="en-US" dirty="0" smtClean="0"/>
              <a:t>turn these steps into new 	commands</a:t>
            </a:r>
          </a:p>
          <a:p>
            <a:pPr marL="0" indent="0">
              <a:buNone/>
            </a:pPr>
            <a:r>
              <a:rPr lang="en-US" dirty="0"/>
              <a:t>	</a:t>
            </a:r>
            <a:r>
              <a:rPr lang="en-US" dirty="0" smtClean="0"/>
              <a:t>focus on one element at a time</a:t>
            </a:r>
          </a:p>
        </p:txBody>
      </p:sp>
      <p:pic>
        <p:nvPicPr>
          <p:cNvPr id="5" name="Picture 4"/>
          <p:cNvPicPr/>
          <p:nvPr/>
        </p:nvPicPr>
        <p:blipFill rotWithShape="1">
          <a:blip r:embed="rId2">
            <a:extLst>
              <a:ext uri="{28A0092B-C50C-407E-A947-70E740481C1C}">
                <a14:useLocalDpi xmlns:a14="http://schemas.microsoft.com/office/drawing/2010/main" val="0"/>
              </a:ext>
            </a:extLst>
          </a:blip>
          <a:srcRect l="1497" t="5732" r="1629" b="2137"/>
          <a:stretch/>
        </p:blipFill>
        <p:spPr bwMode="auto">
          <a:xfrm>
            <a:off x="6516216" y="764705"/>
            <a:ext cx="2535818" cy="2519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735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Let’s implement our sample problem</a:t>
            </a:r>
            <a:endParaRPr kumimoji="1" lang="ja-JP" altLang="en-US" dirty="0"/>
          </a:p>
        </p:txBody>
      </p:sp>
      <p:sp>
        <p:nvSpPr>
          <p:cNvPr id="4" name="Content Placeholder 2"/>
          <p:cNvSpPr>
            <a:spLocks noGrp="1"/>
          </p:cNvSpPr>
          <p:nvPr>
            <p:ph idx="1"/>
          </p:nvPr>
        </p:nvSpPr>
        <p:spPr>
          <a:xfrm>
            <a:off x="457200" y="1268760"/>
            <a:ext cx="8579296" cy="5328592"/>
          </a:xfrm>
        </p:spPr>
        <p:txBody>
          <a:bodyPr>
            <a:normAutofit/>
          </a:bodyPr>
          <a:lstStyle/>
          <a:p>
            <a:pPr marL="0" indent="0">
              <a:buNone/>
            </a:pPr>
            <a:r>
              <a:rPr kumimoji="1" lang="en-US" altLang="ja-JP" dirty="0" smtClean="0"/>
              <a:t>step 1: write the program as a series of steps in comments, in English</a:t>
            </a:r>
          </a:p>
          <a:p>
            <a:pPr marL="0" indent="0">
              <a:buNone/>
            </a:pPr>
            <a:endParaRPr lang="en-US" altLang="ja-JP" dirty="0" smtClean="0"/>
          </a:p>
          <a:p>
            <a:pPr marL="0" indent="0">
              <a:buNone/>
            </a:pPr>
            <a:r>
              <a:rPr kumimoji="1" lang="en-US" altLang="ja-JP" dirty="0" smtClean="0"/>
              <a:t>2: turn each step into a function name (command)</a:t>
            </a:r>
          </a:p>
          <a:p>
            <a:pPr marL="0" indent="0">
              <a:buNone/>
            </a:pPr>
            <a:endParaRPr lang="en-US" altLang="ja-JP" dirty="0" smtClean="0"/>
          </a:p>
          <a:p>
            <a:pPr marL="0" indent="0">
              <a:buNone/>
            </a:pPr>
            <a:r>
              <a:rPr lang="en-US" altLang="ja-JP" dirty="0" smtClean="0"/>
              <a:t>3: create the empty functions</a:t>
            </a:r>
          </a:p>
          <a:p>
            <a:pPr marL="0" indent="0">
              <a:buNone/>
            </a:pPr>
            <a:endParaRPr lang="en-US" altLang="ja-JP" dirty="0" smtClean="0"/>
          </a:p>
          <a:p>
            <a:pPr marL="0" indent="0">
              <a:buNone/>
            </a:pPr>
            <a:r>
              <a:rPr lang="en-US" altLang="ja-JP" dirty="0" smtClean="0"/>
              <a:t>4: start implementing the functions</a:t>
            </a:r>
            <a:endParaRPr kumimoji="1" lang="ja-JP" altLang="en-US" dirty="0"/>
          </a:p>
        </p:txBody>
      </p:sp>
      <p:sp>
        <p:nvSpPr>
          <p:cNvPr id="5" name="円/楕円 4"/>
          <p:cNvSpPr/>
          <p:nvPr/>
        </p:nvSpPr>
        <p:spPr>
          <a:xfrm>
            <a:off x="251520" y="1196752"/>
            <a:ext cx="84969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 name="Picture 5"/>
          <p:cNvPicPr/>
          <p:nvPr/>
        </p:nvPicPr>
        <p:blipFill rotWithShape="1">
          <a:blip r:embed="rId2">
            <a:extLst>
              <a:ext uri="{28A0092B-C50C-407E-A947-70E740481C1C}">
                <a14:useLocalDpi xmlns:a14="http://schemas.microsoft.com/office/drawing/2010/main" val="0"/>
              </a:ext>
            </a:extLst>
          </a:blip>
          <a:srcRect l="1497" t="5732" r="1629" b="2137"/>
          <a:stretch/>
        </p:blipFill>
        <p:spPr bwMode="auto">
          <a:xfrm>
            <a:off x="6493671" y="4115132"/>
            <a:ext cx="2535818" cy="2519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146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Steps…</a:t>
            </a:r>
            <a:endParaRPr kumimoji="1" lang="ja-JP" altLang="en-US" dirty="0"/>
          </a:p>
        </p:txBody>
      </p:sp>
      <p:sp>
        <p:nvSpPr>
          <p:cNvPr id="3" name="Content Placeholder 2"/>
          <p:cNvSpPr>
            <a:spLocks noGrp="1"/>
          </p:cNvSpPr>
          <p:nvPr>
            <p:ph idx="1"/>
          </p:nvPr>
        </p:nvSpPr>
        <p:spPr/>
        <p:txBody>
          <a:bodyPr>
            <a:normAutofit fontScale="92500" lnSpcReduction="10000"/>
          </a:bodyPr>
          <a:lstStyle/>
          <a:p>
            <a:pPr lvl="0"/>
            <a:r>
              <a:rPr lang="en-US" altLang="ja-JP" dirty="0"/>
              <a:t>Draw a title at the top of the screen</a:t>
            </a:r>
            <a:endParaRPr lang="ja-JP" altLang="ja-JP" dirty="0"/>
          </a:p>
          <a:p>
            <a:pPr lvl="0"/>
            <a:r>
              <a:rPr lang="en-US" altLang="ja-JP" dirty="0"/>
              <a:t>Move and Draw the spaceship</a:t>
            </a:r>
            <a:endParaRPr lang="ja-JP" altLang="ja-JP" dirty="0"/>
          </a:p>
          <a:p>
            <a:pPr lvl="0"/>
            <a:r>
              <a:rPr lang="en-US" altLang="ja-JP" dirty="0"/>
              <a:t>Check If the spaceship should shoot, and if so, start a bullet</a:t>
            </a:r>
            <a:endParaRPr lang="ja-JP" altLang="ja-JP" dirty="0"/>
          </a:p>
          <a:p>
            <a:pPr lvl="0"/>
            <a:r>
              <a:rPr lang="en-US" altLang="ja-JP" dirty="0"/>
              <a:t>Move and Draw the Bullet</a:t>
            </a:r>
            <a:endParaRPr lang="ja-JP" altLang="ja-JP" dirty="0"/>
          </a:p>
          <a:p>
            <a:pPr lvl="0"/>
            <a:r>
              <a:rPr lang="en-US" altLang="ja-JP" dirty="0"/>
              <a:t>Move and Draw the bad guy</a:t>
            </a:r>
            <a:endParaRPr lang="ja-JP" altLang="ja-JP" dirty="0"/>
          </a:p>
          <a:p>
            <a:pPr lvl="0"/>
            <a:r>
              <a:rPr lang="en-US" altLang="ja-JP" dirty="0"/>
              <a:t>Check if the bullet hit the bad guy, and if so, stop the game</a:t>
            </a:r>
            <a:endParaRPr lang="ja-JP" altLang="ja-JP" dirty="0"/>
          </a:p>
          <a:p>
            <a:pPr lvl="0"/>
            <a:r>
              <a:rPr lang="en-US" altLang="ja-JP" dirty="0"/>
              <a:t>Draw “WIN” if the game is over</a:t>
            </a:r>
            <a:r>
              <a:rPr lang="en-US" altLang="ja-JP" dirty="0" smtClean="0"/>
              <a:t>.</a:t>
            </a:r>
            <a:endParaRPr lang="ja-JP" altLang="ja-JP" dirty="0"/>
          </a:p>
        </p:txBody>
      </p:sp>
      <p:pic>
        <p:nvPicPr>
          <p:cNvPr id="4" name="Picture 3"/>
          <p:cNvPicPr/>
          <p:nvPr/>
        </p:nvPicPr>
        <p:blipFill rotWithShape="1">
          <a:blip r:embed="rId2">
            <a:extLst>
              <a:ext uri="{28A0092B-C50C-407E-A947-70E740481C1C}">
                <a14:useLocalDpi xmlns:a14="http://schemas.microsoft.com/office/drawing/2010/main" val="0"/>
              </a:ext>
            </a:extLst>
          </a:blip>
          <a:srcRect l="1497" t="5732" r="1629" b="2137"/>
          <a:stretch/>
        </p:blipFill>
        <p:spPr bwMode="auto">
          <a:xfrm>
            <a:off x="6608182" y="0"/>
            <a:ext cx="2535818" cy="2519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228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Let’s implement our sample problem</a:t>
            </a:r>
            <a:endParaRPr kumimoji="1" lang="ja-JP" altLang="en-US" dirty="0"/>
          </a:p>
        </p:txBody>
      </p:sp>
      <p:sp>
        <p:nvSpPr>
          <p:cNvPr id="4" name="Content Placeholder 2"/>
          <p:cNvSpPr>
            <a:spLocks noGrp="1"/>
          </p:cNvSpPr>
          <p:nvPr>
            <p:ph idx="1"/>
          </p:nvPr>
        </p:nvSpPr>
        <p:spPr>
          <a:xfrm>
            <a:off x="457200" y="1268760"/>
            <a:ext cx="8579296" cy="5328592"/>
          </a:xfrm>
        </p:spPr>
        <p:txBody>
          <a:bodyPr>
            <a:normAutofit/>
          </a:bodyPr>
          <a:lstStyle/>
          <a:p>
            <a:pPr marL="0" indent="0">
              <a:buNone/>
            </a:pPr>
            <a:r>
              <a:rPr kumimoji="1" lang="en-US" altLang="ja-JP" dirty="0" smtClean="0"/>
              <a:t>step 1: write the program as a series of steps in comments, in English</a:t>
            </a:r>
          </a:p>
          <a:p>
            <a:pPr marL="0" indent="0">
              <a:buNone/>
            </a:pPr>
            <a:endParaRPr lang="en-US" altLang="ja-JP" dirty="0" smtClean="0"/>
          </a:p>
          <a:p>
            <a:pPr marL="0" indent="0">
              <a:buNone/>
            </a:pPr>
            <a:r>
              <a:rPr kumimoji="1" lang="en-US" altLang="ja-JP" dirty="0" smtClean="0"/>
              <a:t>2: turn each step into a function name (command)</a:t>
            </a:r>
          </a:p>
          <a:p>
            <a:pPr marL="0" indent="0">
              <a:buNone/>
            </a:pPr>
            <a:endParaRPr lang="en-US" altLang="ja-JP" dirty="0" smtClean="0"/>
          </a:p>
          <a:p>
            <a:pPr marL="0" indent="0">
              <a:buNone/>
            </a:pPr>
            <a:r>
              <a:rPr lang="en-US" altLang="ja-JP" dirty="0" smtClean="0"/>
              <a:t>3: create the empty functions</a:t>
            </a:r>
          </a:p>
          <a:p>
            <a:pPr marL="0" indent="0">
              <a:buNone/>
            </a:pPr>
            <a:endParaRPr lang="en-US" altLang="ja-JP" dirty="0" smtClean="0"/>
          </a:p>
          <a:p>
            <a:pPr marL="0" indent="0">
              <a:buNone/>
            </a:pPr>
            <a:r>
              <a:rPr lang="en-US" altLang="ja-JP" dirty="0" smtClean="0"/>
              <a:t>4: start implementing the functions</a:t>
            </a:r>
            <a:endParaRPr kumimoji="1" lang="ja-JP" altLang="en-US" dirty="0"/>
          </a:p>
        </p:txBody>
      </p:sp>
      <p:sp>
        <p:nvSpPr>
          <p:cNvPr id="5" name="円/楕円 4"/>
          <p:cNvSpPr/>
          <p:nvPr/>
        </p:nvSpPr>
        <p:spPr>
          <a:xfrm>
            <a:off x="251520" y="2636912"/>
            <a:ext cx="84969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 name="Picture 5"/>
          <p:cNvPicPr/>
          <p:nvPr/>
        </p:nvPicPr>
        <p:blipFill rotWithShape="1">
          <a:blip r:embed="rId2">
            <a:extLst>
              <a:ext uri="{28A0092B-C50C-407E-A947-70E740481C1C}">
                <a14:useLocalDpi xmlns:a14="http://schemas.microsoft.com/office/drawing/2010/main" val="0"/>
              </a:ext>
            </a:extLst>
          </a:blip>
          <a:srcRect l="1497" t="5732" r="1629" b="2137"/>
          <a:stretch/>
        </p:blipFill>
        <p:spPr bwMode="auto">
          <a:xfrm>
            <a:off x="6608182" y="4242365"/>
            <a:ext cx="2535818" cy="2519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61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634082"/>
          </a:xfrm>
        </p:spPr>
        <p:txBody>
          <a:bodyPr>
            <a:normAutofit fontScale="90000"/>
          </a:bodyPr>
          <a:lstStyle/>
          <a:p>
            <a:r>
              <a:rPr kumimoji="1" lang="en-US" altLang="ja-JP" dirty="0" smtClean="0"/>
              <a:t>Turn these steps into commands</a:t>
            </a:r>
            <a:endParaRPr kumimoji="1" lang="ja-JP" altLang="en-US" dirty="0"/>
          </a:p>
        </p:txBody>
      </p:sp>
      <p:sp>
        <p:nvSpPr>
          <p:cNvPr id="3" name="Content Placeholder 2"/>
          <p:cNvSpPr>
            <a:spLocks noGrp="1"/>
          </p:cNvSpPr>
          <p:nvPr>
            <p:ph idx="1"/>
          </p:nvPr>
        </p:nvSpPr>
        <p:spPr>
          <a:xfrm>
            <a:off x="457200" y="678706"/>
            <a:ext cx="8229600" cy="6179294"/>
          </a:xfrm>
        </p:spPr>
        <p:txBody>
          <a:bodyPr>
            <a:normAutofit fontScale="70000" lnSpcReduction="20000"/>
          </a:bodyPr>
          <a:lstStyle/>
          <a:p>
            <a:pPr marL="0" lvl="0" indent="0">
              <a:buNone/>
            </a:pPr>
            <a:r>
              <a:rPr lang="en-US" altLang="ja-JP" dirty="0" smtClean="0"/>
              <a:t>//Draw </a:t>
            </a:r>
            <a:r>
              <a:rPr lang="en-US" altLang="ja-JP" dirty="0"/>
              <a:t>a title at the top of the </a:t>
            </a:r>
            <a:r>
              <a:rPr lang="en-US" altLang="ja-JP" dirty="0" smtClean="0"/>
              <a:t>screen</a:t>
            </a:r>
          </a:p>
          <a:p>
            <a:pPr marL="0" lvl="0" indent="0">
              <a:buNone/>
            </a:pPr>
            <a:r>
              <a:rPr lang="en-US" altLang="ja-JP" dirty="0" err="1" smtClean="0"/>
              <a:t>drawTitle</a:t>
            </a:r>
            <a:r>
              <a:rPr lang="en-US" altLang="ja-JP" dirty="0" smtClean="0"/>
              <a:t>();</a:t>
            </a:r>
            <a:endParaRPr lang="ja-JP" altLang="ja-JP" dirty="0"/>
          </a:p>
          <a:p>
            <a:pPr marL="0" lvl="0" indent="0">
              <a:buNone/>
            </a:pPr>
            <a:endParaRPr lang="en-US" altLang="ja-JP" sz="1800" dirty="0" smtClean="0"/>
          </a:p>
          <a:p>
            <a:pPr marL="0" lvl="0" indent="0">
              <a:buNone/>
            </a:pPr>
            <a:r>
              <a:rPr lang="en-US" altLang="ja-JP" dirty="0" smtClean="0"/>
              <a:t>//Move </a:t>
            </a:r>
            <a:r>
              <a:rPr lang="en-US" altLang="ja-JP" dirty="0"/>
              <a:t>and Draw the </a:t>
            </a:r>
            <a:r>
              <a:rPr lang="en-US" altLang="ja-JP" dirty="0" smtClean="0"/>
              <a:t>spaceship</a:t>
            </a:r>
          </a:p>
          <a:p>
            <a:pPr marL="0" lvl="0" indent="0">
              <a:buNone/>
            </a:pPr>
            <a:r>
              <a:rPr lang="en-US" altLang="ja-JP" dirty="0"/>
              <a:t> </a:t>
            </a:r>
            <a:r>
              <a:rPr lang="en-US" altLang="ja-JP" dirty="0" err="1"/>
              <a:t>moveAndDrawShip</a:t>
            </a:r>
            <a:r>
              <a:rPr lang="en-US" altLang="ja-JP" dirty="0" smtClean="0"/>
              <a:t>();</a:t>
            </a:r>
          </a:p>
          <a:p>
            <a:pPr marL="0" lvl="0" indent="0">
              <a:buNone/>
            </a:pPr>
            <a:endParaRPr lang="en-US" altLang="ja-JP" sz="1800" dirty="0" smtClean="0"/>
          </a:p>
          <a:p>
            <a:pPr marL="0" lvl="0" indent="0">
              <a:buNone/>
            </a:pPr>
            <a:r>
              <a:rPr lang="en-US" altLang="ja-JP" dirty="0" smtClean="0"/>
              <a:t>//Check </a:t>
            </a:r>
            <a:r>
              <a:rPr lang="en-US" altLang="ja-JP" dirty="0"/>
              <a:t>If the spaceship should shoot, and if so, start a </a:t>
            </a:r>
            <a:r>
              <a:rPr lang="en-US" altLang="ja-JP" dirty="0" smtClean="0"/>
              <a:t>bullet</a:t>
            </a:r>
          </a:p>
          <a:p>
            <a:pPr marL="0" indent="0">
              <a:buNone/>
            </a:pPr>
            <a:r>
              <a:rPr lang="en-US" altLang="ja-JP" dirty="0" err="1"/>
              <a:t>checkAndDoShoot</a:t>
            </a:r>
            <a:r>
              <a:rPr lang="en-US" altLang="ja-JP" dirty="0"/>
              <a:t>();  </a:t>
            </a:r>
          </a:p>
          <a:p>
            <a:pPr marL="0" lvl="0" indent="0">
              <a:buNone/>
            </a:pPr>
            <a:endParaRPr lang="ja-JP" altLang="ja-JP" sz="1800" dirty="0"/>
          </a:p>
          <a:p>
            <a:pPr marL="0" lvl="0" indent="0">
              <a:buNone/>
            </a:pPr>
            <a:r>
              <a:rPr lang="en-US" altLang="ja-JP" dirty="0" smtClean="0"/>
              <a:t>//Move </a:t>
            </a:r>
            <a:r>
              <a:rPr lang="en-US" altLang="ja-JP" dirty="0"/>
              <a:t>and Draw the </a:t>
            </a:r>
            <a:r>
              <a:rPr lang="en-US" altLang="ja-JP" dirty="0" smtClean="0"/>
              <a:t>Bullet</a:t>
            </a:r>
          </a:p>
          <a:p>
            <a:pPr marL="0" indent="0">
              <a:buNone/>
            </a:pPr>
            <a:r>
              <a:rPr lang="en-US" altLang="ja-JP" dirty="0" err="1"/>
              <a:t>moveAndDrawBullet</a:t>
            </a:r>
            <a:r>
              <a:rPr lang="en-US" altLang="ja-JP" dirty="0"/>
              <a:t>();</a:t>
            </a:r>
          </a:p>
          <a:p>
            <a:pPr marL="0" lvl="0" indent="0">
              <a:buNone/>
            </a:pPr>
            <a:endParaRPr lang="ja-JP" altLang="ja-JP" sz="1800" dirty="0"/>
          </a:p>
          <a:p>
            <a:pPr marL="0" lvl="0" indent="0">
              <a:buNone/>
            </a:pPr>
            <a:r>
              <a:rPr lang="en-US" altLang="ja-JP" dirty="0" smtClean="0"/>
              <a:t>//Move </a:t>
            </a:r>
            <a:r>
              <a:rPr lang="en-US" altLang="ja-JP" dirty="0"/>
              <a:t>and Draw the bad </a:t>
            </a:r>
            <a:r>
              <a:rPr lang="en-US" altLang="ja-JP" dirty="0" smtClean="0"/>
              <a:t>guy</a:t>
            </a:r>
          </a:p>
          <a:p>
            <a:pPr marL="0" indent="0">
              <a:buNone/>
            </a:pPr>
            <a:r>
              <a:rPr lang="en-US" altLang="ja-JP" dirty="0" err="1"/>
              <a:t>moveAndDrawBadGuy</a:t>
            </a:r>
            <a:r>
              <a:rPr lang="en-US" altLang="ja-JP" dirty="0"/>
              <a:t>();</a:t>
            </a:r>
          </a:p>
          <a:p>
            <a:pPr marL="0" lvl="0" indent="0">
              <a:buNone/>
            </a:pPr>
            <a:endParaRPr lang="ja-JP" altLang="ja-JP" sz="1700" dirty="0"/>
          </a:p>
          <a:p>
            <a:pPr marL="0" lvl="0" indent="0">
              <a:buNone/>
            </a:pPr>
            <a:r>
              <a:rPr lang="en-US" altLang="ja-JP" dirty="0" smtClean="0"/>
              <a:t>//Check </a:t>
            </a:r>
            <a:r>
              <a:rPr lang="en-US" altLang="ja-JP" dirty="0"/>
              <a:t>if the bullet hit the bad guy, and if so, stop the </a:t>
            </a:r>
            <a:r>
              <a:rPr lang="en-US" altLang="ja-JP" dirty="0" smtClean="0"/>
              <a:t>game</a:t>
            </a:r>
          </a:p>
          <a:p>
            <a:pPr marL="0" indent="0">
              <a:buNone/>
            </a:pPr>
            <a:r>
              <a:rPr lang="en-US" altLang="ja-JP" dirty="0" err="1"/>
              <a:t>checkBulletHit</a:t>
            </a:r>
            <a:r>
              <a:rPr lang="en-US" altLang="ja-JP" dirty="0"/>
              <a:t>();</a:t>
            </a:r>
          </a:p>
          <a:p>
            <a:pPr marL="0" lvl="0" indent="0">
              <a:buNone/>
            </a:pPr>
            <a:endParaRPr lang="ja-JP" altLang="ja-JP" sz="1700" dirty="0"/>
          </a:p>
          <a:p>
            <a:pPr marL="0" lvl="0" indent="0">
              <a:buNone/>
            </a:pPr>
            <a:r>
              <a:rPr lang="en-US" altLang="ja-JP" dirty="0" smtClean="0"/>
              <a:t>//Draw </a:t>
            </a:r>
            <a:r>
              <a:rPr lang="en-US" altLang="ja-JP" dirty="0"/>
              <a:t>“WIN” if the game is over</a:t>
            </a:r>
            <a:r>
              <a:rPr lang="en-US" altLang="ja-JP" dirty="0" smtClean="0"/>
              <a:t>.</a:t>
            </a:r>
          </a:p>
          <a:p>
            <a:pPr marL="0" lvl="0" indent="0">
              <a:buNone/>
            </a:pPr>
            <a:r>
              <a:rPr lang="en-US" altLang="ja-JP" dirty="0" err="1" smtClean="0"/>
              <a:t>drawWinMessage</a:t>
            </a:r>
            <a:r>
              <a:rPr lang="en-US" altLang="ja-JP" dirty="0" smtClean="0"/>
              <a:t>();</a:t>
            </a:r>
            <a:endParaRPr lang="ja-JP" altLang="ja-JP" dirty="0"/>
          </a:p>
        </p:txBody>
      </p:sp>
    </p:spTree>
    <p:extLst>
      <p:ext uri="{BB962C8B-B14F-4D97-AF65-F5344CB8AC3E}">
        <p14:creationId xmlns:p14="http://schemas.microsoft.com/office/powerpoint/2010/main" val="22661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Let’s implement our sample problem</a:t>
            </a:r>
            <a:endParaRPr kumimoji="1" lang="ja-JP" altLang="en-US" dirty="0"/>
          </a:p>
        </p:txBody>
      </p:sp>
      <p:sp>
        <p:nvSpPr>
          <p:cNvPr id="4" name="Content Placeholder 2"/>
          <p:cNvSpPr>
            <a:spLocks noGrp="1"/>
          </p:cNvSpPr>
          <p:nvPr>
            <p:ph idx="1"/>
          </p:nvPr>
        </p:nvSpPr>
        <p:spPr>
          <a:xfrm>
            <a:off x="457200" y="1268760"/>
            <a:ext cx="8579296" cy="5328592"/>
          </a:xfrm>
        </p:spPr>
        <p:txBody>
          <a:bodyPr>
            <a:normAutofit/>
          </a:bodyPr>
          <a:lstStyle/>
          <a:p>
            <a:pPr marL="0" indent="0">
              <a:buNone/>
            </a:pPr>
            <a:r>
              <a:rPr kumimoji="1" lang="en-US" altLang="ja-JP" dirty="0" smtClean="0"/>
              <a:t>step 1: write the program as a series of steps in comments, in English</a:t>
            </a:r>
          </a:p>
          <a:p>
            <a:pPr marL="0" indent="0">
              <a:buNone/>
            </a:pPr>
            <a:endParaRPr lang="en-US" altLang="ja-JP" dirty="0" smtClean="0"/>
          </a:p>
          <a:p>
            <a:pPr marL="0" indent="0">
              <a:buNone/>
            </a:pPr>
            <a:r>
              <a:rPr kumimoji="1" lang="en-US" altLang="ja-JP" dirty="0" smtClean="0"/>
              <a:t>2: turn each step into a function name (command)</a:t>
            </a:r>
          </a:p>
          <a:p>
            <a:pPr marL="0" indent="0">
              <a:buNone/>
            </a:pPr>
            <a:endParaRPr lang="en-US" altLang="ja-JP" dirty="0" smtClean="0"/>
          </a:p>
          <a:p>
            <a:pPr marL="0" indent="0">
              <a:buNone/>
            </a:pPr>
            <a:r>
              <a:rPr lang="en-US" altLang="ja-JP" dirty="0" smtClean="0"/>
              <a:t>3: create the empty functions</a:t>
            </a:r>
          </a:p>
          <a:p>
            <a:pPr marL="0" indent="0">
              <a:buNone/>
            </a:pPr>
            <a:endParaRPr lang="en-US" altLang="ja-JP" dirty="0" smtClean="0"/>
          </a:p>
          <a:p>
            <a:pPr marL="0" indent="0">
              <a:buNone/>
            </a:pPr>
            <a:r>
              <a:rPr lang="en-US" altLang="ja-JP" dirty="0" smtClean="0"/>
              <a:t>4: start implementing the functions</a:t>
            </a:r>
            <a:endParaRPr kumimoji="1" lang="ja-JP" altLang="en-US" dirty="0"/>
          </a:p>
        </p:txBody>
      </p:sp>
      <p:sp>
        <p:nvSpPr>
          <p:cNvPr id="5" name="円/楕円 4"/>
          <p:cNvSpPr/>
          <p:nvPr/>
        </p:nvSpPr>
        <p:spPr>
          <a:xfrm>
            <a:off x="251520" y="3789040"/>
            <a:ext cx="84969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 name="Picture 5"/>
          <p:cNvPicPr/>
          <p:nvPr/>
        </p:nvPicPr>
        <p:blipFill rotWithShape="1">
          <a:blip r:embed="rId2">
            <a:extLst>
              <a:ext uri="{28A0092B-C50C-407E-A947-70E740481C1C}">
                <a14:useLocalDpi xmlns:a14="http://schemas.microsoft.com/office/drawing/2010/main" val="0"/>
              </a:ext>
            </a:extLst>
          </a:blip>
          <a:srcRect l="1497" t="5732" r="1629" b="2137"/>
          <a:stretch/>
        </p:blipFill>
        <p:spPr bwMode="auto">
          <a:xfrm>
            <a:off x="6622170" y="4338872"/>
            <a:ext cx="2535818" cy="2519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568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dirty="0" smtClean="0"/>
              <a:t>what is this course </a:t>
            </a:r>
            <a:r>
              <a:rPr lang="en-US" b="1" i="1" dirty="0" smtClean="0"/>
              <a:t>not</a:t>
            </a:r>
            <a:r>
              <a:rPr lang="en-US" dirty="0" smtClean="0"/>
              <a:t> about?</a:t>
            </a:r>
            <a:endParaRPr lang="en-CA" dirty="0"/>
          </a:p>
        </p:txBody>
      </p:sp>
      <p:sp>
        <p:nvSpPr>
          <p:cNvPr id="3" name="コンテンツ プレースホルダー 2"/>
          <p:cNvSpPr>
            <a:spLocks noGrp="1"/>
          </p:cNvSpPr>
          <p:nvPr>
            <p:ph idx="1"/>
          </p:nvPr>
        </p:nvSpPr>
        <p:spPr>
          <a:xfrm>
            <a:off x="457200" y="1600200"/>
            <a:ext cx="8229600" cy="4925144"/>
          </a:xfrm>
        </p:spPr>
        <p:txBody>
          <a:bodyPr>
            <a:normAutofit fontScale="92500" lnSpcReduction="10000"/>
          </a:bodyPr>
          <a:lstStyle/>
          <a:p>
            <a:pPr marL="0" indent="0">
              <a:buNone/>
            </a:pPr>
            <a:r>
              <a:rPr lang="en-US" dirty="0" smtClean="0"/>
              <a:t>learning how to use software</a:t>
            </a:r>
          </a:p>
          <a:p>
            <a:pPr marL="0" indent="0">
              <a:buNone/>
            </a:pPr>
            <a:r>
              <a:rPr lang="en-US" dirty="0"/>
              <a:t>	</a:t>
            </a:r>
            <a:r>
              <a:rPr lang="en-US" dirty="0" err="1" smtClean="0"/>
              <a:t>microsoft</a:t>
            </a:r>
            <a:r>
              <a:rPr lang="en-US" dirty="0" smtClean="0"/>
              <a:t> word</a:t>
            </a:r>
          </a:p>
          <a:p>
            <a:pPr marL="0" indent="0">
              <a:buNone/>
            </a:pPr>
            <a:r>
              <a:rPr lang="en-US" dirty="0"/>
              <a:t>	</a:t>
            </a:r>
            <a:r>
              <a:rPr lang="en-US" dirty="0" err="1" smtClean="0"/>
              <a:t>microsoft</a:t>
            </a:r>
            <a:r>
              <a:rPr lang="en-US" dirty="0" smtClean="0"/>
              <a:t> excel</a:t>
            </a:r>
          </a:p>
          <a:p>
            <a:pPr marL="0" indent="0">
              <a:buNone/>
            </a:pPr>
            <a:endParaRPr lang="en-US" dirty="0"/>
          </a:p>
          <a:p>
            <a:pPr marL="0" indent="0">
              <a:buNone/>
            </a:pPr>
            <a:r>
              <a:rPr lang="en-US" dirty="0" smtClean="0"/>
              <a:t>learning how to make web pages</a:t>
            </a:r>
          </a:p>
          <a:p>
            <a:pPr marL="0" indent="0">
              <a:buNone/>
            </a:pPr>
            <a:endParaRPr lang="en-US" dirty="0"/>
          </a:p>
          <a:p>
            <a:pPr marL="0" indent="0">
              <a:buNone/>
            </a:pPr>
            <a:r>
              <a:rPr lang="en-US" dirty="0" smtClean="0"/>
              <a:t>learning how to make a blog</a:t>
            </a:r>
            <a:endParaRPr lang="en-US" dirty="0"/>
          </a:p>
          <a:p>
            <a:pPr marL="0" indent="0">
              <a:buNone/>
            </a:pPr>
            <a:endParaRPr lang="en-US" dirty="0" smtClean="0"/>
          </a:p>
          <a:p>
            <a:pPr marL="0" indent="0">
              <a:buNone/>
            </a:pPr>
            <a:r>
              <a:rPr lang="en-US" dirty="0" smtClean="0"/>
              <a:t>how to use the internet</a:t>
            </a:r>
            <a:endParaRPr lang="en-CA" dirty="0"/>
          </a:p>
        </p:txBody>
      </p:sp>
    </p:spTree>
    <p:extLst>
      <p:ext uri="{BB962C8B-B14F-4D97-AF65-F5344CB8AC3E}">
        <p14:creationId xmlns:p14="http://schemas.microsoft.com/office/powerpoint/2010/main" val="233768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block comments</a:t>
            </a:r>
            <a:endParaRPr lang="en-CA" dirty="0"/>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lang="en-US" dirty="0" smtClean="0"/>
              <a:t>start with the characters  /*</a:t>
            </a:r>
          </a:p>
          <a:p>
            <a:pPr marL="0" indent="0">
              <a:buNone/>
            </a:pPr>
            <a:endParaRPr lang="en-US" dirty="0"/>
          </a:p>
          <a:p>
            <a:pPr marL="0" indent="0">
              <a:buNone/>
            </a:pPr>
            <a:r>
              <a:rPr lang="en-US" dirty="0" smtClean="0"/>
              <a:t>end with the characters */</a:t>
            </a:r>
          </a:p>
          <a:p>
            <a:pPr marL="0" indent="0">
              <a:buNone/>
            </a:pPr>
            <a:endParaRPr lang="en-US" dirty="0"/>
          </a:p>
          <a:p>
            <a:pPr marL="0" indent="0">
              <a:buNone/>
            </a:pPr>
            <a:r>
              <a:rPr lang="en-US" dirty="0" smtClean="0"/>
              <a:t>EVERYTHING in between is ignored by processing</a:t>
            </a:r>
          </a:p>
          <a:p>
            <a:pPr marL="0" indent="0">
              <a:buNone/>
            </a:pPr>
            <a:endParaRPr lang="en-US" dirty="0"/>
          </a:p>
          <a:p>
            <a:pPr marL="0" indent="0">
              <a:buNone/>
            </a:pPr>
            <a:r>
              <a:rPr lang="en-US" dirty="0" smtClean="0"/>
              <a:t>/*  </a:t>
            </a:r>
            <a:r>
              <a:rPr lang="en-US" dirty="0" err="1" smtClean="0"/>
              <a:t>eric</a:t>
            </a:r>
            <a:r>
              <a:rPr lang="en-US" dirty="0" smtClean="0"/>
              <a:t> the fish */</a:t>
            </a:r>
          </a:p>
          <a:p>
            <a:pPr marL="0" indent="0">
              <a:buNone/>
            </a:pPr>
            <a:r>
              <a:rPr lang="en-US" dirty="0" smtClean="0"/>
              <a:t>/*  </a:t>
            </a:r>
            <a:r>
              <a:rPr lang="en-US" dirty="0" err="1" smtClean="0"/>
              <a:t>eric</a:t>
            </a:r>
            <a:r>
              <a:rPr lang="en-US" dirty="0" smtClean="0"/>
              <a:t> the fruit bat, and,</a:t>
            </a:r>
          </a:p>
          <a:p>
            <a:pPr marL="0" indent="0">
              <a:buNone/>
            </a:pPr>
            <a:r>
              <a:rPr lang="en-US" dirty="0"/>
              <a:t> </a:t>
            </a:r>
            <a:r>
              <a:rPr lang="en-US" dirty="0" smtClean="0"/>
              <a:t>     </a:t>
            </a:r>
            <a:r>
              <a:rPr lang="en-US" dirty="0" err="1" smtClean="0"/>
              <a:t>eric</a:t>
            </a:r>
            <a:r>
              <a:rPr lang="en-US" dirty="0" smtClean="0"/>
              <a:t> the cat, and, </a:t>
            </a:r>
          </a:p>
          <a:p>
            <a:pPr marL="0" indent="0">
              <a:buNone/>
            </a:pPr>
            <a:r>
              <a:rPr lang="en-US" dirty="0"/>
              <a:t> </a:t>
            </a:r>
            <a:r>
              <a:rPr lang="en-US" dirty="0" smtClean="0"/>
              <a:t>     </a:t>
            </a:r>
            <a:r>
              <a:rPr lang="en-US" dirty="0" err="1" smtClean="0"/>
              <a:t>eric</a:t>
            </a:r>
            <a:r>
              <a:rPr lang="en-US" dirty="0" smtClean="0"/>
              <a:t> the kangaroo */</a:t>
            </a:r>
          </a:p>
          <a:p>
            <a:pPr marL="0" indent="0">
              <a:buNone/>
            </a:pPr>
            <a:r>
              <a:rPr lang="en-US" dirty="0" smtClean="0"/>
              <a:t>/********************</a:t>
            </a:r>
          </a:p>
          <a:p>
            <a:pPr marL="0" indent="0">
              <a:buNone/>
            </a:pPr>
            <a:r>
              <a:rPr lang="en-US" dirty="0"/>
              <a:t> </a:t>
            </a:r>
            <a:r>
              <a:rPr lang="en-US" dirty="0" smtClean="0"/>
              <a:t>=^.^=   O_O   -_-  </a:t>
            </a:r>
            <a:r>
              <a:rPr lang="en-US" dirty="0" err="1" smtClean="0"/>
              <a:t>o_O</a:t>
            </a:r>
            <a:endParaRPr lang="en-US" dirty="0" smtClean="0"/>
          </a:p>
          <a:p>
            <a:pPr marL="0" indent="0">
              <a:buNone/>
            </a:pPr>
            <a:r>
              <a:rPr lang="en-US" dirty="0" smtClean="0"/>
              <a:t>*********************/</a:t>
            </a:r>
            <a:endParaRPr lang="en-CA" dirty="0"/>
          </a:p>
        </p:txBody>
      </p:sp>
    </p:spTree>
    <p:extLst>
      <p:ext uri="{BB962C8B-B14F-4D97-AF65-F5344CB8AC3E}">
        <p14:creationId xmlns:p14="http://schemas.microsoft.com/office/powerpoint/2010/main" val="10734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Assuming these commands work, everything makes sense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Think of the program as a high-level flow</a:t>
            </a:r>
            <a:endParaRPr kumimoji="1" lang="ja-JP" altLang="en-US" dirty="0"/>
          </a:p>
        </p:txBody>
      </p:sp>
      <p:grpSp>
        <p:nvGrpSpPr>
          <p:cNvPr id="4" name="グループ化 14"/>
          <p:cNvGrpSpPr/>
          <p:nvPr/>
        </p:nvGrpSpPr>
        <p:grpSpPr>
          <a:xfrm>
            <a:off x="1564869" y="2765244"/>
            <a:ext cx="6815317" cy="3347813"/>
            <a:chOff x="629777" y="1700808"/>
            <a:chExt cx="8427812" cy="4139901"/>
          </a:xfrm>
        </p:grpSpPr>
        <p:cxnSp>
          <p:nvCxnSpPr>
            <p:cNvPr id="5" name="直線矢印コネクタ 3"/>
            <p:cNvCxnSpPr/>
            <p:nvPr/>
          </p:nvCxnSpPr>
          <p:spPr>
            <a:xfrm flipV="1">
              <a:off x="2843808" y="2492896"/>
              <a:ext cx="2520280"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6"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t="8086" b="41852"/>
            <a:stretch/>
          </p:blipFill>
          <p:spPr bwMode="auto">
            <a:xfrm>
              <a:off x="5342385" y="1700808"/>
              <a:ext cx="3118048" cy="1805644"/>
            </a:xfrm>
            <a:prstGeom prst="rect">
              <a:avLst/>
            </a:prstGeom>
            <a:noFill/>
            <a:ln w="28575">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val="0"/>
                </a:ext>
              </a:extLst>
            </a:blip>
            <a:srcRect t="59442" b="18903"/>
            <a:stretch/>
          </p:blipFill>
          <p:spPr bwMode="auto">
            <a:xfrm>
              <a:off x="5168214" y="3751216"/>
              <a:ext cx="3889375" cy="974220"/>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6"/>
            <p:cNvCxnSpPr>
              <a:endCxn id="7" idx="1"/>
            </p:cNvCxnSpPr>
            <p:nvPr/>
          </p:nvCxnSpPr>
          <p:spPr>
            <a:xfrm>
              <a:off x="2828658" y="3196127"/>
              <a:ext cx="2339556" cy="1042199"/>
            </a:xfrm>
            <a:prstGeom prst="straightConnector1">
              <a:avLst/>
            </a:prstGeom>
            <a:ln>
              <a:solidFill>
                <a:schemeClr val="accent2">
                  <a:lumMod val="75000"/>
                </a:schemeClr>
              </a:solidFill>
              <a:tailEnd type="arrow"/>
            </a:ln>
          </p:spPr>
          <p:style>
            <a:lnRef idx="3">
              <a:schemeClr val="accent3"/>
            </a:lnRef>
            <a:fillRef idx="0">
              <a:schemeClr val="accent3"/>
            </a:fillRef>
            <a:effectRef idx="2">
              <a:schemeClr val="accent3"/>
            </a:effectRef>
            <a:fontRef idx="minor">
              <a:schemeClr val="tx1"/>
            </a:fontRef>
          </p:style>
        </p:cxnSp>
        <p:pic>
          <p:nvPicPr>
            <p:cNvPr id="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val="0"/>
                </a:ext>
              </a:extLst>
            </a:blip>
            <a:srcRect t="83141" b="8881"/>
            <a:stretch/>
          </p:blipFill>
          <p:spPr bwMode="auto">
            <a:xfrm>
              <a:off x="5168213" y="5481787"/>
              <a:ext cx="3889375" cy="358922"/>
            </a:xfrm>
            <a:prstGeom prst="rect">
              <a:avLst/>
            </a:prstGeom>
            <a:noFill/>
            <a:ln w="2857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矢印コネクタ 8"/>
            <p:cNvCxnSpPr>
              <a:endCxn id="9" idx="1"/>
            </p:cNvCxnSpPr>
            <p:nvPr/>
          </p:nvCxnSpPr>
          <p:spPr>
            <a:xfrm>
              <a:off x="2843808" y="3429000"/>
              <a:ext cx="2324405" cy="2232248"/>
            </a:xfrm>
            <a:prstGeom prst="straightConnector1">
              <a:avLst/>
            </a:prstGeom>
            <a:ln>
              <a:solidFill>
                <a:srgbClr val="00B0F0"/>
              </a:solidFill>
              <a:tailEnd type="arrow"/>
            </a:ln>
          </p:spPr>
          <p:style>
            <a:lnRef idx="3">
              <a:schemeClr val="accent3"/>
            </a:lnRef>
            <a:fillRef idx="0">
              <a:schemeClr val="accent3"/>
            </a:fillRef>
            <a:effectRef idx="2">
              <a:schemeClr val="accent3"/>
            </a:effectRef>
            <a:fontRef idx="minor">
              <a:schemeClr val="tx1"/>
            </a:fontRef>
          </p:style>
        </p:cxnSp>
        <p:cxnSp>
          <p:nvCxnSpPr>
            <p:cNvPr id="11" name="直線コネクタ 9"/>
            <p:cNvCxnSpPr/>
            <p:nvPr/>
          </p:nvCxnSpPr>
          <p:spPr>
            <a:xfrm>
              <a:off x="629777" y="3429000"/>
              <a:ext cx="2088232"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a:xfrm>
              <a:off x="629777" y="3212976"/>
              <a:ext cx="2088232"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a:xfrm>
              <a:off x="629777" y="2996952"/>
              <a:ext cx="2088232"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457199" y="4162781"/>
            <a:ext cx="1018457" cy="12104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77944" y="5380672"/>
            <a:ext cx="2823081" cy="923330"/>
          </a:xfrm>
          <a:prstGeom prst="rect">
            <a:avLst/>
          </a:prstGeom>
          <a:noFill/>
        </p:spPr>
        <p:txBody>
          <a:bodyPr wrap="none" rtlCol="0">
            <a:spAutoFit/>
          </a:bodyPr>
          <a:lstStyle/>
          <a:p>
            <a:r>
              <a:rPr kumimoji="1" lang="en-US" altLang="ja-JP" dirty="0" smtClean="0"/>
              <a:t>Overview of the program, in</a:t>
            </a:r>
          </a:p>
          <a:p>
            <a:r>
              <a:rPr lang="en-US" altLang="ja-JP" dirty="0" smtClean="0"/>
              <a:t>Your draw loop..</a:t>
            </a:r>
          </a:p>
          <a:p>
            <a:r>
              <a:rPr lang="en-US" altLang="ja-JP" dirty="0" smtClean="0"/>
              <a:t>Details on the right</a:t>
            </a:r>
          </a:p>
        </p:txBody>
      </p:sp>
    </p:spTree>
    <p:extLst>
      <p:ext uri="{BB962C8B-B14F-4D97-AF65-F5344CB8AC3E}">
        <p14:creationId xmlns:p14="http://schemas.microsoft.com/office/powerpoint/2010/main" val="209816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Let’s implement our sample problem</a:t>
            </a:r>
            <a:endParaRPr kumimoji="1" lang="ja-JP" altLang="en-US" dirty="0"/>
          </a:p>
        </p:txBody>
      </p:sp>
      <p:sp>
        <p:nvSpPr>
          <p:cNvPr id="4" name="Content Placeholder 2"/>
          <p:cNvSpPr>
            <a:spLocks noGrp="1"/>
          </p:cNvSpPr>
          <p:nvPr>
            <p:ph idx="1"/>
          </p:nvPr>
        </p:nvSpPr>
        <p:spPr>
          <a:xfrm>
            <a:off x="457200" y="1268760"/>
            <a:ext cx="8579296" cy="5328592"/>
          </a:xfrm>
        </p:spPr>
        <p:txBody>
          <a:bodyPr>
            <a:normAutofit/>
          </a:bodyPr>
          <a:lstStyle/>
          <a:p>
            <a:pPr marL="0" indent="0">
              <a:buNone/>
            </a:pPr>
            <a:r>
              <a:rPr kumimoji="1" lang="en-US" altLang="ja-JP" dirty="0" smtClean="0"/>
              <a:t>step 1: write the program as a series of steps in comments, in English</a:t>
            </a:r>
          </a:p>
          <a:p>
            <a:pPr marL="0" indent="0">
              <a:buNone/>
            </a:pPr>
            <a:endParaRPr lang="en-US" altLang="ja-JP" dirty="0" smtClean="0"/>
          </a:p>
          <a:p>
            <a:pPr marL="0" indent="0">
              <a:buNone/>
            </a:pPr>
            <a:r>
              <a:rPr kumimoji="1" lang="en-US" altLang="ja-JP" dirty="0" smtClean="0"/>
              <a:t>2: turn each step into a function name (command)</a:t>
            </a:r>
          </a:p>
          <a:p>
            <a:pPr marL="0" indent="0">
              <a:buNone/>
            </a:pPr>
            <a:endParaRPr lang="en-US" altLang="ja-JP" dirty="0" smtClean="0"/>
          </a:p>
          <a:p>
            <a:pPr marL="0" indent="0">
              <a:buNone/>
            </a:pPr>
            <a:r>
              <a:rPr lang="en-US" altLang="ja-JP" dirty="0" smtClean="0"/>
              <a:t>3: create the empty functions</a:t>
            </a:r>
          </a:p>
          <a:p>
            <a:pPr marL="0" indent="0">
              <a:buNone/>
            </a:pPr>
            <a:endParaRPr lang="en-US" altLang="ja-JP" dirty="0" smtClean="0"/>
          </a:p>
          <a:p>
            <a:pPr marL="0" indent="0">
              <a:buNone/>
            </a:pPr>
            <a:r>
              <a:rPr lang="en-US" altLang="ja-JP" dirty="0" smtClean="0"/>
              <a:t>4: start implementing the functions</a:t>
            </a:r>
            <a:endParaRPr kumimoji="1" lang="ja-JP" altLang="en-US" dirty="0"/>
          </a:p>
        </p:txBody>
      </p:sp>
      <p:sp>
        <p:nvSpPr>
          <p:cNvPr id="5" name="円/楕円 4"/>
          <p:cNvSpPr/>
          <p:nvPr/>
        </p:nvSpPr>
        <p:spPr>
          <a:xfrm>
            <a:off x="251520" y="4941168"/>
            <a:ext cx="8496944" cy="1224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 name="Picture 5"/>
          <p:cNvPicPr/>
          <p:nvPr/>
        </p:nvPicPr>
        <p:blipFill rotWithShape="1">
          <a:blip r:embed="rId2">
            <a:extLst>
              <a:ext uri="{28A0092B-C50C-407E-A947-70E740481C1C}">
                <a14:useLocalDpi xmlns:a14="http://schemas.microsoft.com/office/drawing/2010/main" val="0"/>
              </a:ext>
            </a:extLst>
          </a:blip>
          <a:srcRect l="1497" t="5732" r="1629" b="2137"/>
          <a:stretch/>
        </p:blipFill>
        <p:spPr bwMode="auto">
          <a:xfrm>
            <a:off x="6608182" y="4338872"/>
            <a:ext cx="2535818" cy="2519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57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divide and conquer problem…</a:t>
            </a:r>
            <a:endParaRPr kumimoji="1" lang="ja-JP" altLang="en-US" dirty="0"/>
          </a:p>
        </p:txBody>
      </p:sp>
      <p:sp>
        <p:nvSpPr>
          <p:cNvPr id="3" name="Content Placeholder 2"/>
          <p:cNvSpPr>
            <a:spLocks noGrp="1"/>
          </p:cNvSpPr>
          <p:nvPr>
            <p:ph idx="1"/>
          </p:nvPr>
        </p:nvSpPr>
        <p:spPr>
          <a:xfrm>
            <a:off x="457200" y="1600200"/>
            <a:ext cx="8229600" cy="5069160"/>
          </a:xfrm>
        </p:spPr>
        <p:txBody>
          <a:bodyPr>
            <a:normAutofit fontScale="92500" lnSpcReduction="20000"/>
          </a:bodyPr>
          <a:lstStyle/>
          <a:p>
            <a:pPr marL="0" indent="0">
              <a:buNone/>
            </a:pPr>
            <a:r>
              <a:rPr kumimoji="1" lang="en-US" altLang="ja-JP" dirty="0" smtClean="0"/>
              <a:t>dice game:</a:t>
            </a:r>
          </a:p>
          <a:p>
            <a:pPr marL="0" indent="0">
              <a:buNone/>
            </a:pPr>
            <a:r>
              <a:rPr lang="en-US" altLang="ja-JP" dirty="0" smtClean="0"/>
              <a:t>make an automatic gambling game simulator</a:t>
            </a:r>
          </a:p>
          <a:p>
            <a:pPr marL="0" indent="0">
              <a:buNone/>
            </a:pPr>
            <a:r>
              <a:rPr kumimoji="1" lang="en-US" altLang="ja-JP" dirty="0" smtClean="0"/>
              <a:t>   - throw six sided dice</a:t>
            </a:r>
          </a:p>
          <a:p>
            <a:pPr marL="0" indent="0">
              <a:buNone/>
            </a:pPr>
            <a:r>
              <a:rPr lang="en-US" altLang="ja-JP" dirty="0"/>
              <a:t> </a:t>
            </a:r>
            <a:r>
              <a:rPr lang="en-US" altLang="ja-JP" dirty="0" smtClean="0"/>
              <a:t>  - update balance based on roll</a:t>
            </a:r>
            <a:endParaRPr kumimoji="1" lang="en-US" altLang="ja-JP" dirty="0" smtClean="0"/>
          </a:p>
          <a:p>
            <a:pPr marL="0" indent="0">
              <a:buNone/>
            </a:pPr>
            <a:r>
              <a:rPr lang="en-US" altLang="ja-JP" dirty="0"/>
              <a:t>	</a:t>
            </a:r>
            <a:r>
              <a:rPr lang="en-US" altLang="ja-JP" dirty="0" smtClean="0"/>
              <a:t>- 1 – you 1.1x your money</a:t>
            </a:r>
          </a:p>
          <a:p>
            <a:pPr marL="0" indent="0">
              <a:buNone/>
            </a:pPr>
            <a:r>
              <a:rPr lang="en-US" altLang="ja-JP" dirty="0"/>
              <a:t>	</a:t>
            </a:r>
            <a:r>
              <a:rPr lang="en-US" altLang="ja-JP" dirty="0" smtClean="0"/>
              <a:t>- 2 – you get 1.2x your money</a:t>
            </a:r>
          </a:p>
          <a:p>
            <a:pPr marL="0" indent="0">
              <a:buNone/>
            </a:pPr>
            <a:r>
              <a:rPr lang="en-US" altLang="ja-JP" dirty="0"/>
              <a:t>	</a:t>
            </a:r>
            <a:r>
              <a:rPr lang="en-US" altLang="ja-JP" dirty="0" smtClean="0"/>
              <a:t>- 3 – you get 1.3x your money</a:t>
            </a:r>
          </a:p>
          <a:p>
            <a:pPr marL="0" indent="0">
              <a:buNone/>
            </a:pPr>
            <a:r>
              <a:rPr lang="en-US" altLang="ja-JP" dirty="0"/>
              <a:t>	</a:t>
            </a:r>
            <a:r>
              <a:rPr lang="en-US" altLang="ja-JP" dirty="0" smtClean="0"/>
              <a:t>- 4 – you get 1.4x your money</a:t>
            </a:r>
          </a:p>
          <a:p>
            <a:pPr marL="0" indent="0">
              <a:buNone/>
            </a:pPr>
            <a:r>
              <a:rPr kumimoji="1" lang="en-US" altLang="ja-JP" dirty="0"/>
              <a:t>	</a:t>
            </a:r>
            <a:r>
              <a:rPr kumimoji="1" lang="en-US" altLang="ja-JP" dirty="0" smtClean="0"/>
              <a:t>- 5, 6 – you lose 35% of your money</a:t>
            </a:r>
          </a:p>
          <a:p>
            <a:pPr marL="0" indent="0">
              <a:buNone/>
            </a:pPr>
            <a:r>
              <a:rPr kumimoji="1" lang="en-US" altLang="ja-JP" dirty="0" smtClean="0"/>
              <a:t>start with $10 and stop when you either reach $1000 or drop below $2</a:t>
            </a:r>
            <a:endParaRPr kumimoji="1" lang="ja-JP" altLang="en-US" dirty="0"/>
          </a:p>
        </p:txBody>
      </p:sp>
    </p:spTree>
    <p:extLst>
      <p:ext uri="{BB962C8B-B14F-4D97-AF65-F5344CB8AC3E}">
        <p14:creationId xmlns:p14="http://schemas.microsoft.com/office/powerpoint/2010/main" val="3804580300"/>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another example </a:t>
            </a:r>
            <a:r>
              <a:rPr lang="en-US" altLang="ja-JP" dirty="0" smtClean="0"/>
              <a:t>(at home, use divide and conquer! TOUGH)</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take a string, and reverse every word in the string, but keep the word order.</a:t>
            </a:r>
          </a:p>
          <a:p>
            <a:pPr marL="0" indent="0">
              <a:buNone/>
            </a:pPr>
            <a:endParaRPr lang="en-US" altLang="ja-JP" dirty="0"/>
          </a:p>
          <a:p>
            <a:pPr marL="0" indent="0">
              <a:buNone/>
            </a:pPr>
            <a:r>
              <a:rPr kumimoji="1" lang="en-US" altLang="ja-JP" dirty="0" smtClean="0"/>
              <a:t>“this is a string”</a:t>
            </a:r>
          </a:p>
          <a:p>
            <a:pPr marL="0" indent="0">
              <a:buNone/>
            </a:pPr>
            <a:r>
              <a:rPr lang="en-US" altLang="ja-JP" dirty="0" smtClean="0"/>
              <a:t>“</a:t>
            </a:r>
            <a:r>
              <a:rPr lang="en-US" altLang="ja-JP" dirty="0" err="1" smtClean="0"/>
              <a:t>siht</a:t>
            </a:r>
            <a:r>
              <a:rPr lang="en-US" altLang="ja-JP" dirty="0" smtClean="0"/>
              <a:t> </a:t>
            </a:r>
            <a:r>
              <a:rPr lang="en-US" altLang="ja-JP" dirty="0" err="1" smtClean="0"/>
              <a:t>si</a:t>
            </a:r>
            <a:r>
              <a:rPr lang="en-US" altLang="ja-JP" dirty="0" smtClean="0"/>
              <a:t> a </a:t>
            </a:r>
            <a:r>
              <a:rPr lang="en-US" altLang="ja-JP" dirty="0" err="1" smtClean="0"/>
              <a:t>gnirts</a:t>
            </a:r>
            <a:r>
              <a:rPr lang="en-US" altLang="ja-JP" dirty="0" smtClean="0"/>
              <a:t>”</a:t>
            </a:r>
            <a:endParaRPr kumimoji="1" lang="ja-JP" altLang="en-US" dirty="0"/>
          </a:p>
        </p:txBody>
      </p:sp>
    </p:spTree>
    <p:extLst>
      <p:ext uri="{BB962C8B-B14F-4D97-AF65-F5344CB8AC3E}">
        <p14:creationId xmlns:p14="http://schemas.microsoft.com/office/powerpoint/2010/main" val="1319308088"/>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user-defined functions!!</a:t>
            </a:r>
            <a:endParaRPr lang="en-CA" dirty="0"/>
          </a:p>
        </p:txBody>
      </p:sp>
      <p:sp>
        <p:nvSpPr>
          <p:cNvPr id="3" name="コンテンツ プレースホルダー 2"/>
          <p:cNvSpPr>
            <a:spLocks noGrp="1"/>
          </p:cNvSpPr>
          <p:nvPr>
            <p:ph idx="1"/>
          </p:nvPr>
        </p:nvSpPr>
        <p:spPr>
          <a:xfrm>
            <a:off x="457200" y="1600200"/>
            <a:ext cx="8229600" cy="5069160"/>
          </a:xfrm>
        </p:spPr>
        <p:txBody>
          <a:bodyPr/>
          <a:lstStyle/>
          <a:p>
            <a:pPr marL="0" indent="0">
              <a:buNone/>
            </a:pPr>
            <a:r>
              <a:rPr lang="en-US" dirty="0" smtClean="0"/>
              <a:t>save time by writing something once, and using it again and again!</a:t>
            </a:r>
          </a:p>
          <a:p>
            <a:pPr marL="0" indent="0">
              <a:buNone/>
            </a:pPr>
            <a:endParaRPr lang="en-US" dirty="0"/>
          </a:p>
          <a:p>
            <a:pPr marL="0" indent="0">
              <a:buNone/>
            </a:pPr>
            <a:r>
              <a:rPr lang="en-US" dirty="0" smtClean="0"/>
              <a:t>clean up code by making smaller, easy-to-understand chunks</a:t>
            </a:r>
          </a:p>
          <a:p>
            <a:pPr marL="0" indent="0">
              <a:buNone/>
            </a:pPr>
            <a:endParaRPr lang="en-US" dirty="0"/>
          </a:p>
          <a:p>
            <a:pPr marL="0" indent="0">
              <a:buNone/>
            </a:pPr>
            <a:r>
              <a:rPr lang="en-US" dirty="0" smtClean="0"/>
              <a:t>makes code easier to read and understand!</a:t>
            </a:r>
          </a:p>
          <a:p>
            <a:pPr marL="0" indent="0">
              <a:buNone/>
            </a:pPr>
            <a:r>
              <a:rPr lang="en-US" dirty="0"/>
              <a:t>	</a:t>
            </a:r>
            <a:r>
              <a:rPr lang="en-US" dirty="0" smtClean="0"/>
              <a:t>it gives a name to your operations</a:t>
            </a:r>
            <a:endParaRPr lang="en-CA" dirty="0"/>
          </a:p>
        </p:txBody>
      </p:sp>
    </p:spTree>
    <p:extLst>
      <p:ext uri="{BB962C8B-B14F-4D97-AF65-F5344CB8AC3E}">
        <p14:creationId xmlns:p14="http://schemas.microsoft.com/office/powerpoint/2010/main" val="236638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#15, Compiling and the Java Virtual Machine</a:t>
            </a:r>
            <a:endParaRPr kumimoji="1" lang="ja-JP" altLang="en-US" dirty="0"/>
          </a:p>
        </p:txBody>
      </p:sp>
      <p:sp>
        <p:nvSpPr>
          <p:cNvPr id="3" name="Text Placeholder 2"/>
          <p:cNvSpPr>
            <a:spLocks noGrp="1"/>
          </p:cNvSpPr>
          <p:nvPr>
            <p:ph type="body" sz="quarter" idx="11"/>
          </p:nvPr>
        </p:nvSpPr>
        <p:spPr/>
        <p:txBody>
          <a:bodyPr>
            <a:normAutofit/>
          </a:bodyPr>
          <a:lstStyle/>
          <a:p>
            <a:r>
              <a:rPr lang="en-US" altLang="ja-JP" dirty="0" smtClean="0"/>
              <a:t>How a computer goes from you Processing program to computer language</a:t>
            </a:r>
            <a:endParaRPr kumimoji="1" lang="ja-JP" altLang="en-US" dirty="0"/>
          </a:p>
        </p:txBody>
      </p:sp>
    </p:spTree>
    <p:extLst>
      <p:ext uri="{BB962C8B-B14F-4D97-AF65-F5344CB8AC3E}">
        <p14:creationId xmlns:p14="http://schemas.microsoft.com/office/powerpoint/2010/main" val="4109155461"/>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t>Compiling and the Java Virtual Machine!!</a:t>
            </a:r>
            <a:endParaRPr lang="en-CA" dirty="0"/>
          </a:p>
        </p:txBody>
      </p:sp>
      <p:sp>
        <p:nvSpPr>
          <p:cNvPr id="3" name="サブタイトル 2"/>
          <p:cNvSpPr>
            <a:spLocks noGrp="1"/>
          </p:cNvSpPr>
          <p:nvPr>
            <p:ph type="subTitle" idx="1"/>
          </p:nvPr>
        </p:nvSpPr>
        <p:spPr>
          <a:xfrm>
            <a:off x="251520" y="3886200"/>
            <a:ext cx="8640960" cy="1752600"/>
          </a:xfrm>
        </p:spPr>
        <p:txBody>
          <a:bodyPr/>
          <a:lstStyle/>
          <a:p>
            <a:r>
              <a:rPr lang="en-US" dirty="0" smtClean="0"/>
              <a:t>what does this mean, anyway??</a:t>
            </a:r>
          </a:p>
          <a:p>
            <a:r>
              <a:rPr lang="en-US" dirty="0" smtClean="0"/>
              <a:t>Processing is basically Java</a:t>
            </a:r>
            <a:endParaRPr lang="en-CA" dirty="0"/>
          </a:p>
        </p:txBody>
      </p:sp>
    </p:spTree>
    <p:extLst>
      <p:ext uri="{BB962C8B-B14F-4D97-AF65-F5344CB8AC3E}">
        <p14:creationId xmlns:p14="http://schemas.microsoft.com/office/powerpoint/2010/main" val="3034556146"/>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fontScale="90000"/>
          </a:bodyPr>
          <a:lstStyle/>
          <a:p>
            <a:r>
              <a:rPr lang="en-US" dirty="0" smtClean="0"/>
              <a:t>computers can only understand binary!!</a:t>
            </a:r>
            <a:endParaRPr lang="en-CA" dirty="0"/>
          </a:p>
        </p:txBody>
      </p:sp>
      <p:sp>
        <p:nvSpPr>
          <p:cNvPr id="3" name="コンテンツ プレースホルダー 2"/>
          <p:cNvSpPr>
            <a:spLocks noGrp="1"/>
          </p:cNvSpPr>
          <p:nvPr>
            <p:ph idx="1"/>
          </p:nvPr>
        </p:nvSpPr>
        <p:spPr>
          <a:xfrm>
            <a:off x="107504" y="1340768"/>
            <a:ext cx="9036496" cy="5517232"/>
          </a:xfrm>
        </p:spPr>
        <p:txBody>
          <a:bodyPr>
            <a:normAutofit lnSpcReduction="10000"/>
          </a:bodyPr>
          <a:lstStyle/>
          <a:p>
            <a:pPr marL="0" indent="0">
              <a:buNone/>
            </a:pPr>
            <a:r>
              <a:rPr lang="en-US" dirty="0" smtClean="0"/>
              <a:t>binary is a counting system that only has 0s and 1s.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800" dirty="0" smtClean="0"/>
              <a:t>“It was just a dream Bender, there’s no such thing as two.”</a:t>
            </a:r>
            <a:endParaRPr lang="en-CA" sz="2800" dirty="0"/>
          </a:p>
        </p:txBody>
      </p:sp>
      <p:pic>
        <p:nvPicPr>
          <p:cNvPr id="2052" name="Picture 4" descr="http://doodleaday.files.wordpress.com/2009/06/doodle-123-bender-horror.jpg?w=450&amp;h=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538" y="1916832"/>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6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直線矢印コネクタ 81"/>
          <p:cNvCxnSpPr/>
          <p:nvPr/>
        </p:nvCxnSpPr>
        <p:spPr>
          <a:xfrm>
            <a:off x="4381550" y="4653136"/>
            <a:ext cx="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112" name="直線矢印コネクタ 3111"/>
          <p:cNvCxnSpPr/>
          <p:nvPr/>
        </p:nvCxnSpPr>
        <p:spPr>
          <a:xfrm>
            <a:off x="4400378" y="3356992"/>
            <a:ext cx="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 name="タイトル 1"/>
          <p:cNvSpPr>
            <a:spLocks noGrp="1"/>
          </p:cNvSpPr>
          <p:nvPr>
            <p:ph type="title"/>
          </p:nvPr>
        </p:nvSpPr>
        <p:spPr>
          <a:xfrm>
            <a:off x="-36512" y="-18256"/>
            <a:ext cx="9180512" cy="1143000"/>
          </a:xfrm>
        </p:spPr>
        <p:txBody>
          <a:bodyPr>
            <a:normAutofit fontScale="90000"/>
          </a:bodyPr>
          <a:lstStyle/>
          <a:p>
            <a:r>
              <a:rPr lang="en-US" dirty="0" smtClean="0"/>
              <a:t>computers cannot understand programing languages like Processing!</a:t>
            </a:r>
            <a:endParaRPr lang="en-CA" dirty="0"/>
          </a:p>
        </p:txBody>
      </p:sp>
      <p:sp>
        <p:nvSpPr>
          <p:cNvPr id="3" name="コンテンツ プレースホルダー 2"/>
          <p:cNvSpPr>
            <a:spLocks noGrp="1"/>
          </p:cNvSpPr>
          <p:nvPr>
            <p:ph idx="1"/>
          </p:nvPr>
        </p:nvSpPr>
        <p:spPr>
          <a:xfrm>
            <a:off x="179512" y="1163885"/>
            <a:ext cx="8784976" cy="536923"/>
          </a:xfrm>
        </p:spPr>
        <p:txBody>
          <a:bodyPr>
            <a:normAutofit/>
          </a:bodyPr>
          <a:lstStyle/>
          <a:p>
            <a:pPr marL="0" indent="0">
              <a:buNone/>
            </a:pPr>
            <a:r>
              <a:rPr lang="en-US" sz="2800" dirty="0" smtClean="0"/>
              <a:t>programming languages are designed for people</a:t>
            </a:r>
            <a:endParaRPr lang="en-CA" sz="2800" dirty="0"/>
          </a:p>
        </p:txBody>
      </p:sp>
      <p:sp>
        <p:nvSpPr>
          <p:cNvPr id="4" name="角丸四角形 3"/>
          <p:cNvSpPr/>
          <p:nvPr/>
        </p:nvSpPr>
        <p:spPr>
          <a:xfrm>
            <a:off x="3356262" y="2206608"/>
            <a:ext cx="2088232" cy="11521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human-readable computer code</a:t>
            </a:r>
            <a:endParaRPr lang="en-CA" sz="2000" dirty="0"/>
          </a:p>
        </p:txBody>
      </p:sp>
      <p:sp>
        <p:nvSpPr>
          <p:cNvPr id="5" name="Document"/>
          <p:cNvSpPr>
            <a:spLocks noEditPoints="1" noChangeArrowheads="1"/>
          </p:cNvSpPr>
          <p:nvPr/>
        </p:nvSpPr>
        <p:spPr bwMode="auto">
          <a:xfrm>
            <a:off x="6455608" y="1772816"/>
            <a:ext cx="1428760" cy="171451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800" dirty="0">
                <a:latin typeface="Courier New" pitchFamily="49" charset="0"/>
                <a:cs typeface="Courier New" pitchFamily="49" charset="0"/>
              </a:rPr>
              <a:t>float left = 100;</a:t>
            </a:r>
          </a:p>
          <a:p>
            <a:r>
              <a:rPr lang="en-US" sz="800" dirty="0">
                <a:latin typeface="Courier New" pitchFamily="49" charset="0"/>
                <a:cs typeface="Courier New" pitchFamily="49" charset="0"/>
              </a:rPr>
              <a:t>float top = 100;</a:t>
            </a:r>
          </a:p>
          <a:p>
            <a:r>
              <a:rPr lang="en-US" sz="800" dirty="0">
                <a:latin typeface="Courier New" pitchFamily="49" charset="0"/>
                <a:cs typeface="Courier New" pitchFamily="49" charset="0"/>
              </a:rPr>
              <a:t>float </a:t>
            </a:r>
            <a:r>
              <a:rPr lang="en-US" sz="800" dirty="0" err="1">
                <a:latin typeface="Courier New" pitchFamily="49" charset="0"/>
                <a:cs typeface="Courier New" pitchFamily="49" charset="0"/>
              </a:rPr>
              <a:t>dotSize</a:t>
            </a:r>
            <a:r>
              <a:rPr lang="en-US" sz="800" dirty="0">
                <a:latin typeface="Courier New" pitchFamily="49" charset="0"/>
                <a:cs typeface="Courier New" pitchFamily="49" charset="0"/>
              </a:rPr>
              <a:t> = 50;</a:t>
            </a:r>
          </a:p>
          <a:p>
            <a:endParaRPr lang="en-US" sz="800" dirty="0">
              <a:latin typeface="Courier New" pitchFamily="49" charset="0"/>
              <a:cs typeface="Courier New" pitchFamily="49" charset="0"/>
            </a:endParaRPr>
          </a:p>
          <a:p>
            <a:r>
              <a:rPr lang="en-US" sz="800" dirty="0">
                <a:latin typeface="Courier New" pitchFamily="49" charset="0"/>
                <a:cs typeface="Courier New" pitchFamily="49" charset="0"/>
              </a:rPr>
              <a:t>void setup()</a:t>
            </a:r>
          </a:p>
          <a:p>
            <a:r>
              <a:rPr lang="en-US" sz="800" dirty="0">
                <a:latin typeface="Courier New" pitchFamily="49" charset="0"/>
                <a:cs typeface="Courier New" pitchFamily="49" charset="0"/>
              </a:rPr>
              <a:t>{</a:t>
            </a:r>
          </a:p>
          <a:p>
            <a:r>
              <a:rPr lang="en-US" sz="800" dirty="0" smtClean="0">
                <a:latin typeface="Courier New" pitchFamily="49" charset="0"/>
                <a:cs typeface="Courier New" pitchFamily="49" charset="0"/>
              </a:rPr>
              <a:t>size(</a:t>
            </a:r>
            <a:r>
              <a:rPr lang="en-US" sz="800" dirty="0" err="1" smtClean="0">
                <a:latin typeface="Courier New" pitchFamily="49" charset="0"/>
                <a:cs typeface="Courier New" pitchFamily="49" charset="0"/>
              </a:rPr>
              <a:t>canvasSize,canvasSize</a:t>
            </a:r>
            <a:r>
              <a:rPr lang="en-US" sz="800" dirty="0">
                <a:latin typeface="Courier New" pitchFamily="49" charset="0"/>
                <a:cs typeface="Courier New" pitchFamily="49" charset="0"/>
              </a:rPr>
              <a:t>); </a:t>
            </a:r>
          </a:p>
          <a:p>
            <a:r>
              <a:rPr lang="en-US" sz="800" dirty="0">
                <a:latin typeface="Courier New" pitchFamily="49" charset="0"/>
                <a:cs typeface="Courier New" pitchFamily="49" charset="0"/>
              </a:rPr>
              <a:t>}</a:t>
            </a:r>
            <a:endParaRPr lang="en-CA" sz="800" dirty="0">
              <a:latin typeface="Courier New" pitchFamily="49" charset="0"/>
              <a:cs typeface="Courier New" pitchFamily="49" charset="0"/>
            </a:endParaRPr>
          </a:p>
        </p:txBody>
      </p:sp>
      <p:grpSp>
        <p:nvGrpSpPr>
          <p:cNvPr id="7" name="Group 5"/>
          <p:cNvGrpSpPr>
            <a:grpSpLocks noChangeAspect="1"/>
          </p:cNvGrpSpPr>
          <p:nvPr/>
        </p:nvGrpSpPr>
        <p:grpSpPr bwMode="auto">
          <a:xfrm flipH="1">
            <a:off x="1240229" y="1847435"/>
            <a:ext cx="1819275" cy="1682750"/>
            <a:chOff x="369" y="3067"/>
            <a:chExt cx="1146" cy="1060"/>
          </a:xfrm>
        </p:grpSpPr>
        <p:sp>
          <p:nvSpPr>
            <p:cNvPr id="8" name="AutoShape 4"/>
            <p:cNvSpPr>
              <a:spLocks noChangeAspect="1" noChangeArrowheads="1" noTextEdit="1"/>
            </p:cNvSpPr>
            <p:nvPr/>
          </p:nvSpPr>
          <p:spPr bwMode="auto">
            <a:xfrm>
              <a:off x="369" y="3067"/>
              <a:ext cx="1146"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0"/>
            <p:cNvSpPr>
              <a:spLocks/>
            </p:cNvSpPr>
            <p:nvPr/>
          </p:nvSpPr>
          <p:spPr bwMode="auto">
            <a:xfrm>
              <a:off x="906" y="3730"/>
              <a:ext cx="602" cy="387"/>
            </a:xfrm>
            <a:custGeom>
              <a:avLst/>
              <a:gdLst>
                <a:gd name="T0" fmla="*/ 0 w 1203"/>
                <a:gd name="T1" fmla="*/ 769 h 775"/>
                <a:gd name="T2" fmla="*/ 96 w 1203"/>
                <a:gd name="T3" fmla="*/ 652 h 775"/>
                <a:gd name="T4" fmla="*/ 354 w 1203"/>
                <a:gd name="T5" fmla="*/ 448 h 775"/>
                <a:gd name="T6" fmla="*/ 782 w 1203"/>
                <a:gd name="T7" fmla="*/ 197 h 775"/>
                <a:gd name="T8" fmla="*/ 1100 w 1203"/>
                <a:gd name="T9" fmla="*/ 43 h 775"/>
                <a:gd name="T10" fmla="*/ 1203 w 1203"/>
                <a:gd name="T11" fmla="*/ 0 h 775"/>
                <a:gd name="T12" fmla="*/ 1203 w 1203"/>
                <a:gd name="T13" fmla="*/ 775 h 775"/>
                <a:gd name="T14" fmla="*/ 0 w 1203"/>
                <a:gd name="T15" fmla="*/ 769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3" h="775">
                  <a:moveTo>
                    <a:pt x="0" y="769"/>
                  </a:moveTo>
                  <a:lnTo>
                    <a:pt x="96" y="652"/>
                  </a:lnTo>
                  <a:lnTo>
                    <a:pt x="354" y="448"/>
                  </a:lnTo>
                  <a:lnTo>
                    <a:pt x="782" y="197"/>
                  </a:lnTo>
                  <a:lnTo>
                    <a:pt x="1100" y="43"/>
                  </a:lnTo>
                  <a:lnTo>
                    <a:pt x="1203" y="0"/>
                  </a:lnTo>
                  <a:lnTo>
                    <a:pt x="1203" y="775"/>
                  </a:lnTo>
                  <a:lnTo>
                    <a:pt x="0" y="76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1"/>
            <p:cNvSpPr>
              <a:spLocks/>
            </p:cNvSpPr>
            <p:nvPr/>
          </p:nvSpPr>
          <p:spPr bwMode="auto">
            <a:xfrm>
              <a:off x="921" y="3971"/>
              <a:ext cx="179" cy="149"/>
            </a:xfrm>
            <a:custGeom>
              <a:avLst/>
              <a:gdLst>
                <a:gd name="T0" fmla="*/ 308 w 358"/>
                <a:gd name="T1" fmla="*/ 0 h 298"/>
                <a:gd name="T2" fmla="*/ 305 w 358"/>
                <a:gd name="T3" fmla="*/ 2 h 298"/>
                <a:gd name="T4" fmla="*/ 297 w 358"/>
                <a:gd name="T5" fmla="*/ 7 h 298"/>
                <a:gd name="T6" fmla="*/ 285 w 358"/>
                <a:gd name="T7" fmla="*/ 16 h 298"/>
                <a:gd name="T8" fmla="*/ 267 w 358"/>
                <a:gd name="T9" fmla="*/ 27 h 298"/>
                <a:gd name="T10" fmla="*/ 248 w 358"/>
                <a:gd name="T11" fmla="*/ 42 h 298"/>
                <a:gd name="T12" fmla="*/ 226 w 358"/>
                <a:gd name="T13" fmla="*/ 60 h 298"/>
                <a:gd name="T14" fmla="*/ 202 w 358"/>
                <a:gd name="T15" fmla="*/ 78 h 298"/>
                <a:gd name="T16" fmla="*/ 176 w 358"/>
                <a:gd name="T17" fmla="*/ 99 h 298"/>
                <a:gd name="T18" fmla="*/ 150 w 358"/>
                <a:gd name="T19" fmla="*/ 121 h 298"/>
                <a:gd name="T20" fmla="*/ 123 w 358"/>
                <a:gd name="T21" fmla="*/ 144 h 298"/>
                <a:gd name="T22" fmla="*/ 98 w 358"/>
                <a:gd name="T23" fmla="*/ 168 h 298"/>
                <a:gd name="T24" fmla="*/ 73 w 358"/>
                <a:gd name="T25" fmla="*/ 192 h 298"/>
                <a:gd name="T26" fmla="*/ 51 w 358"/>
                <a:gd name="T27" fmla="*/ 218 h 298"/>
                <a:gd name="T28" fmla="*/ 30 w 358"/>
                <a:gd name="T29" fmla="*/ 242 h 298"/>
                <a:gd name="T30" fmla="*/ 13 w 358"/>
                <a:gd name="T31" fmla="*/ 267 h 298"/>
                <a:gd name="T32" fmla="*/ 0 w 358"/>
                <a:gd name="T33" fmla="*/ 290 h 298"/>
                <a:gd name="T34" fmla="*/ 73 w 358"/>
                <a:gd name="T35" fmla="*/ 298 h 298"/>
                <a:gd name="T36" fmla="*/ 358 w 358"/>
                <a:gd name="T37" fmla="*/ 63 h 298"/>
                <a:gd name="T38" fmla="*/ 308 w 358"/>
                <a:gd name="T3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8" h="298">
                  <a:moveTo>
                    <a:pt x="308" y="0"/>
                  </a:moveTo>
                  <a:lnTo>
                    <a:pt x="305" y="2"/>
                  </a:lnTo>
                  <a:lnTo>
                    <a:pt x="297" y="7"/>
                  </a:lnTo>
                  <a:lnTo>
                    <a:pt x="285" y="16"/>
                  </a:lnTo>
                  <a:lnTo>
                    <a:pt x="267" y="27"/>
                  </a:lnTo>
                  <a:lnTo>
                    <a:pt x="248" y="42"/>
                  </a:lnTo>
                  <a:lnTo>
                    <a:pt x="226" y="60"/>
                  </a:lnTo>
                  <a:lnTo>
                    <a:pt x="202" y="78"/>
                  </a:lnTo>
                  <a:lnTo>
                    <a:pt x="176" y="99"/>
                  </a:lnTo>
                  <a:lnTo>
                    <a:pt x="150" y="121"/>
                  </a:lnTo>
                  <a:lnTo>
                    <a:pt x="123" y="144"/>
                  </a:lnTo>
                  <a:lnTo>
                    <a:pt x="98" y="168"/>
                  </a:lnTo>
                  <a:lnTo>
                    <a:pt x="73" y="192"/>
                  </a:lnTo>
                  <a:lnTo>
                    <a:pt x="51" y="218"/>
                  </a:lnTo>
                  <a:lnTo>
                    <a:pt x="30" y="242"/>
                  </a:lnTo>
                  <a:lnTo>
                    <a:pt x="13" y="267"/>
                  </a:lnTo>
                  <a:lnTo>
                    <a:pt x="0" y="290"/>
                  </a:lnTo>
                  <a:lnTo>
                    <a:pt x="73" y="298"/>
                  </a:lnTo>
                  <a:lnTo>
                    <a:pt x="358" y="63"/>
                  </a:lnTo>
                  <a:lnTo>
                    <a:pt x="3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2"/>
            <p:cNvSpPr>
              <a:spLocks/>
            </p:cNvSpPr>
            <p:nvPr/>
          </p:nvSpPr>
          <p:spPr bwMode="auto">
            <a:xfrm>
              <a:off x="734" y="3073"/>
              <a:ext cx="774" cy="1046"/>
            </a:xfrm>
            <a:custGeom>
              <a:avLst/>
              <a:gdLst>
                <a:gd name="T0" fmla="*/ 647 w 1546"/>
                <a:gd name="T1" fmla="*/ 7 h 2091"/>
                <a:gd name="T2" fmla="*/ 737 w 1546"/>
                <a:gd name="T3" fmla="*/ 2 h 2091"/>
                <a:gd name="T4" fmla="*/ 827 w 1546"/>
                <a:gd name="T5" fmla="*/ 27 h 2091"/>
                <a:gd name="T6" fmla="*/ 932 w 1546"/>
                <a:gd name="T7" fmla="*/ 120 h 2091"/>
                <a:gd name="T8" fmla="*/ 1037 w 1546"/>
                <a:gd name="T9" fmla="*/ 217 h 2091"/>
                <a:gd name="T10" fmla="*/ 1113 w 1546"/>
                <a:gd name="T11" fmla="*/ 325 h 2091"/>
                <a:gd name="T12" fmla="*/ 1157 w 1546"/>
                <a:gd name="T13" fmla="*/ 449 h 2091"/>
                <a:gd name="T14" fmla="*/ 1177 w 1546"/>
                <a:gd name="T15" fmla="*/ 618 h 2091"/>
                <a:gd name="T16" fmla="*/ 1241 w 1546"/>
                <a:gd name="T17" fmla="*/ 681 h 2091"/>
                <a:gd name="T18" fmla="*/ 1246 w 1546"/>
                <a:gd name="T19" fmla="*/ 860 h 2091"/>
                <a:gd name="T20" fmla="*/ 1275 w 1546"/>
                <a:gd name="T21" fmla="*/ 959 h 2091"/>
                <a:gd name="T22" fmla="*/ 1264 w 1546"/>
                <a:gd name="T23" fmla="*/ 1018 h 2091"/>
                <a:gd name="T24" fmla="*/ 1246 w 1546"/>
                <a:gd name="T25" fmla="*/ 1083 h 2091"/>
                <a:gd name="T26" fmla="*/ 1360 w 1546"/>
                <a:gd name="T27" fmla="*/ 1265 h 2091"/>
                <a:gd name="T28" fmla="*/ 1439 w 1546"/>
                <a:gd name="T29" fmla="*/ 1318 h 2091"/>
                <a:gd name="T30" fmla="*/ 1481 w 1546"/>
                <a:gd name="T31" fmla="*/ 1366 h 2091"/>
                <a:gd name="T32" fmla="*/ 1438 w 1546"/>
                <a:gd name="T33" fmla="*/ 1563 h 2091"/>
                <a:gd name="T34" fmla="*/ 1447 w 1546"/>
                <a:gd name="T35" fmla="*/ 1693 h 2091"/>
                <a:gd name="T36" fmla="*/ 1354 w 1546"/>
                <a:gd name="T37" fmla="*/ 1682 h 2091"/>
                <a:gd name="T38" fmla="*/ 1257 w 1546"/>
                <a:gd name="T39" fmla="*/ 1680 h 2091"/>
                <a:gd name="T40" fmla="*/ 1147 w 1546"/>
                <a:gd name="T41" fmla="*/ 1685 h 2091"/>
                <a:gd name="T42" fmla="*/ 1016 w 1546"/>
                <a:gd name="T43" fmla="*/ 1696 h 2091"/>
                <a:gd name="T44" fmla="*/ 1039 w 1546"/>
                <a:gd name="T45" fmla="*/ 1768 h 2091"/>
                <a:gd name="T46" fmla="*/ 1133 w 1546"/>
                <a:gd name="T47" fmla="*/ 1845 h 2091"/>
                <a:gd name="T48" fmla="*/ 1215 w 1546"/>
                <a:gd name="T49" fmla="*/ 1949 h 2091"/>
                <a:gd name="T50" fmla="*/ 1199 w 1546"/>
                <a:gd name="T51" fmla="*/ 2091 h 2091"/>
                <a:gd name="T52" fmla="*/ 920 w 1546"/>
                <a:gd name="T53" fmla="*/ 1820 h 2091"/>
                <a:gd name="T54" fmla="*/ 889 w 1546"/>
                <a:gd name="T55" fmla="*/ 1775 h 2091"/>
                <a:gd name="T56" fmla="*/ 809 w 1546"/>
                <a:gd name="T57" fmla="*/ 1922 h 2091"/>
                <a:gd name="T58" fmla="*/ 742 w 1546"/>
                <a:gd name="T59" fmla="*/ 1940 h 2091"/>
                <a:gd name="T60" fmla="*/ 667 w 1546"/>
                <a:gd name="T61" fmla="*/ 1829 h 2091"/>
                <a:gd name="T62" fmla="*/ 580 w 1546"/>
                <a:gd name="T63" fmla="*/ 1880 h 2091"/>
                <a:gd name="T64" fmla="*/ 499 w 1546"/>
                <a:gd name="T65" fmla="*/ 1945 h 2091"/>
                <a:gd name="T66" fmla="*/ 429 w 1546"/>
                <a:gd name="T67" fmla="*/ 2026 h 2091"/>
                <a:gd name="T68" fmla="*/ 308 w 1546"/>
                <a:gd name="T69" fmla="*/ 2091 h 2091"/>
                <a:gd name="T70" fmla="*/ 417 w 1546"/>
                <a:gd name="T71" fmla="*/ 1943 h 2091"/>
                <a:gd name="T72" fmla="*/ 509 w 1546"/>
                <a:gd name="T73" fmla="*/ 1859 h 2091"/>
                <a:gd name="T74" fmla="*/ 579 w 1546"/>
                <a:gd name="T75" fmla="*/ 1797 h 2091"/>
                <a:gd name="T76" fmla="*/ 648 w 1546"/>
                <a:gd name="T77" fmla="*/ 1734 h 2091"/>
                <a:gd name="T78" fmla="*/ 626 w 1546"/>
                <a:gd name="T79" fmla="*/ 1625 h 2091"/>
                <a:gd name="T80" fmla="*/ 575 w 1546"/>
                <a:gd name="T81" fmla="*/ 1564 h 2091"/>
                <a:gd name="T82" fmla="*/ 514 w 1546"/>
                <a:gd name="T83" fmla="*/ 1515 h 2091"/>
                <a:gd name="T84" fmla="*/ 432 w 1546"/>
                <a:gd name="T85" fmla="*/ 1451 h 2091"/>
                <a:gd name="T86" fmla="*/ 367 w 1546"/>
                <a:gd name="T87" fmla="*/ 1374 h 2091"/>
                <a:gd name="T88" fmla="*/ 343 w 1546"/>
                <a:gd name="T89" fmla="*/ 1300 h 2091"/>
                <a:gd name="T90" fmla="*/ 293 w 1546"/>
                <a:gd name="T91" fmla="*/ 1264 h 2091"/>
                <a:gd name="T92" fmla="*/ 243 w 1546"/>
                <a:gd name="T93" fmla="*/ 1231 h 2091"/>
                <a:gd name="T94" fmla="*/ 182 w 1546"/>
                <a:gd name="T95" fmla="*/ 1097 h 2091"/>
                <a:gd name="T96" fmla="*/ 140 w 1546"/>
                <a:gd name="T97" fmla="*/ 996 h 2091"/>
                <a:gd name="T98" fmla="*/ 126 w 1546"/>
                <a:gd name="T99" fmla="*/ 904 h 2091"/>
                <a:gd name="T100" fmla="*/ 51 w 1546"/>
                <a:gd name="T101" fmla="*/ 783 h 2091"/>
                <a:gd name="T102" fmla="*/ 4 w 1546"/>
                <a:gd name="T103" fmla="*/ 611 h 2091"/>
                <a:gd name="T104" fmla="*/ 40 w 1546"/>
                <a:gd name="T105" fmla="*/ 434 h 2091"/>
                <a:gd name="T106" fmla="*/ 39 w 1546"/>
                <a:gd name="T107" fmla="*/ 266 h 2091"/>
                <a:gd name="T108" fmla="*/ 108 w 1546"/>
                <a:gd name="T109" fmla="*/ 140 h 2091"/>
                <a:gd name="T110" fmla="*/ 230 w 1546"/>
                <a:gd name="T111" fmla="*/ 41 h 2091"/>
                <a:gd name="T112" fmla="*/ 383 w 1546"/>
                <a:gd name="T113" fmla="*/ 3 h 2091"/>
                <a:gd name="T114" fmla="*/ 515 w 1546"/>
                <a:gd name="T115" fmla="*/ 4 h 2091"/>
                <a:gd name="T116" fmla="*/ 575 w 1546"/>
                <a:gd name="T117" fmla="*/ 15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6" h="2091">
                  <a:moveTo>
                    <a:pt x="575" y="15"/>
                  </a:moveTo>
                  <a:lnTo>
                    <a:pt x="588" y="14"/>
                  </a:lnTo>
                  <a:lnTo>
                    <a:pt x="603" y="12"/>
                  </a:lnTo>
                  <a:lnTo>
                    <a:pt x="618" y="10"/>
                  </a:lnTo>
                  <a:lnTo>
                    <a:pt x="633" y="9"/>
                  </a:lnTo>
                  <a:lnTo>
                    <a:pt x="647" y="7"/>
                  </a:lnTo>
                  <a:lnTo>
                    <a:pt x="662" y="5"/>
                  </a:lnTo>
                  <a:lnTo>
                    <a:pt x="677" y="4"/>
                  </a:lnTo>
                  <a:lnTo>
                    <a:pt x="692" y="3"/>
                  </a:lnTo>
                  <a:lnTo>
                    <a:pt x="707" y="2"/>
                  </a:lnTo>
                  <a:lnTo>
                    <a:pt x="722" y="2"/>
                  </a:lnTo>
                  <a:lnTo>
                    <a:pt x="737" y="2"/>
                  </a:lnTo>
                  <a:lnTo>
                    <a:pt x="751" y="3"/>
                  </a:lnTo>
                  <a:lnTo>
                    <a:pt x="766" y="5"/>
                  </a:lnTo>
                  <a:lnTo>
                    <a:pt x="780" y="8"/>
                  </a:lnTo>
                  <a:lnTo>
                    <a:pt x="794" y="12"/>
                  </a:lnTo>
                  <a:lnTo>
                    <a:pt x="807" y="17"/>
                  </a:lnTo>
                  <a:lnTo>
                    <a:pt x="827" y="27"/>
                  </a:lnTo>
                  <a:lnTo>
                    <a:pt x="847" y="39"/>
                  </a:lnTo>
                  <a:lnTo>
                    <a:pt x="865" y="53"/>
                  </a:lnTo>
                  <a:lnTo>
                    <a:pt x="882" y="68"/>
                  </a:lnTo>
                  <a:lnTo>
                    <a:pt x="900" y="84"/>
                  </a:lnTo>
                  <a:lnTo>
                    <a:pt x="916" y="101"/>
                  </a:lnTo>
                  <a:lnTo>
                    <a:pt x="932" y="120"/>
                  </a:lnTo>
                  <a:lnTo>
                    <a:pt x="948" y="137"/>
                  </a:lnTo>
                  <a:lnTo>
                    <a:pt x="964" y="154"/>
                  </a:lnTo>
                  <a:lnTo>
                    <a:pt x="981" y="170"/>
                  </a:lnTo>
                  <a:lnTo>
                    <a:pt x="1000" y="186"/>
                  </a:lnTo>
                  <a:lnTo>
                    <a:pt x="1018" y="201"/>
                  </a:lnTo>
                  <a:lnTo>
                    <a:pt x="1037" y="217"/>
                  </a:lnTo>
                  <a:lnTo>
                    <a:pt x="1054" y="235"/>
                  </a:lnTo>
                  <a:lnTo>
                    <a:pt x="1070" y="252"/>
                  </a:lnTo>
                  <a:lnTo>
                    <a:pt x="1084" y="270"/>
                  </a:lnTo>
                  <a:lnTo>
                    <a:pt x="1094" y="288"/>
                  </a:lnTo>
                  <a:lnTo>
                    <a:pt x="1105" y="306"/>
                  </a:lnTo>
                  <a:lnTo>
                    <a:pt x="1113" y="325"/>
                  </a:lnTo>
                  <a:lnTo>
                    <a:pt x="1121" y="344"/>
                  </a:lnTo>
                  <a:lnTo>
                    <a:pt x="1129" y="364"/>
                  </a:lnTo>
                  <a:lnTo>
                    <a:pt x="1136" y="383"/>
                  </a:lnTo>
                  <a:lnTo>
                    <a:pt x="1142" y="403"/>
                  </a:lnTo>
                  <a:lnTo>
                    <a:pt x="1148" y="423"/>
                  </a:lnTo>
                  <a:lnTo>
                    <a:pt x="1157" y="449"/>
                  </a:lnTo>
                  <a:lnTo>
                    <a:pt x="1165" y="476"/>
                  </a:lnTo>
                  <a:lnTo>
                    <a:pt x="1170" y="503"/>
                  </a:lnTo>
                  <a:lnTo>
                    <a:pt x="1175" y="532"/>
                  </a:lnTo>
                  <a:lnTo>
                    <a:pt x="1177" y="560"/>
                  </a:lnTo>
                  <a:lnTo>
                    <a:pt x="1178" y="590"/>
                  </a:lnTo>
                  <a:lnTo>
                    <a:pt x="1177" y="618"/>
                  </a:lnTo>
                  <a:lnTo>
                    <a:pt x="1173" y="648"/>
                  </a:lnTo>
                  <a:lnTo>
                    <a:pt x="1185" y="654"/>
                  </a:lnTo>
                  <a:lnTo>
                    <a:pt x="1199" y="660"/>
                  </a:lnTo>
                  <a:lnTo>
                    <a:pt x="1214" y="666"/>
                  </a:lnTo>
                  <a:lnTo>
                    <a:pt x="1228" y="673"/>
                  </a:lnTo>
                  <a:lnTo>
                    <a:pt x="1241" y="681"/>
                  </a:lnTo>
                  <a:lnTo>
                    <a:pt x="1251" y="691"/>
                  </a:lnTo>
                  <a:lnTo>
                    <a:pt x="1259" y="704"/>
                  </a:lnTo>
                  <a:lnTo>
                    <a:pt x="1263" y="721"/>
                  </a:lnTo>
                  <a:lnTo>
                    <a:pt x="1261" y="769"/>
                  </a:lnTo>
                  <a:lnTo>
                    <a:pt x="1253" y="815"/>
                  </a:lnTo>
                  <a:lnTo>
                    <a:pt x="1246" y="860"/>
                  </a:lnTo>
                  <a:lnTo>
                    <a:pt x="1249" y="906"/>
                  </a:lnTo>
                  <a:lnTo>
                    <a:pt x="1252" y="918"/>
                  </a:lnTo>
                  <a:lnTo>
                    <a:pt x="1258" y="928"/>
                  </a:lnTo>
                  <a:lnTo>
                    <a:pt x="1264" y="939"/>
                  </a:lnTo>
                  <a:lnTo>
                    <a:pt x="1271" y="949"/>
                  </a:lnTo>
                  <a:lnTo>
                    <a:pt x="1275" y="959"/>
                  </a:lnTo>
                  <a:lnTo>
                    <a:pt x="1279" y="971"/>
                  </a:lnTo>
                  <a:lnTo>
                    <a:pt x="1280" y="982"/>
                  </a:lnTo>
                  <a:lnTo>
                    <a:pt x="1278" y="994"/>
                  </a:lnTo>
                  <a:lnTo>
                    <a:pt x="1274" y="1002"/>
                  </a:lnTo>
                  <a:lnTo>
                    <a:pt x="1269" y="1010"/>
                  </a:lnTo>
                  <a:lnTo>
                    <a:pt x="1264" y="1018"/>
                  </a:lnTo>
                  <a:lnTo>
                    <a:pt x="1258" y="1026"/>
                  </a:lnTo>
                  <a:lnTo>
                    <a:pt x="1251" y="1033"/>
                  </a:lnTo>
                  <a:lnTo>
                    <a:pt x="1243" y="1040"/>
                  </a:lnTo>
                  <a:lnTo>
                    <a:pt x="1236" y="1047"/>
                  </a:lnTo>
                  <a:lnTo>
                    <a:pt x="1228" y="1053"/>
                  </a:lnTo>
                  <a:lnTo>
                    <a:pt x="1246" y="1083"/>
                  </a:lnTo>
                  <a:lnTo>
                    <a:pt x="1265" y="1114"/>
                  </a:lnTo>
                  <a:lnTo>
                    <a:pt x="1283" y="1145"/>
                  </a:lnTo>
                  <a:lnTo>
                    <a:pt x="1302" y="1175"/>
                  </a:lnTo>
                  <a:lnTo>
                    <a:pt x="1320" y="1206"/>
                  </a:lnTo>
                  <a:lnTo>
                    <a:pt x="1340" y="1236"/>
                  </a:lnTo>
                  <a:lnTo>
                    <a:pt x="1360" y="1265"/>
                  </a:lnTo>
                  <a:lnTo>
                    <a:pt x="1382" y="1294"/>
                  </a:lnTo>
                  <a:lnTo>
                    <a:pt x="1392" y="1303"/>
                  </a:lnTo>
                  <a:lnTo>
                    <a:pt x="1402" y="1310"/>
                  </a:lnTo>
                  <a:lnTo>
                    <a:pt x="1414" y="1313"/>
                  </a:lnTo>
                  <a:lnTo>
                    <a:pt x="1425" y="1315"/>
                  </a:lnTo>
                  <a:lnTo>
                    <a:pt x="1439" y="1318"/>
                  </a:lnTo>
                  <a:lnTo>
                    <a:pt x="1452" y="1318"/>
                  </a:lnTo>
                  <a:lnTo>
                    <a:pt x="1465" y="1318"/>
                  </a:lnTo>
                  <a:lnTo>
                    <a:pt x="1478" y="1318"/>
                  </a:lnTo>
                  <a:lnTo>
                    <a:pt x="1546" y="1312"/>
                  </a:lnTo>
                  <a:lnTo>
                    <a:pt x="1546" y="1359"/>
                  </a:lnTo>
                  <a:lnTo>
                    <a:pt x="1481" y="1366"/>
                  </a:lnTo>
                  <a:lnTo>
                    <a:pt x="1471" y="1397"/>
                  </a:lnTo>
                  <a:lnTo>
                    <a:pt x="1462" y="1430"/>
                  </a:lnTo>
                  <a:lnTo>
                    <a:pt x="1453" y="1462"/>
                  </a:lnTo>
                  <a:lnTo>
                    <a:pt x="1447" y="1495"/>
                  </a:lnTo>
                  <a:lnTo>
                    <a:pt x="1441" y="1529"/>
                  </a:lnTo>
                  <a:lnTo>
                    <a:pt x="1438" y="1563"/>
                  </a:lnTo>
                  <a:lnTo>
                    <a:pt x="1438" y="1598"/>
                  </a:lnTo>
                  <a:lnTo>
                    <a:pt x="1439" y="1633"/>
                  </a:lnTo>
                  <a:lnTo>
                    <a:pt x="1441" y="1648"/>
                  </a:lnTo>
                  <a:lnTo>
                    <a:pt x="1445" y="1663"/>
                  </a:lnTo>
                  <a:lnTo>
                    <a:pt x="1447" y="1678"/>
                  </a:lnTo>
                  <a:lnTo>
                    <a:pt x="1447" y="1693"/>
                  </a:lnTo>
                  <a:lnTo>
                    <a:pt x="1432" y="1691"/>
                  </a:lnTo>
                  <a:lnTo>
                    <a:pt x="1416" y="1689"/>
                  </a:lnTo>
                  <a:lnTo>
                    <a:pt x="1401" y="1686"/>
                  </a:lnTo>
                  <a:lnTo>
                    <a:pt x="1385" y="1685"/>
                  </a:lnTo>
                  <a:lnTo>
                    <a:pt x="1369" y="1683"/>
                  </a:lnTo>
                  <a:lnTo>
                    <a:pt x="1354" y="1682"/>
                  </a:lnTo>
                  <a:lnTo>
                    <a:pt x="1337" y="1681"/>
                  </a:lnTo>
                  <a:lnTo>
                    <a:pt x="1321" y="1681"/>
                  </a:lnTo>
                  <a:lnTo>
                    <a:pt x="1305" y="1680"/>
                  </a:lnTo>
                  <a:lnTo>
                    <a:pt x="1289" y="1680"/>
                  </a:lnTo>
                  <a:lnTo>
                    <a:pt x="1273" y="1680"/>
                  </a:lnTo>
                  <a:lnTo>
                    <a:pt x="1257" y="1680"/>
                  </a:lnTo>
                  <a:lnTo>
                    <a:pt x="1241" y="1680"/>
                  </a:lnTo>
                  <a:lnTo>
                    <a:pt x="1225" y="1681"/>
                  </a:lnTo>
                  <a:lnTo>
                    <a:pt x="1208" y="1681"/>
                  </a:lnTo>
                  <a:lnTo>
                    <a:pt x="1192" y="1682"/>
                  </a:lnTo>
                  <a:lnTo>
                    <a:pt x="1169" y="1684"/>
                  </a:lnTo>
                  <a:lnTo>
                    <a:pt x="1147" y="1685"/>
                  </a:lnTo>
                  <a:lnTo>
                    <a:pt x="1125" y="1688"/>
                  </a:lnTo>
                  <a:lnTo>
                    <a:pt x="1104" y="1689"/>
                  </a:lnTo>
                  <a:lnTo>
                    <a:pt x="1082" y="1691"/>
                  </a:lnTo>
                  <a:lnTo>
                    <a:pt x="1060" y="1692"/>
                  </a:lnTo>
                  <a:lnTo>
                    <a:pt x="1038" y="1695"/>
                  </a:lnTo>
                  <a:lnTo>
                    <a:pt x="1016" y="1696"/>
                  </a:lnTo>
                  <a:lnTo>
                    <a:pt x="1018" y="1708"/>
                  </a:lnTo>
                  <a:lnTo>
                    <a:pt x="1022" y="1721"/>
                  </a:lnTo>
                  <a:lnTo>
                    <a:pt x="1025" y="1733"/>
                  </a:lnTo>
                  <a:lnTo>
                    <a:pt x="1029" y="1745"/>
                  </a:lnTo>
                  <a:lnTo>
                    <a:pt x="1033" y="1758"/>
                  </a:lnTo>
                  <a:lnTo>
                    <a:pt x="1039" y="1768"/>
                  </a:lnTo>
                  <a:lnTo>
                    <a:pt x="1047" y="1780"/>
                  </a:lnTo>
                  <a:lnTo>
                    <a:pt x="1057" y="1789"/>
                  </a:lnTo>
                  <a:lnTo>
                    <a:pt x="1076" y="1804"/>
                  </a:lnTo>
                  <a:lnTo>
                    <a:pt x="1094" y="1818"/>
                  </a:lnTo>
                  <a:lnTo>
                    <a:pt x="1114" y="1832"/>
                  </a:lnTo>
                  <a:lnTo>
                    <a:pt x="1133" y="1845"/>
                  </a:lnTo>
                  <a:lnTo>
                    <a:pt x="1152" y="1859"/>
                  </a:lnTo>
                  <a:lnTo>
                    <a:pt x="1170" y="1874"/>
                  </a:lnTo>
                  <a:lnTo>
                    <a:pt x="1186" y="1890"/>
                  </a:lnTo>
                  <a:lnTo>
                    <a:pt x="1201" y="1908"/>
                  </a:lnTo>
                  <a:lnTo>
                    <a:pt x="1212" y="1927"/>
                  </a:lnTo>
                  <a:lnTo>
                    <a:pt x="1215" y="1949"/>
                  </a:lnTo>
                  <a:lnTo>
                    <a:pt x="1215" y="1971"/>
                  </a:lnTo>
                  <a:lnTo>
                    <a:pt x="1212" y="1995"/>
                  </a:lnTo>
                  <a:lnTo>
                    <a:pt x="1207" y="2019"/>
                  </a:lnTo>
                  <a:lnTo>
                    <a:pt x="1203" y="2044"/>
                  </a:lnTo>
                  <a:lnTo>
                    <a:pt x="1199" y="2068"/>
                  </a:lnTo>
                  <a:lnTo>
                    <a:pt x="1199" y="2091"/>
                  </a:lnTo>
                  <a:lnTo>
                    <a:pt x="933" y="2091"/>
                  </a:lnTo>
                  <a:lnTo>
                    <a:pt x="930" y="2025"/>
                  </a:lnTo>
                  <a:lnTo>
                    <a:pt x="926" y="1960"/>
                  </a:lnTo>
                  <a:lnTo>
                    <a:pt x="924" y="1894"/>
                  </a:lnTo>
                  <a:lnTo>
                    <a:pt x="921" y="1829"/>
                  </a:lnTo>
                  <a:lnTo>
                    <a:pt x="920" y="1820"/>
                  </a:lnTo>
                  <a:lnTo>
                    <a:pt x="918" y="1812"/>
                  </a:lnTo>
                  <a:lnTo>
                    <a:pt x="913" y="1804"/>
                  </a:lnTo>
                  <a:lnTo>
                    <a:pt x="909" y="1797"/>
                  </a:lnTo>
                  <a:lnTo>
                    <a:pt x="903" y="1789"/>
                  </a:lnTo>
                  <a:lnTo>
                    <a:pt x="896" y="1782"/>
                  </a:lnTo>
                  <a:lnTo>
                    <a:pt x="889" y="1775"/>
                  </a:lnTo>
                  <a:lnTo>
                    <a:pt x="883" y="1768"/>
                  </a:lnTo>
                  <a:lnTo>
                    <a:pt x="867" y="1798"/>
                  </a:lnTo>
                  <a:lnTo>
                    <a:pt x="852" y="1829"/>
                  </a:lnTo>
                  <a:lnTo>
                    <a:pt x="837" y="1859"/>
                  </a:lnTo>
                  <a:lnTo>
                    <a:pt x="822" y="1890"/>
                  </a:lnTo>
                  <a:lnTo>
                    <a:pt x="809" y="1922"/>
                  </a:lnTo>
                  <a:lnTo>
                    <a:pt x="794" y="1953"/>
                  </a:lnTo>
                  <a:lnTo>
                    <a:pt x="780" y="1984"/>
                  </a:lnTo>
                  <a:lnTo>
                    <a:pt x="766" y="2015"/>
                  </a:lnTo>
                  <a:lnTo>
                    <a:pt x="758" y="1989"/>
                  </a:lnTo>
                  <a:lnTo>
                    <a:pt x="750" y="1964"/>
                  </a:lnTo>
                  <a:lnTo>
                    <a:pt x="742" y="1940"/>
                  </a:lnTo>
                  <a:lnTo>
                    <a:pt x="732" y="1915"/>
                  </a:lnTo>
                  <a:lnTo>
                    <a:pt x="722" y="1892"/>
                  </a:lnTo>
                  <a:lnTo>
                    <a:pt x="711" y="1867"/>
                  </a:lnTo>
                  <a:lnTo>
                    <a:pt x="697" y="1844"/>
                  </a:lnTo>
                  <a:lnTo>
                    <a:pt x="682" y="1822"/>
                  </a:lnTo>
                  <a:lnTo>
                    <a:pt x="667" y="1829"/>
                  </a:lnTo>
                  <a:lnTo>
                    <a:pt x="653" y="1837"/>
                  </a:lnTo>
                  <a:lnTo>
                    <a:pt x="638" y="1845"/>
                  </a:lnTo>
                  <a:lnTo>
                    <a:pt x="623" y="1854"/>
                  </a:lnTo>
                  <a:lnTo>
                    <a:pt x="609" y="1862"/>
                  </a:lnTo>
                  <a:lnTo>
                    <a:pt x="594" y="1871"/>
                  </a:lnTo>
                  <a:lnTo>
                    <a:pt x="580" y="1880"/>
                  </a:lnTo>
                  <a:lnTo>
                    <a:pt x="567" y="1890"/>
                  </a:lnTo>
                  <a:lnTo>
                    <a:pt x="553" y="1901"/>
                  </a:lnTo>
                  <a:lnTo>
                    <a:pt x="539" y="1911"/>
                  </a:lnTo>
                  <a:lnTo>
                    <a:pt x="525" y="1922"/>
                  </a:lnTo>
                  <a:lnTo>
                    <a:pt x="511" y="1933"/>
                  </a:lnTo>
                  <a:lnTo>
                    <a:pt x="499" y="1945"/>
                  </a:lnTo>
                  <a:lnTo>
                    <a:pt x="486" y="1956"/>
                  </a:lnTo>
                  <a:lnTo>
                    <a:pt x="473" y="1968"/>
                  </a:lnTo>
                  <a:lnTo>
                    <a:pt x="462" y="1980"/>
                  </a:lnTo>
                  <a:lnTo>
                    <a:pt x="450" y="1994"/>
                  </a:lnTo>
                  <a:lnTo>
                    <a:pt x="440" y="2010"/>
                  </a:lnTo>
                  <a:lnTo>
                    <a:pt x="429" y="2026"/>
                  </a:lnTo>
                  <a:lnTo>
                    <a:pt x="418" y="2042"/>
                  </a:lnTo>
                  <a:lnTo>
                    <a:pt x="406" y="2059"/>
                  </a:lnTo>
                  <a:lnTo>
                    <a:pt x="394" y="2071"/>
                  </a:lnTo>
                  <a:lnTo>
                    <a:pt x="379" y="2083"/>
                  </a:lnTo>
                  <a:lnTo>
                    <a:pt x="361" y="2091"/>
                  </a:lnTo>
                  <a:lnTo>
                    <a:pt x="308" y="2091"/>
                  </a:lnTo>
                  <a:lnTo>
                    <a:pt x="331" y="2069"/>
                  </a:lnTo>
                  <a:lnTo>
                    <a:pt x="351" y="2045"/>
                  </a:lnTo>
                  <a:lnTo>
                    <a:pt x="368" y="2019"/>
                  </a:lnTo>
                  <a:lnTo>
                    <a:pt x="384" y="1994"/>
                  </a:lnTo>
                  <a:lnTo>
                    <a:pt x="399" y="1969"/>
                  </a:lnTo>
                  <a:lnTo>
                    <a:pt x="417" y="1943"/>
                  </a:lnTo>
                  <a:lnTo>
                    <a:pt x="437" y="1920"/>
                  </a:lnTo>
                  <a:lnTo>
                    <a:pt x="461" y="1898"/>
                  </a:lnTo>
                  <a:lnTo>
                    <a:pt x="472" y="1889"/>
                  </a:lnTo>
                  <a:lnTo>
                    <a:pt x="485" y="1879"/>
                  </a:lnTo>
                  <a:lnTo>
                    <a:pt x="496" y="1870"/>
                  </a:lnTo>
                  <a:lnTo>
                    <a:pt x="509" y="1859"/>
                  </a:lnTo>
                  <a:lnTo>
                    <a:pt x="520" y="1849"/>
                  </a:lnTo>
                  <a:lnTo>
                    <a:pt x="532" y="1840"/>
                  </a:lnTo>
                  <a:lnTo>
                    <a:pt x="543" y="1828"/>
                  </a:lnTo>
                  <a:lnTo>
                    <a:pt x="556" y="1818"/>
                  </a:lnTo>
                  <a:lnTo>
                    <a:pt x="568" y="1807"/>
                  </a:lnTo>
                  <a:lnTo>
                    <a:pt x="579" y="1797"/>
                  </a:lnTo>
                  <a:lnTo>
                    <a:pt x="591" y="1787"/>
                  </a:lnTo>
                  <a:lnTo>
                    <a:pt x="602" y="1776"/>
                  </a:lnTo>
                  <a:lnTo>
                    <a:pt x="614" y="1765"/>
                  </a:lnTo>
                  <a:lnTo>
                    <a:pt x="625" y="1754"/>
                  </a:lnTo>
                  <a:lnTo>
                    <a:pt x="637" y="1744"/>
                  </a:lnTo>
                  <a:lnTo>
                    <a:pt x="648" y="1734"/>
                  </a:lnTo>
                  <a:lnTo>
                    <a:pt x="640" y="1716"/>
                  </a:lnTo>
                  <a:lnTo>
                    <a:pt x="636" y="1699"/>
                  </a:lnTo>
                  <a:lnTo>
                    <a:pt x="632" y="1681"/>
                  </a:lnTo>
                  <a:lnTo>
                    <a:pt x="631" y="1661"/>
                  </a:lnTo>
                  <a:lnTo>
                    <a:pt x="630" y="1643"/>
                  </a:lnTo>
                  <a:lnTo>
                    <a:pt x="626" y="1625"/>
                  </a:lnTo>
                  <a:lnTo>
                    <a:pt x="620" y="1609"/>
                  </a:lnTo>
                  <a:lnTo>
                    <a:pt x="609" y="1594"/>
                  </a:lnTo>
                  <a:lnTo>
                    <a:pt x="601" y="1586"/>
                  </a:lnTo>
                  <a:lnTo>
                    <a:pt x="593" y="1579"/>
                  </a:lnTo>
                  <a:lnTo>
                    <a:pt x="584" y="1571"/>
                  </a:lnTo>
                  <a:lnTo>
                    <a:pt x="575" y="1564"/>
                  </a:lnTo>
                  <a:lnTo>
                    <a:pt x="567" y="1556"/>
                  </a:lnTo>
                  <a:lnTo>
                    <a:pt x="557" y="1549"/>
                  </a:lnTo>
                  <a:lnTo>
                    <a:pt x="548" y="1542"/>
                  </a:lnTo>
                  <a:lnTo>
                    <a:pt x="540" y="1536"/>
                  </a:lnTo>
                  <a:lnTo>
                    <a:pt x="527" y="1525"/>
                  </a:lnTo>
                  <a:lnTo>
                    <a:pt x="514" y="1515"/>
                  </a:lnTo>
                  <a:lnTo>
                    <a:pt x="500" y="1504"/>
                  </a:lnTo>
                  <a:lnTo>
                    <a:pt x="486" y="1494"/>
                  </a:lnTo>
                  <a:lnTo>
                    <a:pt x="472" y="1484"/>
                  </a:lnTo>
                  <a:lnTo>
                    <a:pt x="458" y="1473"/>
                  </a:lnTo>
                  <a:lnTo>
                    <a:pt x="446" y="1463"/>
                  </a:lnTo>
                  <a:lnTo>
                    <a:pt x="432" y="1451"/>
                  </a:lnTo>
                  <a:lnTo>
                    <a:pt x="419" y="1440"/>
                  </a:lnTo>
                  <a:lnTo>
                    <a:pt x="408" y="1428"/>
                  </a:lnTo>
                  <a:lnTo>
                    <a:pt x="396" y="1416"/>
                  </a:lnTo>
                  <a:lnTo>
                    <a:pt x="386" y="1402"/>
                  </a:lnTo>
                  <a:lnTo>
                    <a:pt x="376" y="1389"/>
                  </a:lnTo>
                  <a:lnTo>
                    <a:pt x="367" y="1374"/>
                  </a:lnTo>
                  <a:lnTo>
                    <a:pt x="360" y="1359"/>
                  </a:lnTo>
                  <a:lnTo>
                    <a:pt x="355" y="1343"/>
                  </a:lnTo>
                  <a:lnTo>
                    <a:pt x="351" y="1333"/>
                  </a:lnTo>
                  <a:lnTo>
                    <a:pt x="349" y="1322"/>
                  </a:lnTo>
                  <a:lnTo>
                    <a:pt x="346" y="1312"/>
                  </a:lnTo>
                  <a:lnTo>
                    <a:pt x="343" y="1300"/>
                  </a:lnTo>
                  <a:lnTo>
                    <a:pt x="338" y="1291"/>
                  </a:lnTo>
                  <a:lnTo>
                    <a:pt x="333" y="1282"/>
                  </a:lnTo>
                  <a:lnTo>
                    <a:pt x="325" y="1275"/>
                  </a:lnTo>
                  <a:lnTo>
                    <a:pt x="314" y="1269"/>
                  </a:lnTo>
                  <a:lnTo>
                    <a:pt x="304" y="1266"/>
                  </a:lnTo>
                  <a:lnTo>
                    <a:pt x="293" y="1264"/>
                  </a:lnTo>
                  <a:lnTo>
                    <a:pt x="283" y="1260"/>
                  </a:lnTo>
                  <a:lnTo>
                    <a:pt x="274" y="1257"/>
                  </a:lnTo>
                  <a:lnTo>
                    <a:pt x="263" y="1253"/>
                  </a:lnTo>
                  <a:lnTo>
                    <a:pt x="255" y="1247"/>
                  </a:lnTo>
                  <a:lnTo>
                    <a:pt x="248" y="1241"/>
                  </a:lnTo>
                  <a:lnTo>
                    <a:pt x="243" y="1231"/>
                  </a:lnTo>
                  <a:lnTo>
                    <a:pt x="236" y="1204"/>
                  </a:lnTo>
                  <a:lnTo>
                    <a:pt x="231" y="1176"/>
                  </a:lnTo>
                  <a:lnTo>
                    <a:pt x="224" y="1148"/>
                  </a:lnTo>
                  <a:lnTo>
                    <a:pt x="209" y="1124"/>
                  </a:lnTo>
                  <a:lnTo>
                    <a:pt x="195" y="1110"/>
                  </a:lnTo>
                  <a:lnTo>
                    <a:pt x="182" y="1097"/>
                  </a:lnTo>
                  <a:lnTo>
                    <a:pt x="168" y="1083"/>
                  </a:lnTo>
                  <a:lnTo>
                    <a:pt x="156" y="1067"/>
                  </a:lnTo>
                  <a:lnTo>
                    <a:pt x="147" y="1052"/>
                  </a:lnTo>
                  <a:lnTo>
                    <a:pt x="140" y="1034"/>
                  </a:lnTo>
                  <a:lnTo>
                    <a:pt x="138" y="1016"/>
                  </a:lnTo>
                  <a:lnTo>
                    <a:pt x="140" y="996"/>
                  </a:lnTo>
                  <a:lnTo>
                    <a:pt x="146" y="982"/>
                  </a:lnTo>
                  <a:lnTo>
                    <a:pt x="153" y="970"/>
                  </a:lnTo>
                  <a:lnTo>
                    <a:pt x="157" y="957"/>
                  </a:lnTo>
                  <a:lnTo>
                    <a:pt x="154" y="943"/>
                  </a:lnTo>
                  <a:lnTo>
                    <a:pt x="141" y="924"/>
                  </a:lnTo>
                  <a:lnTo>
                    <a:pt x="126" y="904"/>
                  </a:lnTo>
                  <a:lnTo>
                    <a:pt x="113" y="885"/>
                  </a:lnTo>
                  <a:lnTo>
                    <a:pt x="98" y="865"/>
                  </a:lnTo>
                  <a:lnTo>
                    <a:pt x="84" y="845"/>
                  </a:lnTo>
                  <a:lnTo>
                    <a:pt x="71" y="826"/>
                  </a:lnTo>
                  <a:lnTo>
                    <a:pt x="61" y="805"/>
                  </a:lnTo>
                  <a:lnTo>
                    <a:pt x="51" y="783"/>
                  </a:lnTo>
                  <a:lnTo>
                    <a:pt x="42" y="756"/>
                  </a:lnTo>
                  <a:lnTo>
                    <a:pt x="33" y="728"/>
                  </a:lnTo>
                  <a:lnTo>
                    <a:pt x="24" y="699"/>
                  </a:lnTo>
                  <a:lnTo>
                    <a:pt x="17" y="670"/>
                  </a:lnTo>
                  <a:lnTo>
                    <a:pt x="10" y="641"/>
                  </a:lnTo>
                  <a:lnTo>
                    <a:pt x="4" y="611"/>
                  </a:lnTo>
                  <a:lnTo>
                    <a:pt x="1" y="580"/>
                  </a:lnTo>
                  <a:lnTo>
                    <a:pt x="0" y="549"/>
                  </a:lnTo>
                  <a:lnTo>
                    <a:pt x="3" y="518"/>
                  </a:lnTo>
                  <a:lnTo>
                    <a:pt x="13" y="489"/>
                  </a:lnTo>
                  <a:lnTo>
                    <a:pt x="26" y="462"/>
                  </a:lnTo>
                  <a:lnTo>
                    <a:pt x="40" y="434"/>
                  </a:lnTo>
                  <a:lnTo>
                    <a:pt x="51" y="406"/>
                  </a:lnTo>
                  <a:lnTo>
                    <a:pt x="58" y="378"/>
                  </a:lnTo>
                  <a:lnTo>
                    <a:pt x="58" y="348"/>
                  </a:lnTo>
                  <a:lnTo>
                    <a:pt x="48" y="315"/>
                  </a:lnTo>
                  <a:lnTo>
                    <a:pt x="40" y="290"/>
                  </a:lnTo>
                  <a:lnTo>
                    <a:pt x="39" y="266"/>
                  </a:lnTo>
                  <a:lnTo>
                    <a:pt x="43" y="243"/>
                  </a:lnTo>
                  <a:lnTo>
                    <a:pt x="53" y="221"/>
                  </a:lnTo>
                  <a:lnTo>
                    <a:pt x="64" y="199"/>
                  </a:lnTo>
                  <a:lnTo>
                    <a:pt x="78" y="178"/>
                  </a:lnTo>
                  <a:lnTo>
                    <a:pt x="93" y="159"/>
                  </a:lnTo>
                  <a:lnTo>
                    <a:pt x="108" y="140"/>
                  </a:lnTo>
                  <a:lnTo>
                    <a:pt x="125" y="118"/>
                  </a:lnTo>
                  <a:lnTo>
                    <a:pt x="145" y="99"/>
                  </a:lnTo>
                  <a:lnTo>
                    <a:pt x="164" y="81"/>
                  </a:lnTo>
                  <a:lnTo>
                    <a:pt x="185" y="67"/>
                  </a:lnTo>
                  <a:lnTo>
                    <a:pt x="208" y="53"/>
                  </a:lnTo>
                  <a:lnTo>
                    <a:pt x="230" y="41"/>
                  </a:lnTo>
                  <a:lnTo>
                    <a:pt x="254" y="31"/>
                  </a:lnTo>
                  <a:lnTo>
                    <a:pt x="278" y="23"/>
                  </a:lnTo>
                  <a:lnTo>
                    <a:pt x="304" y="16"/>
                  </a:lnTo>
                  <a:lnTo>
                    <a:pt x="330" y="10"/>
                  </a:lnTo>
                  <a:lnTo>
                    <a:pt x="357" y="5"/>
                  </a:lnTo>
                  <a:lnTo>
                    <a:pt x="383" y="3"/>
                  </a:lnTo>
                  <a:lnTo>
                    <a:pt x="411" y="1"/>
                  </a:lnTo>
                  <a:lnTo>
                    <a:pt x="439" y="0"/>
                  </a:lnTo>
                  <a:lnTo>
                    <a:pt x="466" y="0"/>
                  </a:lnTo>
                  <a:lnTo>
                    <a:pt x="494" y="1"/>
                  </a:lnTo>
                  <a:lnTo>
                    <a:pt x="504" y="2"/>
                  </a:lnTo>
                  <a:lnTo>
                    <a:pt x="515" y="4"/>
                  </a:lnTo>
                  <a:lnTo>
                    <a:pt x="525" y="7"/>
                  </a:lnTo>
                  <a:lnTo>
                    <a:pt x="534" y="9"/>
                  </a:lnTo>
                  <a:lnTo>
                    <a:pt x="543" y="11"/>
                  </a:lnTo>
                  <a:lnTo>
                    <a:pt x="554" y="14"/>
                  </a:lnTo>
                  <a:lnTo>
                    <a:pt x="564" y="15"/>
                  </a:lnTo>
                  <a:lnTo>
                    <a:pt x="57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p:cNvSpPr>
              <a:spLocks/>
            </p:cNvSpPr>
            <p:nvPr/>
          </p:nvSpPr>
          <p:spPr bwMode="auto">
            <a:xfrm>
              <a:off x="801" y="3174"/>
              <a:ext cx="608" cy="689"/>
            </a:xfrm>
            <a:custGeom>
              <a:avLst/>
              <a:gdLst>
                <a:gd name="T0" fmla="*/ 693 w 1216"/>
                <a:gd name="T1" fmla="*/ 114 h 1379"/>
                <a:gd name="T2" fmla="*/ 729 w 1216"/>
                <a:gd name="T3" fmla="*/ 217 h 1379"/>
                <a:gd name="T4" fmla="*/ 775 w 1216"/>
                <a:gd name="T5" fmla="*/ 278 h 1379"/>
                <a:gd name="T6" fmla="*/ 799 w 1216"/>
                <a:gd name="T7" fmla="*/ 368 h 1379"/>
                <a:gd name="T8" fmla="*/ 878 w 1216"/>
                <a:gd name="T9" fmla="*/ 454 h 1379"/>
                <a:gd name="T10" fmla="*/ 901 w 1216"/>
                <a:gd name="T11" fmla="*/ 558 h 1379"/>
                <a:gd name="T12" fmla="*/ 954 w 1216"/>
                <a:gd name="T13" fmla="*/ 610 h 1379"/>
                <a:gd name="T14" fmla="*/ 996 w 1216"/>
                <a:gd name="T15" fmla="*/ 559 h 1379"/>
                <a:gd name="T16" fmla="*/ 1030 w 1216"/>
                <a:gd name="T17" fmla="*/ 490 h 1379"/>
                <a:gd name="T18" fmla="*/ 1073 w 1216"/>
                <a:gd name="T19" fmla="*/ 501 h 1379"/>
                <a:gd name="T20" fmla="*/ 1074 w 1216"/>
                <a:gd name="T21" fmla="*/ 620 h 1379"/>
                <a:gd name="T22" fmla="*/ 1088 w 1216"/>
                <a:gd name="T23" fmla="*/ 736 h 1379"/>
                <a:gd name="T24" fmla="*/ 1065 w 1216"/>
                <a:gd name="T25" fmla="*/ 799 h 1379"/>
                <a:gd name="T26" fmla="*/ 1009 w 1216"/>
                <a:gd name="T27" fmla="*/ 793 h 1379"/>
                <a:gd name="T28" fmla="*/ 1080 w 1216"/>
                <a:gd name="T29" fmla="*/ 894 h 1379"/>
                <a:gd name="T30" fmla="*/ 1140 w 1216"/>
                <a:gd name="T31" fmla="*/ 1001 h 1379"/>
                <a:gd name="T32" fmla="*/ 1202 w 1216"/>
                <a:gd name="T33" fmla="*/ 1109 h 1379"/>
                <a:gd name="T34" fmla="*/ 1156 w 1216"/>
                <a:gd name="T35" fmla="*/ 1187 h 1379"/>
                <a:gd name="T36" fmla="*/ 1079 w 1216"/>
                <a:gd name="T37" fmla="*/ 1262 h 1379"/>
                <a:gd name="T38" fmla="*/ 995 w 1216"/>
                <a:gd name="T39" fmla="*/ 1318 h 1379"/>
                <a:gd name="T40" fmla="*/ 974 w 1216"/>
                <a:gd name="T41" fmla="*/ 1219 h 1379"/>
                <a:gd name="T42" fmla="*/ 1024 w 1216"/>
                <a:gd name="T43" fmla="*/ 1044 h 1379"/>
                <a:gd name="T44" fmla="*/ 990 w 1216"/>
                <a:gd name="T45" fmla="*/ 932 h 1379"/>
                <a:gd name="T46" fmla="*/ 976 w 1216"/>
                <a:gd name="T47" fmla="*/ 1097 h 1379"/>
                <a:gd name="T48" fmla="*/ 920 w 1216"/>
                <a:gd name="T49" fmla="*/ 1167 h 1379"/>
                <a:gd name="T50" fmla="*/ 879 w 1216"/>
                <a:gd name="T51" fmla="*/ 1247 h 1379"/>
                <a:gd name="T52" fmla="*/ 802 w 1216"/>
                <a:gd name="T53" fmla="*/ 1288 h 1379"/>
                <a:gd name="T54" fmla="*/ 711 w 1216"/>
                <a:gd name="T55" fmla="*/ 1310 h 1379"/>
                <a:gd name="T56" fmla="*/ 624 w 1216"/>
                <a:gd name="T57" fmla="*/ 1342 h 1379"/>
                <a:gd name="T58" fmla="*/ 537 w 1216"/>
                <a:gd name="T59" fmla="*/ 1378 h 1379"/>
                <a:gd name="T60" fmla="*/ 507 w 1216"/>
                <a:gd name="T61" fmla="*/ 1370 h 1379"/>
                <a:gd name="T62" fmla="*/ 463 w 1216"/>
                <a:gd name="T63" fmla="*/ 1336 h 1379"/>
                <a:gd name="T64" fmla="*/ 393 w 1216"/>
                <a:gd name="T65" fmla="*/ 1279 h 1379"/>
                <a:gd name="T66" fmla="*/ 326 w 1216"/>
                <a:gd name="T67" fmla="*/ 1219 h 1379"/>
                <a:gd name="T68" fmla="*/ 256 w 1216"/>
                <a:gd name="T69" fmla="*/ 1135 h 1379"/>
                <a:gd name="T70" fmla="*/ 167 w 1216"/>
                <a:gd name="T71" fmla="*/ 968 h 1379"/>
                <a:gd name="T72" fmla="*/ 141 w 1216"/>
                <a:gd name="T73" fmla="*/ 952 h 1379"/>
                <a:gd name="T74" fmla="*/ 174 w 1216"/>
                <a:gd name="T75" fmla="*/ 1026 h 1379"/>
                <a:gd name="T76" fmla="*/ 107 w 1216"/>
                <a:gd name="T77" fmla="*/ 929 h 1379"/>
                <a:gd name="T78" fmla="*/ 51 w 1216"/>
                <a:gd name="T79" fmla="*/ 849 h 1379"/>
                <a:gd name="T80" fmla="*/ 73 w 1216"/>
                <a:gd name="T81" fmla="*/ 819 h 1379"/>
                <a:gd name="T82" fmla="*/ 115 w 1216"/>
                <a:gd name="T83" fmla="*/ 882 h 1379"/>
                <a:gd name="T84" fmla="*/ 110 w 1216"/>
                <a:gd name="T85" fmla="*/ 829 h 1379"/>
                <a:gd name="T86" fmla="*/ 84 w 1216"/>
                <a:gd name="T87" fmla="*/ 744 h 1379"/>
                <a:gd name="T88" fmla="*/ 47 w 1216"/>
                <a:gd name="T89" fmla="*/ 638 h 1379"/>
                <a:gd name="T90" fmla="*/ 20 w 1216"/>
                <a:gd name="T91" fmla="*/ 532 h 1379"/>
                <a:gd name="T92" fmla="*/ 13 w 1216"/>
                <a:gd name="T93" fmla="*/ 424 h 1379"/>
                <a:gd name="T94" fmla="*/ 13 w 1216"/>
                <a:gd name="T95" fmla="*/ 317 h 1379"/>
                <a:gd name="T96" fmla="*/ 53 w 1216"/>
                <a:gd name="T97" fmla="*/ 231 h 1379"/>
                <a:gd name="T98" fmla="*/ 74 w 1216"/>
                <a:gd name="T99" fmla="*/ 174 h 1379"/>
                <a:gd name="T100" fmla="*/ 139 w 1216"/>
                <a:gd name="T101" fmla="*/ 195 h 1379"/>
                <a:gd name="T102" fmla="*/ 204 w 1216"/>
                <a:gd name="T103" fmla="*/ 210 h 1379"/>
                <a:gd name="T104" fmla="*/ 280 w 1216"/>
                <a:gd name="T105" fmla="*/ 205 h 1379"/>
                <a:gd name="T106" fmla="*/ 372 w 1216"/>
                <a:gd name="T107" fmla="*/ 173 h 1379"/>
                <a:gd name="T108" fmla="*/ 455 w 1216"/>
                <a:gd name="T109" fmla="*/ 104 h 1379"/>
                <a:gd name="T110" fmla="*/ 525 w 1216"/>
                <a:gd name="T111" fmla="*/ 21 h 1379"/>
                <a:gd name="T112" fmla="*/ 614 w 1216"/>
                <a:gd name="T113" fmla="*/ 2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6" h="1379">
                  <a:moveTo>
                    <a:pt x="681" y="20"/>
                  </a:moveTo>
                  <a:lnTo>
                    <a:pt x="688" y="42"/>
                  </a:lnTo>
                  <a:lnTo>
                    <a:pt x="692" y="66"/>
                  </a:lnTo>
                  <a:lnTo>
                    <a:pt x="693" y="90"/>
                  </a:lnTo>
                  <a:lnTo>
                    <a:pt x="693" y="114"/>
                  </a:lnTo>
                  <a:lnTo>
                    <a:pt x="694" y="140"/>
                  </a:lnTo>
                  <a:lnTo>
                    <a:pt x="697" y="163"/>
                  </a:lnTo>
                  <a:lnTo>
                    <a:pt x="705" y="185"/>
                  </a:lnTo>
                  <a:lnTo>
                    <a:pt x="718" y="205"/>
                  </a:lnTo>
                  <a:lnTo>
                    <a:pt x="729" y="217"/>
                  </a:lnTo>
                  <a:lnTo>
                    <a:pt x="739" y="228"/>
                  </a:lnTo>
                  <a:lnTo>
                    <a:pt x="749" y="240"/>
                  </a:lnTo>
                  <a:lnTo>
                    <a:pt x="758" y="252"/>
                  </a:lnTo>
                  <a:lnTo>
                    <a:pt x="768" y="264"/>
                  </a:lnTo>
                  <a:lnTo>
                    <a:pt x="775" y="278"/>
                  </a:lnTo>
                  <a:lnTo>
                    <a:pt x="779" y="292"/>
                  </a:lnTo>
                  <a:lnTo>
                    <a:pt x="783" y="307"/>
                  </a:lnTo>
                  <a:lnTo>
                    <a:pt x="786" y="327"/>
                  </a:lnTo>
                  <a:lnTo>
                    <a:pt x="791" y="348"/>
                  </a:lnTo>
                  <a:lnTo>
                    <a:pt x="799" y="368"/>
                  </a:lnTo>
                  <a:lnTo>
                    <a:pt x="809" y="385"/>
                  </a:lnTo>
                  <a:lnTo>
                    <a:pt x="825" y="403"/>
                  </a:lnTo>
                  <a:lnTo>
                    <a:pt x="843" y="420"/>
                  </a:lnTo>
                  <a:lnTo>
                    <a:pt x="861" y="437"/>
                  </a:lnTo>
                  <a:lnTo>
                    <a:pt x="878" y="454"/>
                  </a:lnTo>
                  <a:lnTo>
                    <a:pt x="892" y="473"/>
                  </a:lnTo>
                  <a:lnTo>
                    <a:pt x="903" y="493"/>
                  </a:lnTo>
                  <a:lnTo>
                    <a:pt x="906" y="516"/>
                  </a:lnTo>
                  <a:lnTo>
                    <a:pt x="903" y="542"/>
                  </a:lnTo>
                  <a:lnTo>
                    <a:pt x="901" y="558"/>
                  </a:lnTo>
                  <a:lnTo>
                    <a:pt x="906" y="570"/>
                  </a:lnTo>
                  <a:lnTo>
                    <a:pt x="914" y="582"/>
                  </a:lnTo>
                  <a:lnTo>
                    <a:pt x="926" y="592"/>
                  </a:lnTo>
                  <a:lnTo>
                    <a:pt x="939" y="602"/>
                  </a:lnTo>
                  <a:lnTo>
                    <a:pt x="954" y="610"/>
                  </a:lnTo>
                  <a:lnTo>
                    <a:pt x="968" y="618"/>
                  </a:lnTo>
                  <a:lnTo>
                    <a:pt x="980" y="625"/>
                  </a:lnTo>
                  <a:lnTo>
                    <a:pt x="990" y="625"/>
                  </a:lnTo>
                  <a:lnTo>
                    <a:pt x="994" y="592"/>
                  </a:lnTo>
                  <a:lnTo>
                    <a:pt x="996" y="559"/>
                  </a:lnTo>
                  <a:lnTo>
                    <a:pt x="999" y="527"/>
                  </a:lnTo>
                  <a:lnTo>
                    <a:pt x="1004" y="496"/>
                  </a:lnTo>
                  <a:lnTo>
                    <a:pt x="1012" y="493"/>
                  </a:lnTo>
                  <a:lnTo>
                    <a:pt x="1021" y="491"/>
                  </a:lnTo>
                  <a:lnTo>
                    <a:pt x="1030" y="490"/>
                  </a:lnTo>
                  <a:lnTo>
                    <a:pt x="1041" y="489"/>
                  </a:lnTo>
                  <a:lnTo>
                    <a:pt x="1050" y="489"/>
                  </a:lnTo>
                  <a:lnTo>
                    <a:pt x="1059" y="491"/>
                  </a:lnTo>
                  <a:lnTo>
                    <a:pt x="1066" y="494"/>
                  </a:lnTo>
                  <a:lnTo>
                    <a:pt x="1073" y="501"/>
                  </a:lnTo>
                  <a:lnTo>
                    <a:pt x="1085" y="524"/>
                  </a:lnTo>
                  <a:lnTo>
                    <a:pt x="1088" y="547"/>
                  </a:lnTo>
                  <a:lnTo>
                    <a:pt x="1087" y="572"/>
                  </a:lnTo>
                  <a:lnTo>
                    <a:pt x="1081" y="596"/>
                  </a:lnTo>
                  <a:lnTo>
                    <a:pt x="1074" y="620"/>
                  </a:lnTo>
                  <a:lnTo>
                    <a:pt x="1068" y="644"/>
                  </a:lnTo>
                  <a:lnTo>
                    <a:pt x="1066" y="668"/>
                  </a:lnTo>
                  <a:lnTo>
                    <a:pt x="1070" y="693"/>
                  </a:lnTo>
                  <a:lnTo>
                    <a:pt x="1078" y="715"/>
                  </a:lnTo>
                  <a:lnTo>
                    <a:pt x="1088" y="736"/>
                  </a:lnTo>
                  <a:lnTo>
                    <a:pt x="1093" y="759"/>
                  </a:lnTo>
                  <a:lnTo>
                    <a:pt x="1089" y="782"/>
                  </a:lnTo>
                  <a:lnTo>
                    <a:pt x="1083" y="792"/>
                  </a:lnTo>
                  <a:lnTo>
                    <a:pt x="1075" y="797"/>
                  </a:lnTo>
                  <a:lnTo>
                    <a:pt x="1065" y="799"/>
                  </a:lnTo>
                  <a:lnTo>
                    <a:pt x="1055" y="797"/>
                  </a:lnTo>
                  <a:lnTo>
                    <a:pt x="1043" y="795"/>
                  </a:lnTo>
                  <a:lnTo>
                    <a:pt x="1032" y="793"/>
                  </a:lnTo>
                  <a:lnTo>
                    <a:pt x="1019" y="792"/>
                  </a:lnTo>
                  <a:lnTo>
                    <a:pt x="1009" y="793"/>
                  </a:lnTo>
                  <a:lnTo>
                    <a:pt x="1025" y="812"/>
                  </a:lnTo>
                  <a:lnTo>
                    <a:pt x="1039" y="832"/>
                  </a:lnTo>
                  <a:lnTo>
                    <a:pt x="1053" y="853"/>
                  </a:lnTo>
                  <a:lnTo>
                    <a:pt x="1066" y="874"/>
                  </a:lnTo>
                  <a:lnTo>
                    <a:pt x="1080" y="894"/>
                  </a:lnTo>
                  <a:lnTo>
                    <a:pt x="1093" y="915"/>
                  </a:lnTo>
                  <a:lnTo>
                    <a:pt x="1104" y="937"/>
                  </a:lnTo>
                  <a:lnTo>
                    <a:pt x="1117" y="958"/>
                  </a:lnTo>
                  <a:lnTo>
                    <a:pt x="1128" y="980"/>
                  </a:lnTo>
                  <a:lnTo>
                    <a:pt x="1140" y="1001"/>
                  </a:lnTo>
                  <a:lnTo>
                    <a:pt x="1153" y="1023"/>
                  </a:lnTo>
                  <a:lnTo>
                    <a:pt x="1164" y="1044"/>
                  </a:lnTo>
                  <a:lnTo>
                    <a:pt x="1177" y="1066"/>
                  </a:lnTo>
                  <a:lnTo>
                    <a:pt x="1189" y="1088"/>
                  </a:lnTo>
                  <a:lnTo>
                    <a:pt x="1202" y="1109"/>
                  </a:lnTo>
                  <a:lnTo>
                    <a:pt x="1216" y="1129"/>
                  </a:lnTo>
                  <a:lnTo>
                    <a:pt x="1201" y="1143"/>
                  </a:lnTo>
                  <a:lnTo>
                    <a:pt x="1186" y="1157"/>
                  </a:lnTo>
                  <a:lnTo>
                    <a:pt x="1171" y="1172"/>
                  </a:lnTo>
                  <a:lnTo>
                    <a:pt x="1156" y="1187"/>
                  </a:lnTo>
                  <a:lnTo>
                    <a:pt x="1141" y="1202"/>
                  </a:lnTo>
                  <a:lnTo>
                    <a:pt x="1126" y="1218"/>
                  </a:lnTo>
                  <a:lnTo>
                    <a:pt x="1110" y="1233"/>
                  </a:lnTo>
                  <a:lnTo>
                    <a:pt x="1095" y="1247"/>
                  </a:lnTo>
                  <a:lnTo>
                    <a:pt x="1079" y="1262"/>
                  </a:lnTo>
                  <a:lnTo>
                    <a:pt x="1063" y="1274"/>
                  </a:lnTo>
                  <a:lnTo>
                    <a:pt x="1047" y="1287"/>
                  </a:lnTo>
                  <a:lnTo>
                    <a:pt x="1030" y="1299"/>
                  </a:lnTo>
                  <a:lnTo>
                    <a:pt x="1012" y="1309"/>
                  </a:lnTo>
                  <a:lnTo>
                    <a:pt x="995" y="1318"/>
                  </a:lnTo>
                  <a:lnTo>
                    <a:pt x="976" y="1325"/>
                  </a:lnTo>
                  <a:lnTo>
                    <a:pt x="957" y="1331"/>
                  </a:lnTo>
                  <a:lnTo>
                    <a:pt x="952" y="1291"/>
                  </a:lnTo>
                  <a:lnTo>
                    <a:pt x="959" y="1254"/>
                  </a:lnTo>
                  <a:lnTo>
                    <a:pt x="974" y="1219"/>
                  </a:lnTo>
                  <a:lnTo>
                    <a:pt x="991" y="1186"/>
                  </a:lnTo>
                  <a:lnTo>
                    <a:pt x="1009" y="1153"/>
                  </a:lnTo>
                  <a:lnTo>
                    <a:pt x="1022" y="1119"/>
                  </a:lnTo>
                  <a:lnTo>
                    <a:pt x="1029" y="1083"/>
                  </a:lnTo>
                  <a:lnTo>
                    <a:pt x="1024" y="1044"/>
                  </a:lnTo>
                  <a:lnTo>
                    <a:pt x="1017" y="1007"/>
                  </a:lnTo>
                  <a:lnTo>
                    <a:pt x="1012" y="969"/>
                  </a:lnTo>
                  <a:lnTo>
                    <a:pt x="1010" y="931"/>
                  </a:lnTo>
                  <a:lnTo>
                    <a:pt x="1004" y="893"/>
                  </a:lnTo>
                  <a:lnTo>
                    <a:pt x="990" y="932"/>
                  </a:lnTo>
                  <a:lnTo>
                    <a:pt x="986" y="976"/>
                  </a:lnTo>
                  <a:lnTo>
                    <a:pt x="984" y="1020"/>
                  </a:lnTo>
                  <a:lnTo>
                    <a:pt x="984" y="1064"/>
                  </a:lnTo>
                  <a:lnTo>
                    <a:pt x="982" y="1081"/>
                  </a:lnTo>
                  <a:lnTo>
                    <a:pt x="976" y="1097"/>
                  </a:lnTo>
                  <a:lnTo>
                    <a:pt x="967" y="1112"/>
                  </a:lnTo>
                  <a:lnTo>
                    <a:pt x="956" y="1126"/>
                  </a:lnTo>
                  <a:lnTo>
                    <a:pt x="943" y="1140"/>
                  </a:lnTo>
                  <a:lnTo>
                    <a:pt x="930" y="1153"/>
                  </a:lnTo>
                  <a:lnTo>
                    <a:pt x="920" y="1167"/>
                  </a:lnTo>
                  <a:lnTo>
                    <a:pt x="911" y="1182"/>
                  </a:lnTo>
                  <a:lnTo>
                    <a:pt x="904" y="1197"/>
                  </a:lnTo>
                  <a:lnTo>
                    <a:pt x="897" y="1215"/>
                  </a:lnTo>
                  <a:lnTo>
                    <a:pt x="889" y="1231"/>
                  </a:lnTo>
                  <a:lnTo>
                    <a:pt x="879" y="1247"/>
                  </a:lnTo>
                  <a:lnTo>
                    <a:pt x="869" y="1261"/>
                  </a:lnTo>
                  <a:lnTo>
                    <a:pt x="856" y="1273"/>
                  </a:lnTo>
                  <a:lnTo>
                    <a:pt x="840" y="1281"/>
                  </a:lnTo>
                  <a:lnTo>
                    <a:pt x="822" y="1286"/>
                  </a:lnTo>
                  <a:lnTo>
                    <a:pt x="802" y="1288"/>
                  </a:lnTo>
                  <a:lnTo>
                    <a:pt x="784" y="1292"/>
                  </a:lnTo>
                  <a:lnTo>
                    <a:pt x="765" y="1295"/>
                  </a:lnTo>
                  <a:lnTo>
                    <a:pt x="747" y="1300"/>
                  </a:lnTo>
                  <a:lnTo>
                    <a:pt x="729" y="1304"/>
                  </a:lnTo>
                  <a:lnTo>
                    <a:pt x="711" y="1310"/>
                  </a:lnTo>
                  <a:lnTo>
                    <a:pt x="693" y="1316"/>
                  </a:lnTo>
                  <a:lnTo>
                    <a:pt x="676" y="1322"/>
                  </a:lnTo>
                  <a:lnTo>
                    <a:pt x="658" y="1329"/>
                  </a:lnTo>
                  <a:lnTo>
                    <a:pt x="641" y="1336"/>
                  </a:lnTo>
                  <a:lnTo>
                    <a:pt x="624" y="1342"/>
                  </a:lnTo>
                  <a:lnTo>
                    <a:pt x="606" y="1349"/>
                  </a:lnTo>
                  <a:lnTo>
                    <a:pt x="589" y="1356"/>
                  </a:lnTo>
                  <a:lnTo>
                    <a:pt x="572" y="1363"/>
                  </a:lnTo>
                  <a:lnTo>
                    <a:pt x="555" y="1371"/>
                  </a:lnTo>
                  <a:lnTo>
                    <a:pt x="537" y="1378"/>
                  </a:lnTo>
                  <a:lnTo>
                    <a:pt x="530" y="1379"/>
                  </a:lnTo>
                  <a:lnTo>
                    <a:pt x="525" y="1379"/>
                  </a:lnTo>
                  <a:lnTo>
                    <a:pt x="519" y="1377"/>
                  </a:lnTo>
                  <a:lnTo>
                    <a:pt x="513" y="1375"/>
                  </a:lnTo>
                  <a:lnTo>
                    <a:pt x="507" y="1370"/>
                  </a:lnTo>
                  <a:lnTo>
                    <a:pt x="502" y="1365"/>
                  </a:lnTo>
                  <a:lnTo>
                    <a:pt x="497" y="1362"/>
                  </a:lnTo>
                  <a:lnTo>
                    <a:pt x="491" y="1357"/>
                  </a:lnTo>
                  <a:lnTo>
                    <a:pt x="477" y="1346"/>
                  </a:lnTo>
                  <a:lnTo>
                    <a:pt x="463" y="1336"/>
                  </a:lnTo>
                  <a:lnTo>
                    <a:pt x="450" y="1324"/>
                  </a:lnTo>
                  <a:lnTo>
                    <a:pt x="436" y="1314"/>
                  </a:lnTo>
                  <a:lnTo>
                    <a:pt x="421" y="1302"/>
                  </a:lnTo>
                  <a:lnTo>
                    <a:pt x="407" y="1291"/>
                  </a:lnTo>
                  <a:lnTo>
                    <a:pt x="393" y="1279"/>
                  </a:lnTo>
                  <a:lnTo>
                    <a:pt x="379" y="1268"/>
                  </a:lnTo>
                  <a:lnTo>
                    <a:pt x="367" y="1256"/>
                  </a:lnTo>
                  <a:lnTo>
                    <a:pt x="353" y="1243"/>
                  </a:lnTo>
                  <a:lnTo>
                    <a:pt x="340" y="1232"/>
                  </a:lnTo>
                  <a:lnTo>
                    <a:pt x="326" y="1219"/>
                  </a:lnTo>
                  <a:lnTo>
                    <a:pt x="314" y="1206"/>
                  </a:lnTo>
                  <a:lnTo>
                    <a:pt x="302" y="1193"/>
                  </a:lnTo>
                  <a:lnTo>
                    <a:pt x="289" y="1180"/>
                  </a:lnTo>
                  <a:lnTo>
                    <a:pt x="278" y="1166"/>
                  </a:lnTo>
                  <a:lnTo>
                    <a:pt x="256" y="1135"/>
                  </a:lnTo>
                  <a:lnTo>
                    <a:pt x="238" y="1103"/>
                  </a:lnTo>
                  <a:lnTo>
                    <a:pt x="220" y="1069"/>
                  </a:lnTo>
                  <a:lnTo>
                    <a:pt x="203" y="1035"/>
                  </a:lnTo>
                  <a:lnTo>
                    <a:pt x="186" y="1000"/>
                  </a:lnTo>
                  <a:lnTo>
                    <a:pt x="167" y="968"/>
                  </a:lnTo>
                  <a:lnTo>
                    <a:pt x="145" y="937"/>
                  </a:lnTo>
                  <a:lnTo>
                    <a:pt x="120" y="908"/>
                  </a:lnTo>
                  <a:lnTo>
                    <a:pt x="127" y="923"/>
                  </a:lnTo>
                  <a:lnTo>
                    <a:pt x="134" y="937"/>
                  </a:lnTo>
                  <a:lnTo>
                    <a:pt x="141" y="952"/>
                  </a:lnTo>
                  <a:lnTo>
                    <a:pt x="148" y="967"/>
                  </a:lnTo>
                  <a:lnTo>
                    <a:pt x="155" y="982"/>
                  </a:lnTo>
                  <a:lnTo>
                    <a:pt x="162" y="996"/>
                  </a:lnTo>
                  <a:lnTo>
                    <a:pt x="168" y="1011"/>
                  </a:lnTo>
                  <a:lnTo>
                    <a:pt x="174" y="1026"/>
                  </a:lnTo>
                  <a:lnTo>
                    <a:pt x="136" y="1000"/>
                  </a:lnTo>
                  <a:lnTo>
                    <a:pt x="132" y="981"/>
                  </a:lnTo>
                  <a:lnTo>
                    <a:pt x="125" y="963"/>
                  </a:lnTo>
                  <a:lnTo>
                    <a:pt x="117" y="945"/>
                  </a:lnTo>
                  <a:lnTo>
                    <a:pt x="107" y="929"/>
                  </a:lnTo>
                  <a:lnTo>
                    <a:pt x="96" y="912"/>
                  </a:lnTo>
                  <a:lnTo>
                    <a:pt x="84" y="895"/>
                  </a:lnTo>
                  <a:lnTo>
                    <a:pt x="72" y="880"/>
                  </a:lnTo>
                  <a:lnTo>
                    <a:pt x="58" y="864"/>
                  </a:lnTo>
                  <a:lnTo>
                    <a:pt x="51" y="849"/>
                  </a:lnTo>
                  <a:lnTo>
                    <a:pt x="50" y="833"/>
                  </a:lnTo>
                  <a:lnTo>
                    <a:pt x="50" y="816"/>
                  </a:lnTo>
                  <a:lnTo>
                    <a:pt x="49" y="800"/>
                  </a:lnTo>
                  <a:lnTo>
                    <a:pt x="62" y="809"/>
                  </a:lnTo>
                  <a:lnTo>
                    <a:pt x="73" y="819"/>
                  </a:lnTo>
                  <a:lnTo>
                    <a:pt x="82" y="831"/>
                  </a:lnTo>
                  <a:lnTo>
                    <a:pt x="91" y="844"/>
                  </a:lnTo>
                  <a:lnTo>
                    <a:pt x="98" y="856"/>
                  </a:lnTo>
                  <a:lnTo>
                    <a:pt x="106" y="869"/>
                  </a:lnTo>
                  <a:lnTo>
                    <a:pt x="115" y="882"/>
                  </a:lnTo>
                  <a:lnTo>
                    <a:pt x="126" y="892"/>
                  </a:lnTo>
                  <a:lnTo>
                    <a:pt x="122" y="876"/>
                  </a:lnTo>
                  <a:lnTo>
                    <a:pt x="119" y="861"/>
                  </a:lnTo>
                  <a:lnTo>
                    <a:pt x="114" y="845"/>
                  </a:lnTo>
                  <a:lnTo>
                    <a:pt x="110" y="829"/>
                  </a:lnTo>
                  <a:lnTo>
                    <a:pt x="104" y="814"/>
                  </a:lnTo>
                  <a:lnTo>
                    <a:pt x="99" y="797"/>
                  </a:lnTo>
                  <a:lnTo>
                    <a:pt x="95" y="782"/>
                  </a:lnTo>
                  <a:lnTo>
                    <a:pt x="90" y="766"/>
                  </a:lnTo>
                  <a:lnTo>
                    <a:pt x="84" y="744"/>
                  </a:lnTo>
                  <a:lnTo>
                    <a:pt x="79" y="723"/>
                  </a:lnTo>
                  <a:lnTo>
                    <a:pt x="72" y="701"/>
                  </a:lnTo>
                  <a:lnTo>
                    <a:pt x="65" y="680"/>
                  </a:lnTo>
                  <a:lnTo>
                    <a:pt x="56" y="659"/>
                  </a:lnTo>
                  <a:lnTo>
                    <a:pt x="47" y="638"/>
                  </a:lnTo>
                  <a:lnTo>
                    <a:pt x="38" y="618"/>
                  </a:lnTo>
                  <a:lnTo>
                    <a:pt x="28" y="597"/>
                  </a:lnTo>
                  <a:lnTo>
                    <a:pt x="21" y="576"/>
                  </a:lnTo>
                  <a:lnTo>
                    <a:pt x="19" y="556"/>
                  </a:lnTo>
                  <a:lnTo>
                    <a:pt x="20" y="532"/>
                  </a:lnTo>
                  <a:lnTo>
                    <a:pt x="22" y="511"/>
                  </a:lnTo>
                  <a:lnTo>
                    <a:pt x="23" y="488"/>
                  </a:lnTo>
                  <a:lnTo>
                    <a:pt x="23" y="466"/>
                  </a:lnTo>
                  <a:lnTo>
                    <a:pt x="21" y="444"/>
                  </a:lnTo>
                  <a:lnTo>
                    <a:pt x="13" y="424"/>
                  </a:lnTo>
                  <a:lnTo>
                    <a:pt x="4" y="402"/>
                  </a:lnTo>
                  <a:lnTo>
                    <a:pt x="0" y="380"/>
                  </a:lnTo>
                  <a:lnTo>
                    <a:pt x="1" y="360"/>
                  </a:lnTo>
                  <a:lnTo>
                    <a:pt x="6" y="338"/>
                  </a:lnTo>
                  <a:lnTo>
                    <a:pt x="13" y="317"/>
                  </a:lnTo>
                  <a:lnTo>
                    <a:pt x="22" y="297"/>
                  </a:lnTo>
                  <a:lnTo>
                    <a:pt x="31" y="278"/>
                  </a:lnTo>
                  <a:lnTo>
                    <a:pt x="41" y="258"/>
                  </a:lnTo>
                  <a:lnTo>
                    <a:pt x="52" y="251"/>
                  </a:lnTo>
                  <a:lnTo>
                    <a:pt x="53" y="231"/>
                  </a:lnTo>
                  <a:lnTo>
                    <a:pt x="52" y="209"/>
                  </a:lnTo>
                  <a:lnTo>
                    <a:pt x="50" y="188"/>
                  </a:lnTo>
                  <a:lnTo>
                    <a:pt x="49" y="167"/>
                  </a:lnTo>
                  <a:lnTo>
                    <a:pt x="61" y="171"/>
                  </a:lnTo>
                  <a:lnTo>
                    <a:pt x="74" y="174"/>
                  </a:lnTo>
                  <a:lnTo>
                    <a:pt x="87" y="179"/>
                  </a:lnTo>
                  <a:lnTo>
                    <a:pt x="99" y="182"/>
                  </a:lnTo>
                  <a:lnTo>
                    <a:pt x="112" y="187"/>
                  </a:lnTo>
                  <a:lnTo>
                    <a:pt x="125" y="191"/>
                  </a:lnTo>
                  <a:lnTo>
                    <a:pt x="139" y="195"/>
                  </a:lnTo>
                  <a:lnTo>
                    <a:pt x="151" y="199"/>
                  </a:lnTo>
                  <a:lnTo>
                    <a:pt x="164" y="203"/>
                  </a:lnTo>
                  <a:lnTo>
                    <a:pt x="178" y="206"/>
                  </a:lnTo>
                  <a:lnTo>
                    <a:pt x="192" y="209"/>
                  </a:lnTo>
                  <a:lnTo>
                    <a:pt x="204" y="210"/>
                  </a:lnTo>
                  <a:lnTo>
                    <a:pt x="218" y="211"/>
                  </a:lnTo>
                  <a:lnTo>
                    <a:pt x="232" y="211"/>
                  </a:lnTo>
                  <a:lnTo>
                    <a:pt x="247" y="211"/>
                  </a:lnTo>
                  <a:lnTo>
                    <a:pt x="261" y="209"/>
                  </a:lnTo>
                  <a:lnTo>
                    <a:pt x="280" y="205"/>
                  </a:lnTo>
                  <a:lnTo>
                    <a:pt x="299" y="201"/>
                  </a:lnTo>
                  <a:lnTo>
                    <a:pt x="318" y="195"/>
                  </a:lnTo>
                  <a:lnTo>
                    <a:pt x="337" y="189"/>
                  </a:lnTo>
                  <a:lnTo>
                    <a:pt x="355" y="182"/>
                  </a:lnTo>
                  <a:lnTo>
                    <a:pt x="372" y="173"/>
                  </a:lnTo>
                  <a:lnTo>
                    <a:pt x="391" y="163"/>
                  </a:lnTo>
                  <a:lnTo>
                    <a:pt x="408" y="150"/>
                  </a:lnTo>
                  <a:lnTo>
                    <a:pt x="425" y="136"/>
                  </a:lnTo>
                  <a:lnTo>
                    <a:pt x="440" y="120"/>
                  </a:lnTo>
                  <a:lnTo>
                    <a:pt x="455" y="104"/>
                  </a:lnTo>
                  <a:lnTo>
                    <a:pt x="469" y="88"/>
                  </a:lnTo>
                  <a:lnTo>
                    <a:pt x="482" y="70"/>
                  </a:lnTo>
                  <a:lnTo>
                    <a:pt x="496" y="54"/>
                  </a:lnTo>
                  <a:lnTo>
                    <a:pt x="510" y="37"/>
                  </a:lnTo>
                  <a:lnTo>
                    <a:pt x="525" y="21"/>
                  </a:lnTo>
                  <a:lnTo>
                    <a:pt x="540" y="9"/>
                  </a:lnTo>
                  <a:lnTo>
                    <a:pt x="557" y="2"/>
                  </a:lnTo>
                  <a:lnTo>
                    <a:pt x="575" y="0"/>
                  </a:lnTo>
                  <a:lnTo>
                    <a:pt x="595" y="0"/>
                  </a:lnTo>
                  <a:lnTo>
                    <a:pt x="614" y="2"/>
                  </a:lnTo>
                  <a:lnTo>
                    <a:pt x="634" y="6"/>
                  </a:lnTo>
                  <a:lnTo>
                    <a:pt x="654" y="11"/>
                  </a:lnTo>
                  <a:lnTo>
                    <a:pt x="671" y="14"/>
                  </a:lnTo>
                  <a:lnTo>
                    <a:pt x="681" y="2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4"/>
            <p:cNvSpPr>
              <a:spLocks/>
            </p:cNvSpPr>
            <p:nvPr/>
          </p:nvSpPr>
          <p:spPr bwMode="auto">
            <a:xfrm>
              <a:off x="801" y="3257"/>
              <a:ext cx="281" cy="606"/>
            </a:xfrm>
            <a:custGeom>
              <a:avLst/>
              <a:gdLst>
                <a:gd name="T0" fmla="*/ 31 w 563"/>
                <a:gd name="T1" fmla="*/ 111 h 1212"/>
                <a:gd name="T2" fmla="*/ 6 w 563"/>
                <a:gd name="T3" fmla="*/ 171 h 1212"/>
                <a:gd name="T4" fmla="*/ 4 w 563"/>
                <a:gd name="T5" fmla="*/ 235 h 1212"/>
                <a:gd name="T6" fmla="*/ 23 w 563"/>
                <a:gd name="T7" fmla="*/ 299 h 1212"/>
                <a:gd name="T8" fmla="*/ 20 w 563"/>
                <a:gd name="T9" fmla="*/ 365 h 1212"/>
                <a:gd name="T10" fmla="*/ 28 w 563"/>
                <a:gd name="T11" fmla="*/ 430 h 1212"/>
                <a:gd name="T12" fmla="*/ 56 w 563"/>
                <a:gd name="T13" fmla="*/ 492 h 1212"/>
                <a:gd name="T14" fmla="*/ 79 w 563"/>
                <a:gd name="T15" fmla="*/ 556 h 1212"/>
                <a:gd name="T16" fmla="*/ 95 w 563"/>
                <a:gd name="T17" fmla="*/ 615 h 1212"/>
                <a:gd name="T18" fmla="*/ 110 w 563"/>
                <a:gd name="T19" fmla="*/ 662 h 1212"/>
                <a:gd name="T20" fmla="*/ 122 w 563"/>
                <a:gd name="T21" fmla="*/ 709 h 1212"/>
                <a:gd name="T22" fmla="*/ 106 w 563"/>
                <a:gd name="T23" fmla="*/ 702 h 1212"/>
                <a:gd name="T24" fmla="*/ 82 w 563"/>
                <a:gd name="T25" fmla="*/ 664 h 1212"/>
                <a:gd name="T26" fmla="*/ 49 w 563"/>
                <a:gd name="T27" fmla="*/ 633 h 1212"/>
                <a:gd name="T28" fmla="*/ 51 w 563"/>
                <a:gd name="T29" fmla="*/ 682 h 1212"/>
                <a:gd name="T30" fmla="*/ 84 w 563"/>
                <a:gd name="T31" fmla="*/ 728 h 1212"/>
                <a:gd name="T32" fmla="*/ 117 w 563"/>
                <a:gd name="T33" fmla="*/ 778 h 1212"/>
                <a:gd name="T34" fmla="*/ 136 w 563"/>
                <a:gd name="T35" fmla="*/ 833 h 1212"/>
                <a:gd name="T36" fmla="*/ 162 w 563"/>
                <a:gd name="T37" fmla="*/ 829 h 1212"/>
                <a:gd name="T38" fmla="*/ 141 w 563"/>
                <a:gd name="T39" fmla="*/ 785 h 1212"/>
                <a:gd name="T40" fmla="*/ 120 w 563"/>
                <a:gd name="T41" fmla="*/ 741 h 1212"/>
                <a:gd name="T42" fmla="*/ 186 w 563"/>
                <a:gd name="T43" fmla="*/ 833 h 1212"/>
                <a:gd name="T44" fmla="*/ 238 w 563"/>
                <a:gd name="T45" fmla="*/ 936 h 1212"/>
                <a:gd name="T46" fmla="*/ 289 w 563"/>
                <a:gd name="T47" fmla="*/ 1013 h 1212"/>
                <a:gd name="T48" fmla="*/ 326 w 563"/>
                <a:gd name="T49" fmla="*/ 1052 h 1212"/>
                <a:gd name="T50" fmla="*/ 367 w 563"/>
                <a:gd name="T51" fmla="*/ 1089 h 1212"/>
                <a:gd name="T52" fmla="*/ 407 w 563"/>
                <a:gd name="T53" fmla="*/ 1124 h 1212"/>
                <a:gd name="T54" fmla="*/ 450 w 563"/>
                <a:gd name="T55" fmla="*/ 1157 h 1212"/>
                <a:gd name="T56" fmla="*/ 491 w 563"/>
                <a:gd name="T57" fmla="*/ 1190 h 1212"/>
                <a:gd name="T58" fmla="*/ 507 w 563"/>
                <a:gd name="T59" fmla="*/ 1203 h 1212"/>
                <a:gd name="T60" fmla="*/ 525 w 563"/>
                <a:gd name="T61" fmla="*/ 1212 h 1212"/>
                <a:gd name="T62" fmla="*/ 543 w 563"/>
                <a:gd name="T63" fmla="*/ 1209 h 1212"/>
                <a:gd name="T64" fmla="*/ 563 w 563"/>
                <a:gd name="T65" fmla="*/ 1201 h 1212"/>
                <a:gd name="T66" fmla="*/ 546 w 563"/>
                <a:gd name="T67" fmla="*/ 1180 h 1212"/>
                <a:gd name="T68" fmla="*/ 530 w 563"/>
                <a:gd name="T69" fmla="*/ 1160 h 1212"/>
                <a:gd name="T70" fmla="*/ 503 w 563"/>
                <a:gd name="T71" fmla="*/ 1125 h 1212"/>
                <a:gd name="T72" fmla="*/ 438 w 563"/>
                <a:gd name="T73" fmla="*/ 1076 h 1212"/>
                <a:gd name="T74" fmla="*/ 364 w 563"/>
                <a:gd name="T75" fmla="*/ 1046 h 1212"/>
                <a:gd name="T76" fmla="*/ 321 w 563"/>
                <a:gd name="T77" fmla="*/ 1025 h 1212"/>
                <a:gd name="T78" fmla="*/ 307 w 563"/>
                <a:gd name="T79" fmla="*/ 984 h 1212"/>
                <a:gd name="T80" fmla="*/ 291 w 563"/>
                <a:gd name="T81" fmla="*/ 923 h 1212"/>
                <a:gd name="T82" fmla="*/ 269 w 563"/>
                <a:gd name="T83" fmla="*/ 866 h 1212"/>
                <a:gd name="T84" fmla="*/ 254 w 563"/>
                <a:gd name="T85" fmla="*/ 840 h 1212"/>
                <a:gd name="T86" fmla="*/ 228 w 563"/>
                <a:gd name="T87" fmla="*/ 795 h 1212"/>
                <a:gd name="T88" fmla="*/ 171 w 563"/>
                <a:gd name="T89" fmla="*/ 685 h 1212"/>
                <a:gd name="T90" fmla="*/ 112 w 563"/>
                <a:gd name="T91" fmla="*/ 575 h 1212"/>
                <a:gd name="T92" fmla="*/ 88 w 563"/>
                <a:gd name="T93" fmla="*/ 512 h 1212"/>
                <a:gd name="T94" fmla="*/ 89 w 563"/>
                <a:gd name="T95" fmla="*/ 414 h 1212"/>
                <a:gd name="T96" fmla="*/ 90 w 563"/>
                <a:gd name="T97" fmla="*/ 198 h 1212"/>
                <a:gd name="T98" fmla="*/ 97 w 563"/>
                <a:gd name="T99" fmla="*/ 103 h 1212"/>
                <a:gd name="T100" fmla="*/ 89 w 563"/>
                <a:gd name="T101" fmla="*/ 41 h 1212"/>
                <a:gd name="T102" fmla="*/ 79 w 563"/>
                <a:gd name="T103" fmla="*/ 8 h 1212"/>
                <a:gd name="T104" fmla="*/ 66 w 563"/>
                <a:gd name="T105" fmla="*/ 5 h 1212"/>
                <a:gd name="T106" fmla="*/ 53 w 563"/>
                <a:gd name="T107" fmla="*/ 1 h 1212"/>
                <a:gd name="T108" fmla="*/ 52 w 563"/>
                <a:gd name="T109" fmla="*/ 4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3" h="1212">
                  <a:moveTo>
                    <a:pt x="52" y="84"/>
                  </a:moveTo>
                  <a:lnTo>
                    <a:pt x="41" y="91"/>
                  </a:lnTo>
                  <a:lnTo>
                    <a:pt x="31" y="111"/>
                  </a:lnTo>
                  <a:lnTo>
                    <a:pt x="22" y="130"/>
                  </a:lnTo>
                  <a:lnTo>
                    <a:pt x="13" y="150"/>
                  </a:lnTo>
                  <a:lnTo>
                    <a:pt x="6" y="171"/>
                  </a:lnTo>
                  <a:lnTo>
                    <a:pt x="1" y="193"/>
                  </a:lnTo>
                  <a:lnTo>
                    <a:pt x="0" y="213"/>
                  </a:lnTo>
                  <a:lnTo>
                    <a:pt x="4" y="235"/>
                  </a:lnTo>
                  <a:lnTo>
                    <a:pt x="13" y="257"/>
                  </a:lnTo>
                  <a:lnTo>
                    <a:pt x="21" y="277"/>
                  </a:lnTo>
                  <a:lnTo>
                    <a:pt x="23" y="299"/>
                  </a:lnTo>
                  <a:lnTo>
                    <a:pt x="23" y="321"/>
                  </a:lnTo>
                  <a:lnTo>
                    <a:pt x="22" y="344"/>
                  </a:lnTo>
                  <a:lnTo>
                    <a:pt x="20" y="365"/>
                  </a:lnTo>
                  <a:lnTo>
                    <a:pt x="19" y="389"/>
                  </a:lnTo>
                  <a:lnTo>
                    <a:pt x="21" y="409"/>
                  </a:lnTo>
                  <a:lnTo>
                    <a:pt x="28" y="430"/>
                  </a:lnTo>
                  <a:lnTo>
                    <a:pt x="38" y="451"/>
                  </a:lnTo>
                  <a:lnTo>
                    <a:pt x="47" y="471"/>
                  </a:lnTo>
                  <a:lnTo>
                    <a:pt x="56" y="492"/>
                  </a:lnTo>
                  <a:lnTo>
                    <a:pt x="65" y="513"/>
                  </a:lnTo>
                  <a:lnTo>
                    <a:pt x="72" y="534"/>
                  </a:lnTo>
                  <a:lnTo>
                    <a:pt x="79" y="556"/>
                  </a:lnTo>
                  <a:lnTo>
                    <a:pt x="84" y="577"/>
                  </a:lnTo>
                  <a:lnTo>
                    <a:pt x="90" y="599"/>
                  </a:lnTo>
                  <a:lnTo>
                    <a:pt x="95" y="615"/>
                  </a:lnTo>
                  <a:lnTo>
                    <a:pt x="99" y="630"/>
                  </a:lnTo>
                  <a:lnTo>
                    <a:pt x="104" y="647"/>
                  </a:lnTo>
                  <a:lnTo>
                    <a:pt x="110" y="662"/>
                  </a:lnTo>
                  <a:lnTo>
                    <a:pt x="114" y="678"/>
                  </a:lnTo>
                  <a:lnTo>
                    <a:pt x="119" y="694"/>
                  </a:lnTo>
                  <a:lnTo>
                    <a:pt x="122" y="709"/>
                  </a:lnTo>
                  <a:lnTo>
                    <a:pt x="126" y="725"/>
                  </a:lnTo>
                  <a:lnTo>
                    <a:pt x="115" y="715"/>
                  </a:lnTo>
                  <a:lnTo>
                    <a:pt x="106" y="702"/>
                  </a:lnTo>
                  <a:lnTo>
                    <a:pt x="98" y="689"/>
                  </a:lnTo>
                  <a:lnTo>
                    <a:pt x="91" y="677"/>
                  </a:lnTo>
                  <a:lnTo>
                    <a:pt x="82" y="664"/>
                  </a:lnTo>
                  <a:lnTo>
                    <a:pt x="73" y="652"/>
                  </a:lnTo>
                  <a:lnTo>
                    <a:pt x="62" y="642"/>
                  </a:lnTo>
                  <a:lnTo>
                    <a:pt x="49" y="633"/>
                  </a:lnTo>
                  <a:lnTo>
                    <a:pt x="50" y="649"/>
                  </a:lnTo>
                  <a:lnTo>
                    <a:pt x="50" y="666"/>
                  </a:lnTo>
                  <a:lnTo>
                    <a:pt x="51" y="682"/>
                  </a:lnTo>
                  <a:lnTo>
                    <a:pt x="58" y="697"/>
                  </a:lnTo>
                  <a:lnTo>
                    <a:pt x="72" y="713"/>
                  </a:lnTo>
                  <a:lnTo>
                    <a:pt x="84" y="728"/>
                  </a:lnTo>
                  <a:lnTo>
                    <a:pt x="96" y="745"/>
                  </a:lnTo>
                  <a:lnTo>
                    <a:pt x="107" y="762"/>
                  </a:lnTo>
                  <a:lnTo>
                    <a:pt x="117" y="778"/>
                  </a:lnTo>
                  <a:lnTo>
                    <a:pt x="125" y="796"/>
                  </a:lnTo>
                  <a:lnTo>
                    <a:pt x="132" y="814"/>
                  </a:lnTo>
                  <a:lnTo>
                    <a:pt x="136" y="833"/>
                  </a:lnTo>
                  <a:lnTo>
                    <a:pt x="174" y="859"/>
                  </a:lnTo>
                  <a:lnTo>
                    <a:pt x="168" y="844"/>
                  </a:lnTo>
                  <a:lnTo>
                    <a:pt x="162" y="829"/>
                  </a:lnTo>
                  <a:lnTo>
                    <a:pt x="155" y="815"/>
                  </a:lnTo>
                  <a:lnTo>
                    <a:pt x="148" y="800"/>
                  </a:lnTo>
                  <a:lnTo>
                    <a:pt x="141" y="785"/>
                  </a:lnTo>
                  <a:lnTo>
                    <a:pt x="134" y="770"/>
                  </a:lnTo>
                  <a:lnTo>
                    <a:pt x="127" y="756"/>
                  </a:lnTo>
                  <a:lnTo>
                    <a:pt x="120" y="741"/>
                  </a:lnTo>
                  <a:lnTo>
                    <a:pt x="145" y="770"/>
                  </a:lnTo>
                  <a:lnTo>
                    <a:pt x="167" y="801"/>
                  </a:lnTo>
                  <a:lnTo>
                    <a:pt x="186" y="833"/>
                  </a:lnTo>
                  <a:lnTo>
                    <a:pt x="203" y="868"/>
                  </a:lnTo>
                  <a:lnTo>
                    <a:pt x="220" y="902"/>
                  </a:lnTo>
                  <a:lnTo>
                    <a:pt x="238" y="936"/>
                  </a:lnTo>
                  <a:lnTo>
                    <a:pt x="256" y="968"/>
                  </a:lnTo>
                  <a:lnTo>
                    <a:pt x="278" y="999"/>
                  </a:lnTo>
                  <a:lnTo>
                    <a:pt x="289" y="1013"/>
                  </a:lnTo>
                  <a:lnTo>
                    <a:pt x="302" y="1026"/>
                  </a:lnTo>
                  <a:lnTo>
                    <a:pt x="314" y="1039"/>
                  </a:lnTo>
                  <a:lnTo>
                    <a:pt x="326" y="1052"/>
                  </a:lnTo>
                  <a:lnTo>
                    <a:pt x="340" y="1065"/>
                  </a:lnTo>
                  <a:lnTo>
                    <a:pt x="353" y="1076"/>
                  </a:lnTo>
                  <a:lnTo>
                    <a:pt x="367" y="1089"/>
                  </a:lnTo>
                  <a:lnTo>
                    <a:pt x="379" y="1101"/>
                  </a:lnTo>
                  <a:lnTo>
                    <a:pt x="393" y="1112"/>
                  </a:lnTo>
                  <a:lnTo>
                    <a:pt x="407" y="1124"/>
                  </a:lnTo>
                  <a:lnTo>
                    <a:pt x="421" y="1135"/>
                  </a:lnTo>
                  <a:lnTo>
                    <a:pt x="436" y="1147"/>
                  </a:lnTo>
                  <a:lnTo>
                    <a:pt x="450" y="1157"/>
                  </a:lnTo>
                  <a:lnTo>
                    <a:pt x="463" y="1169"/>
                  </a:lnTo>
                  <a:lnTo>
                    <a:pt x="477" y="1179"/>
                  </a:lnTo>
                  <a:lnTo>
                    <a:pt x="491" y="1190"/>
                  </a:lnTo>
                  <a:lnTo>
                    <a:pt x="497" y="1195"/>
                  </a:lnTo>
                  <a:lnTo>
                    <a:pt x="502" y="1198"/>
                  </a:lnTo>
                  <a:lnTo>
                    <a:pt x="507" y="1203"/>
                  </a:lnTo>
                  <a:lnTo>
                    <a:pt x="513" y="1208"/>
                  </a:lnTo>
                  <a:lnTo>
                    <a:pt x="519" y="1210"/>
                  </a:lnTo>
                  <a:lnTo>
                    <a:pt x="525" y="1212"/>
                  </a:lnTo>
                  <a:lnTo>
                    <a:pt x="530" y="1212"/>
                  </a:lnTo>
                  <a:lnTo>
                    <a:pt x="537" y="1211"/>
                  </a:lnTo>
                  <a:lnTo>
                    <a:pt x="543" y="1209"/>
                  </a:lnTo>
                  <a:lnTo>
                    <a:pt x="550" y="1205"/>
                  </a:lnTo>
                  <a:lnTo>
                    <a:pt x="557" y="1203"/>
                  </a:lnTo>
                  <a:lnTo>
                    <a:pt x="563" y="1201"/>
                  </a:lnTo>
                  <a:lnTo>
                    <a:pt x="557" y="1194"/>
                  </a:lnTo>
                  <a:lnTo>
                    <a:pt x="552" y="1187"/>
                  </a:lnTo>
                  <a:lnTo>
                    <a:pt x="546" y="1180"/>
                  </a:lnTo>
                  <a:lnTo>
                    <a:pt x="541" y="1173"/>
                  </a:lnTo>
                  <a:lnTo>
                    <a:pt x="536" y="1167"/>
                  </a:lnTo>
                  <a:lnTo>
                    <a:pt x="530" y="1160"/>
                  </a:lnTo>
                  <a:lnTo>
                    <a:pt x="526" y="1154"/>
                  </a:lnTo>
                  <a:lnTo>
                    <a:pt x="521" y="1147"/>
                  </a:lnTo>
                  <a:lnTo>
                    <a:pt x="503" y="1125"/>
                  </a:lnTo>
                  <a:lnTo>
                    <a:pt x="483" y="1106"/>
                  </a:lnTo>
                  <a:lnTo>
                    <a:pt x="461" y="1090"/>
                  </a:lnTo>
                  <a:lnTo>
                    <a:pt x="438" y="1076"/>
                  </a:lnTo>
                  <a:lnTo>
                    <a:pt x="414" y="1065"/>
                  </a:lnTo>
                  <a:lnTo>
                    <a:pt x="390" y="1056"/>
                  </a:lnTo>
                  <a:lnTo>
                    <a:pt x="364" y="1046"/>
                  </a:lnTo>
                  <a:lnTo>
                    <a:pt x="339" y="1037"/>
                  </a:lnTo>
                  <a:lnTo>
                    <a:pt x="330" y="1033"/>
                  </a:lnTo>
                  <a:lnTo>
                    <a:pt x="321" y="1025"/>
                  </a:lnTo>
                  <a:lnTo>
                    <a:pt x="315" y="1016"/>
                  </a:lnTo>
                  <a:lnTo>
                    <a:pt x="313" y="1006"/>
                  </a:lnTo>
                  <a:lnTo>
                    <a:pt x="307" y="984"/>
                  </a:lnTo>
                  <a:lnTo>
                    <a:pt x="302" y="963"/>
                  </a:lnTo>
                  <a:lnTo>
                    <a:pt x="296" y="943"/>
                  </a:lnTo>
                  <a:lnTo>
                    <a:pt x="291" y="923"/>
                  </a:lnTo>
                  <a:lnTo>
                    <a:pt x="284" y="904"/>
                  </a:lnTo>
                  <a:lnTo>
                    <a:pt x="277" y="885"/>
                  </a:lnTo>
                  <a:lnTo>
                    <a:pt x="269" y="866"/>
                  </a:lnTo>
                  <a:lnTo>
                    <a:pt x="261" y="847"/>
                  </a:lnTo>
                  <a:lnTo>
                    <a:pt x="258" y="844"/>
                  </a:lnTo>
                  <a:lnTo>
                    <a:pt x="254" y="840"/>
                  </a:lnTo>
                  <a:lnTo>
                    <a:pt x="249" y="837"/>
                  </a:lnTo>
                  <a:lnTo>
                    <a:pt x="245" y="833"/>
                  </a:lnTo>
                  <a:lnTo>
                    <a:pt x="228" y="795"/>
                  </a:lnTo>
                  <a:lnTo>
                    <a:pt x="210" y="757"/>
                  </a:lnTo>
                  <a:lnTo>
                    <a:pt x="190" y="720"/>
                  </a:lnTo>
                  <a:lnTo>
                    <a:pt x="171" y="685"/>
                  </a:lnTo>
                  <a:lnTo>
                    <a:pt x="151" y="649"/>
                  </a:lnTo>
                  <a:lnTo>
                    <a:pt x="130" y="612"/>
                  </a:lnTo>
                  <a:lnTo>
                    <a:pt x="112" y="575"/>
                  </a:lnTo>
                  <a:lnTo>
                    <a:pt x="94" y="538"/>
                  </a:lnTo>
                  <a:lnTo>
                    <a:pt x="91" y="526"/>
                  </a:lnTo>
                  <a:lnTo>
                    <a:pt x="88" y="512"/>
                  </a:lnTo>
                  <a:lnTo>
                    <a:pt x="87" y="498"/>
                  </a:lnTo>
                  <a:lnTo>
                    <a:pt x="86" y="485"/>
                  </a:lnTo>
                  <a:lnTo>
                    <a:pt x="89" y="414"/>
                  </a:lnTo>
                  <a:lnTo>
                    <a:pt x="84" y="341"/>
                  </a:lnTo>
                  <a:lnTo>
                    <a:pt x="82" y="270"/>
                  </a:lnTo>
                  <a:lnTo>
                    <a:pt x="90" y="198"/>
                  </a:lnTo>
                  <a:lnTo>
                    <a:pt x="96" y="165"/>
                  </a:lnTo>
                  <a:lnTo>
                    <a:pt x="98" y="134"/>
                  </a:lnTo>
                  <a:lnTo>
                    <a:pt x="97" y="103"/>
                  </a:lnTo>
                  <a:lnTo>
                    <a:pt x="95" y="72"/>
                  </a:lnTo>
                  <a:lnTo>
                    <a:pt x="94" y="56"/>
                  </a:lnTo>
                  <a:lnTo>
                    <a:pt x="89" y="41"/>
                  </a:lnTo>
                  <a:lnTo>
                    <a:pt x="86" y="24"/>
                  </a:lnTo>
                  <a:lnTo>
                    <a:pt x="83" y="9"/>
                  </a:lnTo>
                  <a:lnTo>
                    <a:pt x="79" y="8"/>
                  </a:lnTo>
                  <a:lnTo>
                    <a:pt x="75" y="7"/>
                  </a:lnTo>
                  <a:lnTo>
                    <a:pt x="71" y="6"/>
                  </a:lnTo>
                  <a:lnTo>
                    <a:pt x="66" y="5"/>
                  </a:lnTo>
                  <a:lnTo>
                    <a:pt x="61" y="4"/>
                  </a:lnTo>
                  <a:lnTo>
                    <a:pt x="58" y="3"/>
                  </a:lnTo>
                  <a:lnTo>
                    <a:pt x="53" y="1"/>
                  </a:lnTo>
                  <a:lnTo>
                    <a:pt x="49" y="0"/>
                  </a:lnTo>
                  <a:lnTo>
                    <a:pt x="50" y="21"/>
                  </a:lnTo>
                  <a:lnTo>
                    <a:pt x="52" y="42"/>
                  </a:lnTo>
                  <a:lnTo>
                    <a:pt x="53" y="64"/>
                  </a:lnTo>
                  <a:lnTo>
                    <a:pt x="52" y="84"/>
                  </a:lnTo>
                  <a:close/>
                </a:path>
              </a:pathLst>
            </a:custGeom>
            <a:solidFill>
              <a:srgbClr val="DDB2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5"/>
            <p:cNvSpPr>
              <a:spLocks/>
            </p:cNvSpPr>
            <p:nvPr/>
          </p:nvSpPr>
          <p:spPr bwMode="auto">
            <a:xfrm>
              <a:off x="1006" y="3347"/>
              <a:ext cx="180" cy="54"/>
            </a:xfrm>
            <a:custGeom>
              <a:avLst/>
              <a:gdLst>
                <a:gd name="T0" fmla="*/ 361 w 361"/>
                <a:gd name="T1" fmla="*/ 35 h 108"/>
                <a:gd name="T2" fmla="*/ 339 w 361"/>
                <a:gd name="T3" fmla="*/ 32 h 108"/>
                <a:gd name="T4" fmla="*/ 317 w 361"/>
                <a:gd name="T5" fmla="*/ 30 h 108"/>
                <a:gd name="T6" fmla="*/ 295 w 361"/>
                <a:gd name="T7" fmla="*/ 28 h 108"/>
                <a:gd name="T8" fmla="*/ 273 w 361"/>
                <a:gd name="T9" fmla="*/ 28 h 108"/>
                <a:gd name="T10" fmla="*/ 252 w 361"/>
                <a:gd name="T11" fmla="*/ 30 h 108"/>
                <a:gd name="T12" fmla="*/ 231 w 361"/>
                <a:gd name="T13" fmla="*/ 35 h 108"/>
                <a:gd name="T14" fmla="*/ 211 w 361"/>
                <a:gd name="T15" fmla="*/ 41 h 108"/>
                <a:gd name="T16" fmla="*/ 193 w 361"/>
                <a:gd name="T17" fmla="*/ 53 h 108"/>
                <a:gd name="T18" fmla="*/ 182 w 361"/>
                <a:gd name="T19" fmla="*/ 60 h 108"/>
                <a:gd name="T20" fmla="*/ 172 w 361"/>
                <a:gd name="T21" fmla="*/ 68 h 108"/>
                <a:gd name="T22" fmla="*/ 161 w 361"/>
                <a:gd name="T23" fmla="*/ 74 h 108"/>
                <a:gd name="T24" fmla="*/ 150 w 361"/>
                <a:gd name="T25" fmla="*/ 81 h 108"/>
                <a:gd name="T26" fmla="*/ 139 w 361"/>
                <a:gd name="T27" fmla="*/ 86 h 108"/>
                <a:gd name="T28" fmla="*/ 127 w 361"/>
                <a:gd name="T29" fmla="*/ 91 h 108"/>
                <a:gd name="T30" fmla="*/ 114 w 361"/>
                <a:gd name="T31" fmla="*/ 96 h 108"/>
                <a:gd name="T32" fmla="*/ 103 w 361"/>
                <a:gd name="T33" fmla="*/ 100 h 108"/>
                <a:gd name="T34" fmla="*/ 90 w 361"/>
                <a:gd name="T35" fmla="*/ 104 h 108"/>
                <a:gd name="T36" fmla="*/ 78 w 361"/>
                <a:gd name="T37" fmla="*/ 106 h 108"/>
                <a:gd name="T38" fmla="*/ 65 w 361"/>
                <a:gd name="T39" fmla="*/ 107 h 108"/>
                <a:gd name="T40" fmla="*/ 52 w 361"/>
                <a:gd name="T41" fmla="*/ 108 h 108"/>
                <a:gd name="T42" fmla="*/ 40 w 361"/>
                <a:gd name="T43" fmla="*/ 108 h 108"/>
                <a:gd name="T44" fmla="*/ 27 w 361"/>
                <a:gd name="T45" fmla="*/ 107 h 108"/>
                <a:gd name="T46" fmla="*/ 13 w 361"/>
                <a:gd name="T47" fmla="*/ 105 h 108"/>
                <a:gd name="T48" fmla="*/ 0 w 361"/>
                <a:gd name="T49" fmla="*/ 101 h 108"/>
                <a:gd name="T50" fmla="*/ 18 w 361"/>
                <a:gd name="T51" fmla="*/ 97 h 108"/>
                <a:gd name="T52" fmla="*/ 34 w 361"/>
                <a:gd name="T53" fmla="*/ 91 h 108"/>
                <a:gd name="T54" fmla="*/ 50 w 361"/>
                <a:gd name="T55" fmla="*/ 84 h 108"/>
                <a:gd name="T56" fmla="*/ 66 w 361"/>
                <a:gd name="T57" fmla="*/ 75 h 108"/>
                <a:gd name="T58" fmla="*/ 82 w 361"/>
                <a:gd name="T59" fmla="*/ 67 h 108"/>
                <a:gd name="T60" fmla="*/ 98 w 361"/>
                <a:gd name="T61" fmla="*/ 56 h 108"/>
                <a:gd name="T62" fmla="*/ 113 w 361"/>
                <a:gd name="T63" fmla="*/ 47 h 108"/>
                <a:gd name="T64" fmla="*/ 129 w 361"/>
                <a:gd name="T65" fmla="*/ 38 h 108"/>
                <a:gd name="T66" fmla="*/ 146 w 361"/>
                <a:gd name="T67" fmla="*/ 29 h 108"/>
                <a:gd name="T68" fmla="*/ 162 w 361"/>
                <a:gd name="T69" fmla="*/ 21 h 108"/>
                <a:gd name="T70" fmla="*/ 178 w 361"/>
                <a:gd name="T71" fmla="*/ 13 h 108"/>
                <a:gd name="T72" fmla="*/ 195 w 361"/>
                <a:gd name="T73" fmla="*/ 7 h 108"/>
                <a:gd name="T74" fmla="*/ 212 w 361"/>
                <a:gd name="T75" fmla="*/ 2 h 108"/>
                <a:gd name="T76" fmla="*/ 231 w 361"/>
                <a:gd name="T77" fmla="*/ 0 h 108"/>
                <a:gd name="T78" fmla="*/ 249 w 361"/>
                <a:gd name="T79" fmla="*/ 0 h 108"/>
                <a:gd name="T80" fmla="*/ 269 w 361"/>
                <a:gd name="T81" fmla="*/ 2 h 108"/>
                <a:gd name="T82" fmla="*/ 280 w 361"/>
                <a:gd name="T83" fmla="*/ 5 h 108"/>
                <a:gd name="T84" fmla="*/ 293 w 361"/>
                <a:gd name="T85" fmla="*/ 7 h 108"/>
                <a:gd name="T86" fmla="*/ 305 w 361"/>
                <a:gd name="T87" fmla="*/ 10 h 108"/>
                <a:gd name="T88" fmla="*/ 317 w 361"/>
                <a:gd name="T89" fmla="*/ 13 h 108"/>
                <a:gd name="T90" fmla="*/ 329 w 361"/>
                <a:gd name="T91" fmla="*/ 17 h 108"/>
                <a:gd name="T92" fmla="*/ 339 w 361"/>
                <a:gd name="T93" fmla="*/ 22 h 108"/>
                <a:gd name="T94" fmla="*/ 351 w 361"/>
                <a:gd name="T95" fmla="*/ 28 h 108"/>
                <a:gd name="T96" fmla="*/ 361 w 361"/>
                <a:gd name="T9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108">
                  <a:moveTo>
                    <a:pt x="361" y="35"/>
                  </a:moveTo>
                  <a:lnTo>
                    <a:pt x="339" y="32"/>
                  </a:lnTo>
                  <a:lnTo>
                    <a:pt x="317" y="30"/>
                  </a:lnTo>
                  <a:lnTo>
                    <a:pt x="295" y="28"/>
                  </a:lnTo>
                  <a:lnTo>
                    <a:pt x="273" y="28"/>
                  </a:lnTo>
                  <a:lnTo>
                    <a:pt x="252" y="30"/>
                  </a:lnTo>
                  <a:lnTo>
                    <a:pt x="231" y="35"/>
                  </a:lnTo>
                  <a:lnTo>
                    <a:pt x="211" y="41"/>
                  </a:lnTo>
                  <a:lnTo>
                    <a:pt x="193" y="53"/>
                  </a:lnTo>
                  <a:lnTo>
                    <a:pt x="182" y="60"/>
                  </a:lnTo>
                  <a:lnTo>
                    <a:pt x="172" y="68"/>
                  </a:lnTo>
                  <a:lnTo>
                    <a:pt x="161" y="74"/>
                  </a:lnTo>
                  <a:lnTo>
                    <a:pt x="150" y="81"/>
                  </a:lnTo>
                  <a:lnTo>
                    <a:pt x="139" y="86"/>
                  </a:lnTo>
                  <a:lnTo>
                    <a:pt x="127" y="91"/>
                  </a:lnTo>
                  <a:lnTo>
                    <a:pt x="114" y="96"/>
                  </a:lnTo>
                  <a:lnTo>
                    <a:pt x="103" y="100"/>
                  </a:lnTo>
                  <a:lnTo>
                    <a:pt x="90" y="104"/>
                  </a:lnTo>
                  <a:lnTo>
                    <a:pt x="78" y="106"/>
                  </a:lnTo>
                  <a:lnTo>
                    <a:pt x="65" y="107"/>
                  </a:lnTo>
                  <a:lnTo>
                    <a:pt x="52" y="108"/>
                  </a:lnTo>
                  <a:lnTo>
                    <a:pt x="40" y="108"/>
                  </a:lnTo>
                  <a:lnTo>
                    <a:pt x="27" y="107"/>
                  </a:lnTo>
                  <a:lnTo>
                    <a:pt x="13" y="105"/>
                  </a:lnTo>
                  <a:lnTo>
                    <a:pt x="0" y="101"/>
                  </a:lnTo>
                  <a:lnTo>
                    <a:pt x="18" y="97"/>
                  </a:lnTo>
                  <a:lnTo>
                    <a:pt x="34" y="91"/>
                  </a:lnTo>
                  <a:lnTo>
                    <a:pt x="50" y="84"/>
                  </a:lnTo>
                  <a:lnTo>
                    <a:pt x="66" y="75"/>
                  </a:lnTo>
                  <a:lnTo>
                    <a:pt x="82" y="67"/>
                  </a:lnTo>
                  <a:lnTo>
                    <a:pt x="98" y="56"/>
                  </a:lnTo>
                  <a:lnTo>
                    <a:pt x="113" y="47"/>
                  </a:lnTo>
                  <a:lnTo>
                    <a:pt x="129" y="38"/>
                  </a:lnTo>
                  <a:lnTo>
                    <a:pt x="146" y="29"/>
                  </a:lnTo>
                  <a:lnTo>
                    <a:pt x="162" y="21"/>
                  </a:lnTo>
                  <a:lnTo>
                    <a:pt x="178" y="13"/>
                  </a:lnTo>
                  <a:lnTo>
                    <a:pt x="195" y="7"/>
                  </a:lnTo>
                  <a:lnTo>
                    <a:pt x="212" y="2"/>
                  </a:lnTo>
                  <a:lnTo>
                    <a:pt x="231" y="0"/>
                  </a:lnTo>
                  <a:lnTo>
                    <a:pt x="249" y="0"/>
                  </a:lnTo>
                  <a:lnTo>
                    <a:pt x="269" y="2"/>
                  </a:lnTo>
                  <a:lnTo>
                    <a:pt x="280" y="5"/>
                  </a:lnTo>
                  <a:lnTo>
                    <a:pt x="293" y="7"/>
                  </a:lnTo>
                  <a:lnTo>
                    <a:pt x="305" y="10"/>
                  </a:lnTo>
                  <a:lnTo>
                    <a:pt x="317" y="13"/>
                  </a:lnTo>
                  <a:lnTo>
                    <a:pt x="329" y="17"/>
                  </a:lnTo>
                  <a:lnTo>
                    <a:pt x="339" y="22"/>
                  </a:lnTo>
                  <a:lnTo>
                    <a:pt x="351" y="28"/>
                  </a:lnTo>
                  <a:lnTo>
                    <a:pt x="36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6"/>
            <p:cNvSpPr>
              <a:spLocks/>
            </p:cNvSpPr>
            <p:nvPr/>
          </p:nvSpPr>
          <p:spPr bwMode="auto">
            <a:xfrm>
              <a:off x="1036" y="3395"/>
              <a:ext cx="110" cy="34"/>
            </a:xfrm>
            <a:custGeom>
              <a:avLst/>
              <a:gdLst>
                <a:gd name="T0" fmla="*/ 0 w 222"/>
                <a:gd name="T1" fmla="*/ 68 h 68"/>
                <a:gd name="T2" fmla="*/ 38 w 222"/>
                <a:gd name="T3" fmla="*/ 26 h 68"/>
                <a:gd name="T4" fmla="*/ 45 w 222"/>
                <a:gd name="T5" fmla="*/ 24 h 68"/>
                <a:gd name="T6" fmla="*/ 61 w 222"/>
                <a:gd name="T7" fmla="*/ 20 h 68"/>
                <a:gd name="T8" fmla="*/ 87 w 222"/>
                <a:gd name="T9" fmla="*/ 14 h 68"/>
                <a:gd name="T10" fmla="*/ 117 w 222"/>
                <a:gd name="T11" fmla="*/ 8 h 68"/>
                <a:gd name="T12" fmla="*/ 148 w 222"/>
                <a:gd name="T13" fmla="*/ 3 h 68"/>
                <a:gd name="T14" fmla="*/ 178 w 222"/>
                <a:gd name="T15" fmla="*/ 0 h 68"/>
                <a:gd name="T16" fmla="*/ 203 w 222"/>
                <a:gd name="T17" fmla="*/ 1 h 68"/>
                <a:gd name="T18" fmla="*/ 222 w 222"/>
                <a:gd name="T19" fmla="*/ 7 h 68"/>
                <a:gd name="T20" fmla="*/ 222 w 222"/>
                <a:gd name="T21" fmla="*/ 8 h 68"/>
                <a:gd name="T22" fmla="*/ 220 w 222"/>
                <a:gd name="T23" fmla="*/ 9 h 68"/>
                <a:gd name="T24" fmla="*/ 218 w 222"/>
                <a:gd name="T25" fmla="*/ 12 h 68"/>
                <a:gd name="T26" fmla="*/ 215 w 222"/>
                <a:gd name="T27" fmla="*/ 16 h 68"/>
                <a:gd name="T28" fmla="*/ 209 w 222"/>
                <a:gd name="T29" fmla="*/ 20 h 68"/>
                <a:gd name="T30" fmla="*/ 203 w 222"/>
                <a:gd name="T31" fmla="*/ 25 h 68"/>
                <a:gd name="T32" fmla="*/ 194 w 222"/>
                <a:gd name="T33" fmla="*/ 31 h 68"/>
                <a:gd name="T34" fmla="*/ 183 w 222"/>
                <a:gd name="T35" fmla="*/ 37 h 68"/>
                <a:gd name="T36" fmla="*/ 171 w 222"/>
                <a:gd name="T37" fmla="*/ 42 h 68"/>
                <a:gd name="T38" fmla="*/ 156 w 222"/>
                <a:gd name="T39" fmla="*/ 47 h 68"/>
                <a:gd name="T40" fmla="*/ 137 w 222"/>
                <a:gd name="T41" fmla="*/ 53 h 68"/>
                <a:gd name="T42" fmla="*/ 117 w 222"/>
                <a:gd name="T43" fmla="*/ 57 h 68"/>
                <a:gd name="T44" fmla="*/ 92 w 222"/>
                <a:gd name="T45" fmla="*/ 61 h 68"/>
                <a:gd name="T46" fmla="*/ 65 w 222"/>
                <a:gd name="T47" fmla="*/ 64 h 68"/>
                <a:gd name="T48" fmla="*/ 35 w 222"/>
                <a:gd name="T49" fmla="*/ 67 h 68"/>
                <a:gd name="T50" fmla="*/ 0 w 222"/>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68">
                  <a:moveTo>
                    <a:pt x="0" y="68"/>
                  </a:moveTo>
                  <a:lnTo>
                    <a:pt x="38" y="26"/>
                  </a:lnTo>
                  <a:lnTo>
                    <a:pt x="45" y="24"/>
                  </a:lnTo>
                  <a:lnTo>
                    <a:pt x="61" y="20"/>
                  </a:lnTo>
                  <a:lnTo>
                    <a:pt x="87" y="14"/>
                  </a:lnTo>
                  <a:lnTo>
                    <a:pt x="117" y="8"/>
                  </a:lnTo>
                  <a:lnTo>
                    <a:pt x="148" y="3"/>
                  </a:lnTo>
                  <a:lnTo>
                    <a:pt x="178" y="0"/>
                  </a:lnTo>
                  <a:lnTo>
                    <a:pt x="203" y="1"/>
                  </a:lnTo>
                  <a:lnTo>
                    <a:pt x="222" y="7"/>
                  </a:lnTo>
                  <a:lnTo>
                    <a:pt x="222" y="8"/>
                  </a:lnTo>
                  <a:lnTo>
                    <a:pt x="220" y="9"/>
                  </a:lnTo>
                  <a:lnTo>
                    <a:pt x="218" y="12"/>
                  </a:lnTo>
                  <a:lnTo>
                    <a:pt x="215" y="16"/>
                  </a:lnTo>
                  <a:lnTo>
                    <a:pt x="209" y="20"/>
                  </a:lnTo>
                  <a:lnTo>
                    <a:pt x="203" y="25"/>
                  </a:lnTo>
                  <a:lnTo>
                    <a:pt x="194" y="31"/>
                  </a:lnTo>
                  <a:lnTo>
                    <a:pt x="183" y="37"/>
                  </a:lnTo>
                  <a:lnTo>
                    <a:pt x="171" y="42"/>
                  </a:lnTo>
                  <a:lnTo>
                    <a:pt x="156" y="47"/>
                  </a:lnTo>
                  <a:lnTo>
                    <a:pt x="137" y="53"/>
                  </a:lnTo>
                  <a:lnTo>
                    <a:pt x="117" y="57"/>
                  </a:lnTo>
                  <a:lnTo>
                    <a:pt x="92" y="61"/>
                  </a:lnTo>
                  <a:lnTo>
                    <a:pt x="65" y="64"/>
                  </a:lnTo>
                  <a:lnTo>
                    <a:pt x="35" y="67"/>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7"/>
            <p:cNvSpPr>
              <a:spLocks/>
            </p:cNvSpPr>
            <p:nvPr/>
          </p:nvSpPr>
          <p:spPr bwMode="auto">
            <a:xfrm>
              <a:off x="1019" y="3390"/>
              <a:ext cx="154" cy="48"/>
            </a:xfrm>
            <a:custGeom>
              <a:avLst/>
              <a:gdLst>
                <a:gd name="T0" fmla="*/ 298 w 308"/>
                <a:gd name="T1" fmla="*/ 15 h 97"/>
                <a:gd name="T2" fmla="*/ 277 w 308"/>
                <a:gd name="T3" fmla="*/ 30 h 97"/>
                <a:gd name="T4" fmla="*/ 252 w 308"/>
                <a:gd name="T5" fmla="*/ 39 h 97"/>
                <a:gd name="T6" fmla="*/ 227 w 308"/>
                <a:gd name="T7" fmla="*/ 45 h 97"/>
                <a:gd name="T8" fmla="*/ 235 w 308"/>
                <a:gd name="T9" fmla="*/ 26 h 97"/>
                <a:gd name="T10" fmla="*/ 222 w 308"/>
                <a:gd name="T11" fmla="*/ 21 h 97"/>
                <a:gd name="T12" fmla="*/ 209 w 308"/>
                <a:gd name="T13" fmla="*/ 22 h 97"/>
                <a:gd name="T14" fmla="*/ 205 w 308"/>
                <a:gd name="T15" fmla="*/ 38 h 97"/>
                <a:gd name="T16" fmla="*/ 197 w 308"/>
                <a:gd name="T17" fmla="*/ 52 h 97"/>
                <a:gd name="T18" fmla="*/ 181 w 308"/>
                <a:gd name="T19" fmla="*/ 61 h 97"/>
                <a:gd name="T20" fmla="*/ 197 w 308"/>
                <a:gd name="T21" fmla="*/ 61 h 97"/>
                <a:gd name="T22" fmla="*/ 212 w 308"/>
                <a:gd name="T23" fmla="*/ 60 h 97"/>
                <a:gd name="T24" fmla="*/ 228 w 308"/>
                <a:gd name="T25" fmla="*/ 59 h 97"/>
                <a:gd name="T26" fmla="*/ 233 w 308"/>
                <a:gd name="T27" fmla="*/ 64 h 97"/>
                <a:gd name="T28" fmla="*/ 225 w 308"/>
                <a:gd name="T29" fmla="*/ 69 h 97"/>
                <a:gd name="T30" fmla="*/ 202 w 308"/>
                <a:gd name="T31" fmla="*/ 74 h 97"/>
                <a:gd name="T32" fmla="*/ 168 w 308"/>
                <a:gd name="T33" fmla="*/ 85 h 97"/>
                <a:gd name="T34" fmla="*/ 134 w 308"/>
                <a:gd name="T35" fmla="*/ 95 h 97"/>
                <a:gd name="T36" fmla="*/ 98 w 308"/>
                <a:gd name="T37" fmla="*/ 96 h 97"/>
                <a:gd name="T38" fmla="*/ 90 w 308"/>
                <a:gd name="T39" fmla="*/ 84 h 97"/>
                <a:gd name="T40" fmla="*/ 111 w 308"/>
                <a:gd name="T41" fmla="*/ 74 h 97"/>
                <a:gd name="T42" fmla="*/ 134 w 308"/>
                <a:gd name="T43" fmla="*/ 68 h 97"/>
                <a:gd name="T44" fmla="*/ 158 w 308"/>
                <a:gd name="T45" fmla="*/ 65 h 97"/>
                <a:gd name="T46" fmla="*/ 161 w 308"/>
                <a:gd name="T47" fmla="*/ 64 h 97"/>
                <a:gd name="T48" fmla="*/ 144 w 308"/>
                <a:gd name="T49" fmla="*/ 61 h 97"/>
                <a:gd name="T50" fmla="*/ 129 w 308"/>
                <a:gd name="T51" fmla="*/ 54 h 97"/>
                <a:gd name="T52" fmla="*/ 118 w 308"/>
                <a:gd name="T53" fmla="*/ 42 h 97"/>
                <a:gd name="T54" fmla="*/ 98 w 308"/>
                <a:gd name="T55" fmla="*/ 37 h 97"/>
                <a:gd name="T56" fmla="*/ 73 w 308"/>
                <a:gd name="T57" fmla="*/ 60 h 97"/>
                <a:gd name="T58" fmla="*/ 48 w 308"/>
                <a:gd name="T59" fmla="*/ 84 h 97"/>
                <a:gd name="T60" fmla="*/ 18 w 308"/>
                <a:gd name="T61" fmla="*/ 96 h 97"/>
                <a:gd name="T62" fmla="*/ 8 w 308"/>
                <a:gd name="T63" fmla="*/ 85 h 97"/>
                <a:gd name="T64" fmla="*/ 23 w 308"/>
                <a:gd name="T65" fmla="*/ 69 h 97"/>
                <a:gd name="T66" fmla="*/ 37 w 308"/>
                <a:gd name="T67" fmla="*/ 54 h 97"/>
                <a:gd name="T68" fmla="*/ 53 w 308"/>
                <a:gd name="T69" fmla="*/ 41 h 97"/>
                <a:gd name="T70" fmla="*/ 77 w 308"/>
                <a:gd name="T71" fmla="*/ 30 h 97"/>
                <a:gd name="T72" fmla="*/ 106 w 308"/>
                <a:gd name="T73" fmla="*/ 21 h 97"/>
                <a:gd name="T74" fmla="*/ 136 w 308"/>
                <a:gd name="T75" fmla="*/ 13 h 97"/>
                <a:gd name="T76" fmla="*/ 166 w 308"/>
                <a:gd name="T77" fmla="*/ 7 h 97"/>
                <a:gd name="T78" fmla="*/ 196 w 308"/>
                <a:gd name="T79" fmla="*/ 3 h 97"/>
                <a:gd name="T80" fmla="*/ 227 w 308"/>
                <a:gd name="T81" fmla="*/ 0 h 97"/>
                <a:gd name="T82" fmla="*/ 259 w 308"/>
                <a:gd name="T83" fmla="*/ 0 h 97"/>
                <a:gd name="T84" fmla="*/ 292 w 308"/>
                <a:gd name="T85"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7">
                  <a:moveTo>
                    <a:pt x="308" y="5"/>
                  </a:moveTo>
                  <a:lnTo>
                    <a:pt x="298" y="15"/>
                  </a:lnTo>
                  <a:lnTo>
                    <a:pt x="288" y="23"/>
                  </a:lnTo>
                  <a:lnTo>
                    <a:pt x="277" y="30"/>
                  </a:lnTo>
                  <a:lnTo>
                    <a:pt x="265" y="36"/>
                  </a:lnTo>
                  <a:lnTo>
                    <a:pt x="252" y="39"/>
                  </a:lnTo>
                  <a:lnTo>
                    <a:pt x="240" y="43"/>
                  </a:lnTo>
                  <a:lnTo>
                    <a:pt x="227" y="45"/>
                  </a:lnTo>
                  <a:lnTo>
                    <a:pt x="214" y="46"/>
                  </a:lnTo>
                  <a:lnTo>
                    <a:pt x="235" y="26"/>
                  </a:lnTo>
                  <a:lnTo>
                    <a:pt x="229" y="22"/>
                  </a:lnTo>
                  <a:lnTo>
                    <a:pt x="222" y="21"/>
                  </a:lnTo>
                  <a:lnTo>
                    <a:pt x="215" y="22"/>
                  </a:lnTo>
                  <a:lnTo>
                    <a:pt x="209" y="22"/>
                  </a:lnTo>
                  <a:lnTo>
                    <a:pt x="206" y="30"/>
                  </a:lnTo>
                  <a:lnTo>
                    <a:pt x="205" y="38"/>
                  </a:lnTo>
                  <a:lnTo>
                    <a:pt x="203" y="45"/>
                  </a:lnTo>
                  <a:lnTo>
                    <a:pt x="197" y="52"/>
                  </a:lnTo>
                  <a:lnTo>
                    <a:pt x="174" y="61"/>
                  </a:lnTo>
                  <a:lnTo>
                    <a:pt x="181" y="61"/>
                  </a:lnTo>
                  <a:lnTo>
                    <a:pt x="189" y="61"/>
                  </a:lnTo>
                  <a:lnTo>
                    <a:pt x="197" y="61"/>
                  </a:lnTo>
                  <a:lnTo>
                    <a:pt x="205" y="61"/>
                  </a:lnTo>
                  <a:lnTo>
                    <a:pt x="212" y="60"/>
                  </a:lnTo>
                  <a:lnTo>
                    <a:pt x="220" y="60"/>
                  </a:lnTo>
                  <a:lnTo>
                    <a:pt x="228" y="59"/>
                  </a:lnTo>
                  <a:lnTo>
                    <a:pt x="235" y="59"/>
                  </a:lnTo>
                  <a:lnTo>
                    <a:pt x="233" y="64"/>
                  </a:lnTo>
                  <a:lnTo>
                    <a:pt x="229" y="66"/>
                  </a:lnTo>
                  <a:lnTo>
                    <a:pt x="225" y="69"/>
                  </a:lnTo>
                  <a:lnTo>
                    <a:pt x="219" y="71"/>
                  </a:lnTo>
                  <a:lnTo>
                    <a:pt x="202" y="74"/>
                  </a:lnTo>
                  <a:lnTo>
                    <a:pt x="184" y="79"/>
                  </a:lnTo>
                  <a:lnTo>
                    <a:pt x="168" y="85"/>
                  </a:lnTo>
                  <a:lnTo>
                    <a:pt x="151" y="90"/>
                  </a:lnTo>
                  <a:lnTo>
                    <a:pt x="134" y="95"/>
                  </a:lnTo>
                  <a:lnTo>
                    <a:pt x="116" y="97"/>
                  </a:lnTo>
                  <a:lnTo>
                    <a:pt x="98" y="96"/>
                  </a:lnTo>
                  <a:lnTo>
                    <a:pt x="80" y="90"/>
                  </a:lnTo>
                  <a:lnTo>
                    <a:pt x="90" y="84"/>
                  </a:lnTo>
                  <a:lnTo>
                    <a:pt x="100" y="79"/>
                  </a:lnTo>
                  <a:lnTo>
                    <a:pt x="111" y="74"/>
                  </a:lnTo>
                  <a:lnTo>
                    <a:pt x="122" y="72"/>
                  </a:lnTo>
                  <a:lnTo>
                    <a:pt x="134" y="68"/>
                  </a:lnTo>
                  <a:lnTo>
                    <a:pt x="145" y="67"/>
                  </a:lnTo>
                  <a:lnTo>
                    <a:pt x="158" y="65"/>
                  </a:lnTo>
                  <a:lnTo>
                    <a:pt x="169" y="64"/>
                  </a:lnTo>
                  <a:lnTo>
                    <a:pt x="161" y="64"/>
                  </a:lnTo>
                  <a:lnTo>
                    <a:pt x="152" y="62"/>
                  </a:lnTo>
                  <a:lnTo>
                    <a:pt x="144" y="61"/>
                  </a:lnTo>
                  <a:lnTo>
                    <a:pt x="136" y="59"/>
                  </a:lnTo>
                  <a:lnTo>
                    <a:pt x="129" y="54"/>
                  </a:lnTo>
                  <a:lnTo>
                    <a:pt x="123" y="49"/>
                  </a:lnTo>
                  <a:lnTo>
                    <a:pt x="118" y="42"/>
                  </a:lnTo>
                  <a:lnTo>
                    <a:pt x="113" y="31"/>
                  </a:lnTo>
                  <a:lnTo>
                    <a:pt x="98" y="37"/>
                  </a:lnTo>
                  <a:lnTo>
                    <a:pt x="84" y="47"/>
                  </a:lnTo>
                  <a:lnTo>
                    <a:pt x="73" y="60"/>
                  </a:lnTo>
                  <a:lnTo>
                    <a:pt x="60" y="73"/>
                  </a:lnTo>
                  <a:lnTo>
                    <a:pt x="48" y="84"/>
                  </a:lnTo>
                  <a:lnTo>
                    <a:pt x="35" y="92"/>
                  </a:lnTo>
                  <a:lnTo>
                    <a:pt x="18" y="96"/>
                  </a:lnTo>
                  <a:lnTo>
                    <a:pt x="0" y="92"/>
                  </a:lnTo>
                  <a:lnTo>
                    <a:pt x="8" y="85"/>
                  </a:lnTo>
                  <a:lnTo>
                    <a:pt x="16" y="77"/>
                  </a:lnTo>
                  <a:lnTo>
                    <a:pt x="23" y="69"/>
                  </a:lnTo>
                  <a:lnTo>
                    <a:pt x="30" y="61"/>
                  </a:lnTo>
                  <a:lnTo>
                    <a:pt x="37" y="54"/>
                  </a:lnTo>
                  <a:lnTo>
                    <a:pt x="45" y="47"/>
                  </a:lnTo>
                  <a:lnTo>
                    <a:pt x="53" y="41"/>
                  </a:lnTo>
                  <a:lnTo>
                    <a:pt x="63" y="36"/>
                  </a:lnTo>
                  <a:lnTo>
                    <a:pt x="77" y="30"/>
                  </a:lnTo>
                  <a:lnTo>
                    <a:pt x="92" y="26"/>
                  </a:lnTo>
                  <a:lnTo>
                    <a:pt x="106" y="21"/>
                  </a:lnTo>
                  <a:lnTo>
                    <a:pt x="121" y="18"/>
                  </a:lnTo>
                  <a:lnTo>
                    <a:pt x="136" y="13"/>
                  </a:lnTo>
                  <a:lnTo>
                    <a:pt x="151" y="11"/>
                  </a:lnTo>
                  <a:lnTo>
                    <a:pt x="166" y="7"/>
                  </a:lnTo>
                  <a:lnTo>
                    <a:pt x="181" y="5"/>
                  </a:lnTo>
                  <a:lnTo>
                    <a:pt x="196" y="3"/>
                  </a:lnTo>
                  <a:lnTo>
                    <a:pt x="212" y="1"/>
                  </a:lnTo>
                  <a:lnTo>
                    <a:pt x="227" y="0"/>
                  </a:lnTo>
                  <a:lnTo>
                    <a:pt x="243" y="0"/>
                  </a:lnTo>
                  <a:lnTo>
                    <a:pt x="259" y="0"/>
                  </a:lnTo>
                  <a:lnTo>
                    <a:pt x="275" y="1"/>
                  </a:lnTo>
                  <a:lnTo>
                    <a:pt x="292" y="3"/>
                  </a:lnTo>
                  <a:lnTo>
                    <a:pt x="30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8"/>
            <p:cNvSpPr>
              <a:spLocks/>
            </p:cNvSpPr>
            <p:nvPr/>
          </p:nvSpPr>
          <p:spPr bwMode="auto">
            <a:xfrm>
              <a:off x="1300" y="3424"/>
              <a:ext cx="34" cy="121"/>
            </a:xfrm>
            <a:custGeom>
              <a:avLst/>
              <a:gdLst>
                <a:gd name="T0" fmla="*/ 66 w 67"/>
                <a:gd name="T1" fmla="*/ 77 h 243"/>
                <a:gd name="T2" fmla="*/ 62 w 67"/>
                <a:gd name="T3" fmla="*/ 88 h 243"/>
                <a:gd name="T4" fmla="*/ 58 w 67"/>
                <a:gd name="T5" fmla="*/ 97 h 243"/>
                <a:gd name="T6" fmla="*/ 52 w 67"/>
                <a:gd name="T7" fmla="*/ 106 h 243"/>
                <a:gd name="T8" fmla="*/ 50 w 67"/>
                <a:gd name="T9" fmla="*/ 117 h 243"/>
                <a:gd name="T10" fmla="*/ 52 w 67"/>
                <a:gd name="T11" fmla="*/ 147 h 243"/>
                <a:gd name="T12" fmla="*/ 55 w 67"/>
                <a:gd name="T13" fmla="*/ 176 h 243"/>
                <a:gd name="T14" fmla="*/ 55 w 67"/>
                <a:gd name="T15" fmla="*/ 206 h 243"/>
                <a:gd name="T16" fmla="*/ 47 w 67"/>
                <a:gd name="T17" fmla="*/ 235 h 243"/>
                <a:gd name="T18" fmla="*/ 42 w 67"/>
                <a:gd name="T19" fmla="*/ 219 h 243"/>
                <a:gd name="T20" fmla="*/ 39 w 67"/>
                <a:gd name="T21" fmla="*/ 202 h 243"/>
                <a:gd name="T22" fmla="*/ 36 w 67"/>
                <a:gd name="T23" fmla="*/ 185 h 243"/>
                <a:gd name="T24" fmla="*/ 31 w 67"/>
                <a:gd name="T25" fmla="*/ 167 h 243"/>
                <a:gd name="T26" fmla="*/ 24 w 67"/>
                <a:gd name="T27" fmla="*/ 186 h 243"/>
                <a:gd name="T28" fmla="*/ 17 w 67"/>
                <a:gd name="T29" fmla="*/ 204 h 243"/>
                <a:gd name="T30" fmla="*/ 13 w 67"/>
                <a:gd name="T31" fmla="*/ 224 h 243"/>
                <a:gd name="T32" fmla="*/ 9 w 67"/>
                <a:gd name="T33" fmla="*/ 243 h 243"/>
                <a:gd name="T34" fmla="*/ 1 w 67"/>
                <a:gd name="T35" fmla="*/ 212 h 243"/>
                <a:gd name="T36" fmla="*/ 0 w 67"/>
                <a:gd name="T37" fmla="*/ 181 h 243"/>
                <a:gd name="T38" fmla="*/ 5 w 67"/>
                <a:gd name="T39" fmla="*/ 150 h 243"/>
                <a:gd name="T40" fmla="*/ 13 w 67"/>
                <a:gd name="T41" fmla="*/ 120 h 243"/>
                <a:gd name="T42" fmla="*/ 23 w 67"/>
                <a:gd name="T43" fmla="*/ 90 h 243"/>
                <a:gd name="T44" fmla="*/ 34 w 67"/>
                <a:gd name="T45" fmla="*/ 61 h 243"/>
                <a:gd name="T46" fmla="*/ 41 w 67"/>
                <a:gd name="T47" fmla="*/ 30 h 243"/>
                <a:gd name="T48" fmla="*/ 44 w 67"/>
                <a:gd name="T49" fmla="*/ 0 h 243"/>
                <a:gd name="T50" fmla="*/ 58 w 67"/>
                <a:gd name="T51" fmla="*/ 16 h 243"/>
                <a:gd name="T52" fmla="*/ 65 w 67"/>
                <a:gd name="T53" fmla="*/ 36 h 243"/>
                <a:gd name="T54" fmla="*/ 67 w 67"/>
                <a:gd name="T55" fmla="*/ 57 h 243"/>
                <a:gd name="T56" fmla="*/ 66 w 67"/>
                <a:gd name="T57" fmla="*/ 7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43">
                  <a:moveTo>
                    <a:pt x="66" y="77"/>
                  </a:moveTo>
                  <a:lnTo>
                    <a:pt x="62" y="88"/>
                  </a:lnTo>
                  <a:lnTo>
                    <a:pt x="58" y="97"/>
                  </a:lnTo>
                  <a:lnTo>
                    <a:pt x="52" y="106"/>
                  </a:lnTo>
                  <a:lnTo>
                    <a:pt x="50" y="117"/>
                  </a:lnTo>
                  <a:lnTo>
                    <a:pt x="52" y="147"/>
                  </a:lnTo>
                  <a:lnTo>
                    <a:pt x="55" y="176"/>
                  </a:lnTo>
                  <a:lnTo>
                    <a:pt x="55" y="206"/>
                  </a:lnTo>
                  <a:lnTo>
                    <a:pt x="47" y="235"/>
                  </a:lnTo>
                  <a:lnTo>
                    <a:pt x="42" y="219"/>
                  </a:lnTo>
                  <a:lnTo>
                    <a:pt x="39" y="202"/>
                  </a:lnTo>
                  <a:lnTo>
                    <a:pt x="36" y="185"/>
                  </a:lnTo>
                  <a:lnTo>
                    <a:pt x="31" y="167"/>
                  </a:lnTo>
                  <a:lnTo>
                    <a:pt x="24" y="186"/>
                  </a:lnTo>
                  <a:lnTo>
                    <a:pt x="17" y="204"/>
                  </a:lnTo>
                  <a:lnTo>
                    <a:pt x="13" y="224"/>
                  </a:lnTo>
                  <a:lnTo>
                    <a:pt x="9" y="243"/>
                  </a:lnTo>
                  <a:lnTo>
                    <a:pt x="1" y="212"/>
                  </a:lnTo>
                  <a:lnTo>
                    <a:pt x="0" y="181"/>
                  </a:lnTo>
                  <a:lnTo>
                    <a:pt x="5" y="150"/>
                  </a:lnTo>
                  <a:lnTo>
                    <a:pt x="13" y="120"/>
                  </a:lnTo>
                  <a:lnTo>
                    <a:pt x="23" y="90"/>
                  </a:lnTo>
                  <a:lnTo>
                    <a:pt x="34" y="61"/>
                  </a:lnTo>
                  <a:lnTo>
                    <a:pt x="41" y="30"/>
                  </a:lnTo>
                  <a:lnTo>
                    <a:pt x="44" y="0"/>
                  </a:lnTo>
                  <a:lnTo>
                    <a:pt x="58" y="16"/>
                  </a:lnTo>
                  <a:lnTo>
                    <a:pt x="65" y="36"/>
                  </a:lnTo>
                  <a:lnTo>
                    <a:pt x="67" y="57"/>
                  </a:lnTo>
                  <a:lnTo>
                    <a:pt x="6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9"/>
            <p:cNvSpPr>
              <a:spLocks/>
            </p:cNvSpPr>
            <p:nvPr/>
          </p:nvSpPr>
          <p:spPr bwMode="auto">
            <a:xfrm>
              <a:off x="852" y="3450"/>
              <a:ext cx="102" cy="41"/>
            </a:xfrm>
            <a:custGeom>
              <a:avLst/>
              <a:gdLst>
                <a:gd name="T0" fmla="*/ 0 w 204"/>
                <a:gd name="T1" fmla="*/ 80 h 82"/>
                <a:gd name="T2" fmla="*/ 19 w 204"/>
                <a:gd name="T3" fmla="*/ 38 h 82"/>
                <a:gd name="T4" fmla="*/ 24 w 204"/>
                <a:gd name="T5" fmla="*/ 36 h 82"/>
                <a:gd name="T6" fmla="*/ 38 w 204"/>
                <a:gd name="T7" fmla="*/ 29 h 82"/>
                <a:gd name="T8" fmla="*/ 57 w 204"/>
                <a:gd name="T9" fmla="*/ 21 h 82"/>
                <a:gd name="T10" fmla="*/ 80 w 204"/>
                <a:gd name="T11" fmla="*/ 12 h 82"/>
                <a:gd name="T12" fmla="*/ 107 w 204"/>
                <a:gd name="T13" fmla="*/ 4 h 82"/>
                <a:gd name="T14" fmla="*/ 134 w 204"/>
                <a:gd name="T15" fmla="*/ 0 h 82"/>
                <a:gd name="T16" fmla="*/ 160 w 204"/>
                <a:gd name="T17" fmla="*/ 0 h 82"/>
                <a:gd name="T18" fmla="*/ 183 w 204"/>
                <a:gd name="T19" fmla="*/ 8 h 82"/>
                <a:gd name="T20" fmla="*/ 204 w 204"/>
                <a:gd name="T21" fmla="*/ 28 h 82"/>
                <a:gd name="T22" fmla="*/ 201 w 204"/>
                <a:gd name="T23" fmla="*/ 29 h 82"/>
                <a:gd name="T24" fmla="*/ 197 w 204"/>
                <a:gd name="T25" fmla="*/ 31 h 82"/>
                <a:gd name="T26" fmla="*/ 189 w 204"/>
                <a:gd name="T27" fmla="*/ 34 h 82"/>
                <a:gd name="T28" fmla="*/ 179 w 204"/>
                <a:gd name="T29" fmla="*/ 38 h 82"/>
                <a:gd name="T30" fmla="*/ 167 w 204"/>
                <a:gd name="T31" fmla="*/ 43 h 82"/>
                <a:gd name="T32" fmla="*/ 153 w 204"/>
                <a:gd name="T33" fmla="*/ 49 h 82"/>
                <a:gd name="T34" fmla="*/ 137 w 204"/>
                <a:gd name="T35" fmla="*/ 54 h 82"/>
                <a:gd name="T36" fmla="*/ 121 w 204"/>
                <a:gd name="T37" fmla="*/ 60 h 82"/>
                <a:gd name="T38" fmla="*/ 103 w 204"/>
                <a:gd name="T39" fmla="*/ 66 h 82"/>
                <a:gd name="T40" fmla="*/ 86 w 204"/>
                <a:gd name="T41" fmla="*/ 70 h 82"/>
                <a:gd name="T42" fmla="*/ 70 w 204"/>
                <a:gd name="T43" fmla="*/ 75 h 82"/>
                <a:gd name="T44" fmla="*/ 53 w 204"/>
                <a:gd name="T45" fmla="*/ 79 h 82"/>
                <a:gd name="T46" fmla="*/ 38 w 204"/>
                <a:gd name="T47" fmla="*/ 81 h 82"/>
                <a:gd name="T48" fmla="*/ 23 w 204"/>
                <a:gd name="T49" fmla="*/ 82 h 82"/>
                <a:gd name="T50" fmla="*/ 10 w 204"/>
                <a:gd name="T51" fmla="*/ 82 h 82"/>
                <a:gd name="T52" fmla="*/ 0 w 204"/>
                <a:gd name="T53"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82">
                  <a:moveTo>
                    <a:pt x="0" y="80"/>
                  </a:moveTo>
                  <a:lnTo>
                    <a:pt x="19" y="38"/>
                  </a:lnTo>
                  <a:lnTo>
                    <a:pt x="24" y="36"/>
                  </a:lnTo>
                  <a:lnTo>
                    <a:pt x="38" y="29"/>
                  </a:lnTo>
                  <a:lnTo>
                    <a:pt x="57" y="21"/>
                  </a:lnTo>
                  <a:lnTo>
                    <a:pt x="80" y="12"/>
                  </a:lnTo>
                  <a:lnTo>
                    <a:pt x="107" y="4"/>
                  </a:lnTo>
                  <a:lnTo>
                    <a:pt x="134" y="0"/>
                  </a:lnTo>
                  <a:lnTo>
                    <a:pt x="160" y="0"/>
                  </a:lnTo>
                  <a:lnTo>
                    <a:pt x="183" y="8"/>
                  </a:lnTo>
                  <a:lnTo>
                    <a:pt x="204" y="28"/>
                  </a:lnTo>
                  <a:lnTo>
                    <a:pt x="201" y="29"/>
                  </a:lnTo>
                  <a:lnTo>
                    <a:pt x="197" y="31"/>
                  </a:lnTo>
                  <a:lnTo>
                    <a:pt x="189" y="34"/>
                  </a:lnTo>
                  <a:lnTo>
                    <a:pt x="179" y="38"/>
                  </a:lnTo>
                  <a:lnTo>
                    <a:pt x="167" y="43"/>
                  </a:lnTo>
                  <a:lnTo>
                    <a:pt x="153" y="49"/>
                  </a:lnTo>
                  <a:lnTo>
                    <a:pt x="137" y="54"/>
                  </a:lnTo>
                  <a:lnTo>
                    <a:pt x="121" y="60"/>
                  </a:lnTo>
                  <a:lnTo>
                    <a:pt x="103" y="66"/>
                  </a:lnTo>
                  <a:lnTo>
                    <a:pt x="86" y="70"/>
                  </a:lnTo>
                  <a:lnTo>
                    <a:pt x="70" y="75"/>
                  </a:lnTo>
                  <a:lnTo>
                    <a:pt x="53" y="79"/>
                  </a:lnTo>
                  <a:lnTo>
                    <a:pt x="38" y="81"/>
                  </a:lnTo>
                  <a:lnTo>
                    <a:pt x="23" y="82"/>
                  </a:lnTo>
                  <a:lnTo>
                    <a:pt x="10" y="8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20"/>
            <p:cNvSpPr>
              <a:spLocks/>
            </p:cNvSpPr>
            <p:nvPr/>
          </p:nvSpPr>
          <p:spPr bwMode="auto">
            <a:xfrm>
              <a:off x="825" y="3425"/>
              <a:ext cx="156" cy="132"/>
            </a:xfrm>
            <a:custGeom>
              <a:avLst/>
              <a:gdLst>
                <a:gd name="T0" fmla="*/ 295 w 312"/>
                <a:gd name="T1" fmla="*/ 109 h 263"/>
                <a:gd name="T2" fmla="*/ 311 w 312"/>
                <a:gd name="T3" fmla="*/ 212 h 263"/>
                <a:gd name="T4" fmla="*/ 299 w 312"/>
                <a:gd name="T5" fmla="*/ 246 h 263"/>
                <a:gd name="T6" fmla="*/ 285 w 312"/>
                <a:gd name="T7" fmla="*/ 206 h 263"/>
                <a:gd name="T8" fmla="*/ 280 w 312"/>
                <a:gd name="T9" fmla="*/ 163 h 263"/>
                <a:gd name="T10" fmla="*/ 270 w 312"/>
                <a:gd name="T11" fmla="*/ 122 h 263"/>
                <a:gd name="T12" fmla="*/ 217 w 312"/>
                <a:gd name="T13" fmla="*/ 61 h 263"/>
                <a:gd name="T14" fmla="*/ 179 w 312"/>
                <a:gd name="T15" fmla="*/ 79 h 263"/>
                <a:gd name="T16" fmla="*/ 181 w 312"/>
                <a:gd name="T17" fmla="*/ 95 h 263"/>
                <a:gd name="T18" fmla="*/ 168 w 312"/>
                <a:gd name="T19" fmla="*/ 107 h 263"/>
                <a:gd name="T20" fmla="*/ 152 w 312"/>
                <a:gd name="T21" fmla="*/ 115 h 263"/>
                <a:gd name="T22" fmla="*/ 134 w 312"/>
                <a:gd name="T23" fmla="*/ 119 h 263"/>
                <a:gd name="T24" fmla="*/ 117 w 312"/>
                <a:gd name="T25" fmla="*/ 119 h 263"/>
                <a:gd name="T26" fmla="*/ 101 w 312"/>
                <a:gd name="T27" fmla="*/ 110 h 263"/>
                <a:gd name="T28" fmla="*/ 92 w 312"/>
                <a:gd name="T29" fmla="*/ 92 h 263"/>
                <a:gd name="T30" fmla="*/ 75 w 312"/>
                <a:gd name="T31" fmla="*/ 109 h 263"/>
                <a:gd name="T32" fmla="*/ 66 w 312"/>
                <a:gd name="T33" fmla="*/ 140 h 263"/>
                <a:gd name="T34" fmla="*/ 37 w 312"/>
                <a:gd name="T35" fmla="*/ 149 h 263"/>
                <a:gd name="T36" fmla="*/ 45 w 312"/>
                <a:gd name="T37" fmla="*/ 127 h 263"/>
                <a:gd name="T38" fmla="*/ 56 w 312"/>
                <a:gd name="T39" fmla="*/ 104 h 263"/>
                <a:gd name="T40" fmla="*/ 71 w 312"/>
                <a:gd name="T41" fmla="*/ 86 h 263"/>
                <a:gd name="T42" fmla="*/ 92 w 312"/>
                <a:gd name="T43" fmla="*/ 72 h 263"/>
                <a:gd name="T44" fmla="*/ 114 w 312"/>
                <a:gd name="T45" fmla="*/ 65 h 263"/>
                <a:gd name="T46" fmla="*/ 136 w 312"/>
                <a:gd name="T47" fmla="*/ 58 h 263"/>
                <a:gd name="T48" fmla="*/ 158 w 312"/>
                <a:gd name="T49" fmla="*/ 54 h 263"/>
                <a:gd name="T50" fmla="*/ 179 w 312"/>
                <a:gd name="T51" fmla="*/ 49 h 263"/>
                <a:gd name="T52" fmla="*/ 146 w 312"/>
                <a:gd name="T53" fmla="*/ 43 h 263"/>
                <a:gd name="T54" fmla="*/ 110 w 312"/>
                <a:gd name="T55" fmla="*/ 38 h 263"/>
                <a:gd name="T56" fmla="*/ 75 w 312"/>
                <a:gd name="T57" fmla="*/ 36 h 263"/>
                <a:gd name="T58" fmla="*/ 41 w 312"/>
                <a:gd name="T59" fmla="*/ 43 h 263"/>
                <a:gd name="T60" fmla="*/ 27 w 312"/>
                <a:gd name="T61" fmla="*/ 53 h 263"/>
                <a:gd name="T62" fmla="*/ 19 w 312"/>
                <a:gd name="T63" fmla="*/ 66 h 263"/>
                <a:gd name="T64" fmla="*/ 10 w 312"/>
                <a:gd name="T65" fmla="*/ 80 h 263"/>
                <a:gd name="T66" fmla="*/ 0 w 312"/>
                <a:gd name="T67" fmla="*/ 93 h 263"/>
                <a:gd name="T68" fmla="*/ 4 w 312"/>
                <a:gd name="T69" fmla="*/ 72 h 263"/>
                <a:gd name="T70" fmla="*/ 10 w 312"/>
                <a:gd name="T71" fmla="*/ 48 h 263"/>
                <a:gd name="T72" fmla="*/ 22 w 312"/>
                <a:gd name="T73" fmla="*/ 28 h 263"/>
                <a:gd name="T74" fmla="*/ 41 w 312"/>
                <a:gd name="T75" fmla="*/ 19 h 263"/>
                <a:gd name="T76" fmla="*/ 84 w 312"/>
                <a:gd name="T77" fmla="*/ 12 h 263"/>
                <a:gd name="T78" fmla="*/ 125 w 312"/>
                <a:gd name="T79" fmla="*/ 4 h 263"/>
                <a:gd name="T80" fmla="*/ 167 w 312"/>
                <a:gd name="T81" fmla="*/ 0 h 263"/>
                <a:gd name="T82" fmla="*/ 209 w 312"/>
                <a:gd name="T83" fmla="*/ 4 h 263"/>
                <a:gd name="T84" fmla="*/ 232 w 312"/>
                <a:gd name="T85" fmla="*/ 12 h 263"/>
                <a:gd name="T86" fmla="*/ 253 w 312"/>
                <a:gd name="T87" fmla="*/ 25 h 263"/>
                <a:gd name="T88" fmla="*/ 273 w 312"/>
                <a:gd name="T89" fmla="*/ 40 h 263"/>
                <a:gd name="T90" fmla="*/ 291 w 312"/>
                <a:gd name="T91" fmla="*/ 5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 h="263">
                  <a:moveTo>
                    <a:pt x="291" y="58"/>
                  </a:moveTo>
                  <a:lnTo>
                    <a:pt x="295" y="109"/>
                  </a:lnTo>
                  <a:lnTo>
                    <a:pt x="303" y="161"/>
                  </a:lnTo>
                  <a:lnTo>
                    <a:pt x="311" y="212"/>
                  </a:lnTo>
                  <a:lnTo>
                    <a:pt x="312" y="263"/>
                  </a:lnTo>
                  <a:lnTo>
                    <a:pt x="299" y="246"/>
                  </a:lnTo>
                  <a:lnTo>
                    <a:pt x="291" y="226"/>
                  </a:lnTo>
                  <a:lnTo>
                    <a:pt x="285" y="206"/>
                  </a:lnTo>
                  <a:lnTo>
                    <a:pt x="282" y="185"/>
                  </a:lnTo>
                  <a:lnTo>
                    <a:pt x="280" y="163"/>
                  </a:lnTo>
                  <a:lnTo>
                    <a:pt x="276" y="142"/>
                  </a:lnTo>
                  <a:lnTo>
                    <a:pt x="270" y="122"/>
                  </a:lnTo>
                  <a:lnTo>
                    <a:pt x="262" y="102"/>
                  </a:lnTo>
                  <a:lnTo>
                    <a:pt x="217" y="61"/>
                  </a:lnTo>
                  <a:lnTo>
                    <a:pt x="178" y="72"/>
                  </a:lnTo>
                  <a:lnTo>
                    <a:pt x="179" y="79"/>
                  </a:lnTo>
                  <a:lnTo>
                    <a:pt x="181" y="87"/>
                  </a:lnTo>
                  <a:lnTo>
                    <a:pt x="181" y="95"/>
                  </a:lnTo>
                  <a:lnTo>
                    <a:pt x="176" y="102"/>
                  </a:lnTo>
                  <a:lnTo>
                    <a:pt x="168" y="107"/>
                  </a:lnTo>
                  <a:lnTo>
                    <a:pt x="160" y="111"/>
                  </a:lnTo>
                  <a:lnTo>
                    <a:pt x="152" y="115"/>
                  </a:lnTo>
                  <a:lnTo>
                    <a:pt x="144" y="117"/>
                  </a:lnTo>
                  <a:lnTo>
                    <a:pt x="134" y="119"/>
                  </a:lnTo>
                  <a:lnTo>
                    <a:pt x="125" y="119"/>
                  </a:lnTo>
                  <a:lnTo>
                    <a:pt x="117" y="119"/>
                  </a:lnTo>
                  <a:lnTo>
                    <a:pt x="108" y="117"/>
                  </a:lnTo>
                  <a:lnTo>
                    <a:pt x="101" y="110"/>
                  </a:lnTo>
                  <a:lnTo>
                    <a:pt x="96" y="99"/>
                  </a:lnTo>
                  <a:lnTo>
                    <a:pt x="92" y="92"/>
                  </a:lnTo>
                  <a:lnTo>
                    <a:pt x="83" y="95"/>
                  </a:lnTo>
                  <a:lnTo>
                    <a:pt x="75" y="109"/>
                  </a:lnTo>
                  <a:lnTo>
                    <a:pt x="71" y="125"/>
                  </a:lnTo>
                  <a:lnTo>
                    <a:pt x="66" y="140"/>
                  </a:lnTo>
                  <a:lnTo>
                    <a:pt x="53" y="148"/>
                  </a:lnTo>
                  <a:lnTo>
                    <a:pt x="37" y="149"/>
                  </a:lnTo>
                  <a:lnTo>
                    <a:pt x="40" y="138"/>
                  </a:lnTo>
                  <a:lnTo>
                    <a:pt x="45" y="127"/>
                  </a:lnTo>
                  <a:lnTo>
                    <a:pt x="49" y="116"/>
                  </a:lnTo>
                  <a:lnTo>
                    <a:pt x="56" y="104"/>
                  </a:lnTo>
                  <a:lnTo>
                    <a:pt x="62" y="94"/>
                  </a:lnTo>
                  <a:lnTo>
                    <a:pt x="71" y="86"/>
                  </a:lnTo>
                  <a:lnTo>
                    <a:pt x="80" y="78"/>
                  </a:lnTo>
                  <a:lnTo>
                    <a:pt x="92" y="72"/>
                  </a:lnTo>
                  <a:lnTo>
                    <a:pt x="102" y="69"/>
                  </a:lnTo>
                  <a:lnTo>
                    <a:pt x="114" y="65"/>
                  </a:lnTo>
                  <a:lnTo>
                    <a:pt x="124" y="62"/>
                  </a:lnTo>
                  <a:lnTo>
                    <a:pt x="136" y="58"/>
                  </a:lnTo>
                  <a:lnTo>
                    <a:pt x="147" y="56"/>
                  </a:lnTo>
                  <a:lnTo>
                    <a:pt x="158" y="54"/>
                  </a:lnTo>
                  <a:lnTo>
                    <a:pt x="169" y="51"/>
                  </a:lnTo>
                  <a:lnTo>
                    <a:pt x="179" y="49"/>
                  </a:lnTo>
                  <a:lnTo>
                    <a:pt x="162" y="47"/>
                  </a:lnTo>
                  <a:lnTo>
                    <a:pt x="146" y="43"/>
                  </a:lnTo>
                  <a:lnTo>
                    <a:pt x="128" y="41"/>
                  </a:lnTo>
                  <a:lnTo>
                    <a:pt x="110" y="38"/>
                  </a:lnTo>
                  <a:lnTo>
                    <a:pt x="93" y="36"/>
                  </a:lnTo>
                  <a:lnTo>
                    <a:pt x="75" y="36"/>
                  </a:lnTo>
                  <a:lnTo>
                    <a:pt x="58" y="39"/>
                  </a:lnTo>
                  <a:lnTo>
                    <a:pt x="41" y="43"/>
                  </a:lnTo>
                  <a:lnTo>
                    <a:pt x="34" y="48"/>
                  </a:lnTo>
                  <a:lnTo>
                    <a:pt x="27" y="53"/>
                  </a:lnTo>
                  <a:lnTo>
                    <a:pt x="23" y="59"/>
                  </a:lnTo>
                  <a:lnTo>
                    <a:pt x="19" y="66"/>
                  </a:lnTo>
                  <a:lnTo>
                    <a:pt x="15" y="73"/>
                  </a:lnTo>
                  <a:lnTo>
                    <a:pt x="10" y="80"/>
                  </a:lnTo>
                  <a:lnTo>
                    <a:pt x="5" y="87"/>
                  </a:lnTo>
                  <a:lnTo>
                    <a:pt x="0" y="93"/>
                  </a:lnTo>
                  <a:lnTo>
                    <a:pt x="2" y="82"/>
                  </a:lnTo>
                  <a:lnTo>
                    <a:pt x="4" y="72"/>
                  </a:lnTo>
                  <a:lnTo>
                    <a:pt x="7" y="59"/>
                  </a:lnTo>
                  <a:lnTo>
                    <a:pt x="10" y="48"/>
                  </a:lnTo>
                  <a:lnTo>
                    <a:pt x="15" y="38"/>
                  </a:lnTo>
                  <a:lnTo>
                    <a:pt x="22" y="28"/>
                  </a:lnTo>
                  <a:lnTo>
                    <a:pt x="30" y="23"/>
                  </a:lnTo>
                  <a:lnTo>
                    <a:pt x="41" y="19"/>
                  </a:lnTo>
                  <a:lnTo>
                    <a:pt x="62" y="16"/>
                  </a:lnTo>
                  <a:lnTo>
                    <a:pt x="84" y="12"/>
                  </a:lnTo>
                  <a:lnTo>
                    <a:pt x="105" y="8"/>
                  </a:lnTo>
                  <a:lnTo>
                    <a:pt x="125" y="4"/>
                  </a:lnTo>
                  <a:lnTo>
                    <a:pt x="146" y="1"/>
                  </a:lnTo>
                  <a:lnTo>
                    <a:pt x="167" y="0"/>
                  </a:lnTo>
                  <a:lnTo>
                    <a:pt x="189" y="1"/>
                  </a:lnTo>
                  <a:lnTo>
                    <a:pt x="209" y="4"/>
                  </a:lnTo>
                  <a:lnTo>
                    <a:pt x="221" y="8"/>
                  </a:lnTo>
                  <a:lnTo>
                    <a:pt x="232" y="12"/>
                  </a:lnTo>
                  <a:lnTo>
                    <a:pt x="243" y="18"/>
                  </a:lnTo>
                  <a:lnTo>
                    <a:pt x="253" y="25"/>
                  </a:lnTo>
                  <a:lnTo>
                    <a:pt x="264" y="32"/>
                  </a:lnTo>
                  <a:lnTo>
                    <a:pt x="273" y="40"/>
                  </a:lnTo>
                  <a:lnTo>
                    <a:pt x="282" y="49"/>
                  </a:lnTo>
                  <a:lnTo>
                    <a:pt x="29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1"/>
            <p:cNvSpPr>
              <a:spLocks/>
            </p:cNvSpPr>
            <p:nvPr/>
          </p:nvSpPr>
          <p:spPr bwMode="auto">
            <a:xfrm>
              <a:off x="1206" y="3435"/>
              <a:ext cx="35" cy="155"/>
            </a:xfrm>
            <a:custGeom>
              <a:avLst/>
              <a:gdLst>
                <a:gd name="T0" fmla="*/ 59 w 71"/>
                <a:gd name="T1" fmla="*/ 157 h 311"/>
                <a:gd name="T2" fmla="*/ 49 w 71"/>
                <a:gd name="T3" fmla="*/ 174 h 311"/>
                <a:gd name="T4" fmla="*/ 40 w 71"/>
                <a:gd name="T5" fmla="*/ 193 h 311"/>
                <a:gd name="T6" fmla="*/ 31 w 71"/>
                <a:gd name="T7" fmla="*/ 211 h 311"/>
                <a:gd name="T8" fmla="*/ 25 w 71"/>
                <a:gd name="T9" fmla="*/ 231 h 311"/>
                <a:gd name="T10" fmla="*/ 19 w 71"/>
                <a:gd name="T11" fmla="*/ 250 h 311"/>
                <a:gd name="T12" fmla="*/ 15 w 71"/>
                <a:gd name="T13" fmla="*/ 270 h 311"/>
                <a:gd name="T14" fmla="*/ 12 w 71"/>
                <a:gd name="T15" fmla="*/ 290 h 311"/>
                <a:gd name="T16" fmla="*/ 11 w 71"/>
                <a:gd name="T17" fmla="*/ 311 h 311"/>
                <a:gd name="T18" fmla="*/ 4 w 71"/>
                <a:gd name="T19" fmla="*/ 282 h 311"/>
                <a:gd name="T20" fmla="*/ 0 w 71"/>
                <a:gd name="T21" fmla="*/ 254 h 311"/>
                <a:gd name="T22" fmla="*/ 0 w 71"/>
                <a:gd name="T23" fmla="*/ 225 h 311"/>
                <a:gd name="T24" fmla="*/ 5 w 71"/>
                <a:gd name="T25" fmla="*/ 195 h 311"/>
                <a:gd name="T26" fmla="*/ 11 w 71"/>
                <a:gd name="T27" fmla="*/ 166 h 311"/>
                <a:gd name="T28" fmla="*/ 18 w 71"/>
                <a:gd name="T29" fmla="*/ 138 h 311"/>
                <a:gd name="T30" fmla="*/ 26 w 71"/>
                <a:gd name="T31" fmla="*/ 111 h 311"/>
                <a:gd name="T32" fmla="*/ 34 w 71"/>
                <a:gd name="T33" fmla="*/ 83 h 311"/>
                <a:gd name="T34" fmla="*/ 36 w 71"/>
                <a:gd name="T35" fmla="*/ 62 h 311"/>
                <a:gd name="T36" fmla="*/ 33 w 71"/>
                <a:gd name="T37" fmla="*/ 42 h 311"/>
                <a:gd name="T38" fmla="*/ 27 w 71"/>
                <a:gd name="T39" fmla="*/ 21 h 311"/>
                <a:gd name="T40" fmla="*/ 23 w 71"/>
                <a:gd name="T41" fmla="*/ 0 h 311"/>
                <a:gd name="T42" fmla="*/ 28 w 71"/>
                <a:gd name="T43" fmla="*/ 20 h 311"/>
                <a:gd name="T44" fmla="*/ 37 w 71"/>
                <a:gd name="T45" fmla="*/ 39 h 311"/>
                <a:gd name="T46" fmla="*/ 48 w 71"/>
                <a:gd name="T47" fmla="*/ 58 h 311"/>
                <a:gd name="T48" fmla="*/ 59 w 71"/>
                <a:gd name="T49" fmla="*/ 76 h 311"/>
                <a:gd name="T50" fmla="*/ 67 w 71"/>
                <a:gd name="T51" fmla="*/ 96 h 311"/>
                <a:gd name="T52" fmla="*/ 71 w 71"/>
                <a:gd name="T53" fmla="*/ 115 h 311"/>
                <a:gd name="T54" fmla="*/ 69 w 71"/>
                <a:gd name="T55" fmla="*/ 135 h 311"/>
                <a:gd name="T56" fmla="*/ 59 w 71"/>
                <a:gd name="T57" fmla="*/ 15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311">
                  <a:moveTo>
                    <a:pt x="59" y="157"/>
                  </a:moveTo>
                  <a:lnTo>
                    <a:pt x="49" y="174"/>
                  </a:lnTo>
                  <a:lnTo>
                    <a:pt x="40" y="193"/>
                  </a:lnTo>
                  <a:lnTo>
                    <a:pt x="31" y="211"/>
                  </a:lnTo>
                  <a:lnTo>
                    <a:pt x="25" y="231"/>
                  </a:lnTo>
                  <a:lnTo>
                    <a:pt x="19" y="250"/>
                  </a:lnTo>
                  <a:lnTo>
                    <a:pt x="15" y="270"/>
                  </a:lnTo>
                  <a:lnTo>
                    <a:pt x="12" y="290"/>
                  </a:lnTo>
                  <a:lnTo>
                    <a:pt x="11" y="311"/>
                  </a:lnTo>
                  <a:lnTo>
                    <a:pt x="4" y="282"/>
                  </a:lnTo>
                  <a:lnTo>
                    <a:pt x="0" y="254"/>
                  </a:lnTo>
                  <a:lnTo>
                    <a:pt x="0" y="225"/>
                  </a:lnTo>
                  <a:lnTo>
                    <a:pt x="5" y="195"/>
                  </a:lnTo>
                  <a:lnTo>
                    <a:pt x="11" y="166"/>
                  </a:lnTo>
                  <a:lnTo>
                    <a:pt x="18" y="138"/>
                  </a:lnTo>
                  <a:lnTo>
                    <a:pt x="26" y="111"/>
                  </a:lnTo>
                  <a:lnTo>
                    <a:pt x="34" y="83"/>
                  </a:lnTo>
                  <a:lnTo>
                    <a:pt x="36" y="62"/>
                  </a:lnTo>
                  <a:lnTo>
                    <a:pt x="33" y="42"/>
                  </a:lnTo>
                  <a:lnTo>
                    <a:pt x="27" y="21"/>
                  </a:lnTo>
                  <a:lnTo>
                    <a:pt x="23" y="0"/>
                  </a:lnTo>
                  <a:lnTo>
                    <a:pt x="28" y="20"/>
                  </a:lnTo>
                  <a:lnTo>
                    <a:pt x="37" y="39"/>
                  </a:lnTo>
                  <a:lnTo>
                    <a:pt x="48" y="58"/>
                  </a:lnTo>
                  <a:lnTo>
                    <a:pt x="59" y="76"/>
                  </a:lnTo>
                  <a:lnTo>
                    <a:pt x="67" y="96"/>
                  </a:lnTo>
                  <a:lnTo>
                    <a:pt x="71" y="115"/>
                  </a:lnTo>
                  <a:lnTo>
                    <a:pt x="69" y="135"/>
                  </a:lnTo>
                  <a:lnTo>
                    <a:pt x="59"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2"/>
            <p:cNvSpPr>
              <a:spLocks/>
            </p:cNvSpPr>
            <p:nvPr/>
          </p:nvSpPr>
          <p:spPr bwMode="auto">
            <a:xfrm>
              <a:off x="877" y="3477"/>
              <a:ext cx="56" cy="23"/>
            </a:xfrm>
            <a:custGeom>
              <a:avLst/>
              <a:gdLst>
                <a:gd name="T0" fmla="*/ 0 w 112"/>
                <a:gd name="T1" fmla="*/ 45 h 45"/>
                <a:gd name="T2" fmla="*/ 12 w 112"/>
                <a:gd name="T3" fmla="*/ 35 h 45"/>
                <a:gd name="T4" fmla="*/ 25 w 112"/>
                <a:gd name="T5" fmla="*/ 27 h 45"/>
                <a:gd name="T6" fmla="*/ 38 w 112"/>
                <a:gd name="T7" fmla="*/ 20 h 45"/>
                <a:gd name="T8" fmla="*/ 53 w 112"/>
                <a:gd name="T9" fmla="*/ 15 h 45"/>
                <a:gd name="T10" fmla="*/ 68 w 112"/>
                <a:gd name="T11" fmla="*/ 12 h 45"/>
                <a:gd name="T12" fmla="*/ 83 w 112"/>
                <a:gd name="T13" fmla="*/ 8 h 45"/>
                <a:gd name="T14" fmla="*/ 97 w 112"/>
                <a:gd name="T15" fmla="*/ 5 h 45"/>
                <a:gd name="T16" fmla="*/ 112 w 112"/>
                <a:gd name="T17" fmla="*/ 0 h 45"/>
                <a:gd name="T18" fmla="*/ 103 w 112"/>
                <a:gd name="T19" fmla="*/ 13 h 45"/>
                <a:gd name="T20" fmla="*/ 93 w 112"/>
                <a:gd name="T21" fmla="*/ 23 h 45"/>
                <a:gd name="T22" fmla="*/ 80 w 112"/>
                <a:gd name="T23" fmla="*/ 31 h 45"/>
                <a:gd name="T24" fmla="*/ 65 w 112"/>
                <a:gd name="T25" fmla="*/ 37 h 45"/>
                <a:gd name="T26" fmla="*/ 49 w 112"/>
                <a:gd name="T27" fmla="*/ 42 h 45"/>
                <a:gd name="T28" fmla="*/ 33 w 112"/>
                <a:gd name="T29" fmla="*/ 44 h 45"/>
                <a:gd name="T30" fmla="*/ 16 w 112"/>
                <a:gd name="T31" fmla="*/ 45 h 45"/>
                <a:gd name="T32" fmla="*/ 0 w 112"/>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45">
                  <a:moveTo>
                    <a:pt x="0" y="45"/>
                  </a:moveTo>
                  <a:lnTo>
                    <a:pt x="12" y="35"/>
                  </a:lnTo>
                  <a:lnTo>
                    <a:pt x="25" y="27"/>
                  </a:lnTo>
                  <a:lnTo>
                    <a:pt x="38" y="20"/>
                  </a:lnTo>
                  <a:lnTo>
                    <a:pt x="53" y="15"/>
                  </a:lnTo>
                  <a:lnTo>
                    <a:pt x="68" y="12"/>
                  </a:lnTo>
                  <a:lnTo>
                    <a:pt x="83" y="8"/>
                  </a:lnTo>
                  <a:lnTo>
                    <a:pt x="97" y="5"/>
                  </a:lnTo>
                  <a:lnTo>
                    <a:pt x="112" y="0"/>
                  </a:lnTo>
                  <a:lnTo>
                    <a:pt x="103" y="13"/>
                  </a:lnTo>
                  <a:lnTo>
                    <a:pt x="93" y="23"/>
                  </a:lnTo>
                  <a:lnTo>
                    <a:pt x="80" y="31"/>
                  </a:lnTo>
                  <a:lnTo>
                    <a:pt x="65" y="37"/>
                  </a:lnTo>
                  <a:lnTo>
                    <a:pt x="49" y="42"/>
                  </a:lnTo>
                  <a:lnTo>
                    <a:pt x="33" y="44"/>
                  </a:lnTo>
                  <a:lnTo>
                    <a:pt x="16" y="45"/>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23"/>
            <p:cNvSpPr>
              <a:spLocks/>
            </p:cNvSpPr>
            <p:nvPr/>
          </p:nvSpPr>
          <p:spPr bwMode="auto">
            <a:xfrm>
              <a:off x="1045" y="3526"/>
              <a:ext cx="47" cy="45"/>
            </a:xfrm>
            <a:custGeom>
              <a:avLst/>
              <a:gdLst>
                <a:gd name="T0" fmla="*/ 85 w 92"/>
                <a:gd name="T1" fmla="*/ 24 h 90"/>
                <a:gd name="T2" fmla="*/ 90 w 92"/>
                <a:gd name="T3" fmla="*/ 29 h 90"/>
                <a:gd name="T4" fmla="*/ 92 w 92"/>
                <a:gd name="T5" fmla="*/ 36 h 90"/>
                <a:gd name="T6" fmla="*/ 91 w 92"/>
                <a:gd name="T7" fmla="*/ 44 h 90"/>
                <a:gd name="T8" fmla="*/ 89 w 92"/>
                <a:gd name="T9" fmla="*/ 51 h 90"/>
                <a:gd name="T10" fmla="*/ 84 w 92"/>
                <a:gd name="T11" fmla="*/ 57 h 90"/>
                <a:gd name="T12" fmla="*/ 79 w 92"/>
                <a:gd name="T13" fmla="*/ 64 h 90"/>
                <a:gd name="T14" fmla="*/ 74 w 92"/>
                <a:gd name="T15" fmla="*/ 68 h 90"/>
                <a:gd name="T16" fmla="*/ 68 w 92"/>
                <a:gd name="T17" fmla="*/ 74 h 90"/>
                <a:gd name="T18" fmla="*/ 62 w 92"/>
                <a:gd name="T19" fmla="*/ 78 h 90"/>
                <a:gd name="T20" fmla="*/ 56 w 92"/>
                <a:gd name="T21" fmla="*/ 82 h 90"/>
                <a:gd name="T22" fmla="*/ 49 w 92"/>
                <a:gd name="T23" fmla="*/ 87 h 90"/>
                <a:gd name="T24" fmla="*/ 44 w 92"/>
                <a:gd name="T25" fmla="*/ 90 h 90"/>
                <a:gd name="T26" fmla="*/ 41 w 92"/>
                <a:gd name="T27" fmla="*/ 75 h 90"/>
                <a:gd name="T28" fmla="*/ 45 w 92"/>
                <a:gd name="T29" fmla="*/ 59 h 90"/>
                <a:gd name="T30" fmla="*/ 48 w 92"/>
                <a:gd name="T31" fmla="*/ 43 h 90"/>
                <a:gd name="T32" fmla="*/ 44 w 92"/>
                <a:gd name="T33" fmla="*/ 28 h 90"/>
                <a:gd name="T34" fmla="*/ 39 w 92"/>
                <a:gd name="T35" fmla="*/ 23 h 90"/>
                <a:gd name="T36" fmla="*/ 33 w 92"/>
                <a:gd name="T37" fmla="*/ 20 h 90"/>
                <a:gd name="T38" fmla="*/ 26 w 92"/>
                <a:gd name="T39" fmla="*/ 17 h 90"/>
                <a:gd name="T40" fmla="*/ 21 w 92"/>
                <a:gd name="T41" fmla="*/ 15 h 90"/>
                <a:gd name="T42" fmla="*/ 14 w 92"/>
                <a:gd name="T43" fmla="*/ 13 h 90"/>
                <a:gd name="T44" fmla="*/ 8 w 92"/>
                <a:gd name="T45" fmla="*/ 9 h 90"/>
                <a:gd name="T46" fmla="*/ 3 w 92"/>
                <a:gd name="T47" fmla="*/ 6 h 90"/>
                <a:gd name="T48" fmla="*/ 0 w 92"/>
                <a:gd name="T49" fmla="*/ 0 h 90"/>
                <a:gd name="T50" fmla="*/ 10 w 92"/>
                <a:gd name="T51" fmla="*/ 2 h 90"/>
                <a:gd name="T52" fmla="*/ 22 w 92"/>
                <a:gd name="T53" fmla="*/ 5 h 90"/>
                <a:gd name="T54" fmla="*/ 33 w 92"/>
                <a:gd name="T55" fmla="*/ 6 h 90"/>
                <a:gd name="T56" fmla="*/ 44 w 92"/>
                <a:gd name="T57" fmla="*/ 8 h 90"/>
                <a:gd name="T58" fmla="*/ 55 w 92"/>
                <a:gd name="T59" fmla="*/ 12 h 90"/>
                <a:gd name="T60" fmla="*/ 66 w 92"/>
                <a:gd name="T61" fmla="*/ 15 h 90"/>
                <a:gd name="T62" fmla="*/ 76 w 92"/>
                <a:gd name="T63" fmla="*/ 20 h 90"/>
                <a:gd name="T64" fmla="*/ 85 w 92"/>
                <a:gd name="T65"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0">
                  <a:moveTo>
                    <a:pt x="85" y="24"/>
                  </a:moveTo>
                  <a:lnTo>
                    <a:pt x="90" y="29"/>
                  </a:lnTo>
                  <a:lnTo>
                    <a:pt x="92" y="36"/>
                  </a:lnTo>
                  <a:lnTo>
                    <a:pt x="91" y="44"/>
                  </a:lnTo>
                  <a:lnTo>
                    <a:pt x="89" y="51"/>
                  </a:lnTo>
                  <a:lnTo>
                    <a:pt x="84" y="57"/>
                  </a:lnTo>
                  <a:lnTo>
                    <a:pt x="79" y="64"/>
                  </a:lnTo>
                  <a:lnTo>
                    <a:pt x="74" y="68"/>
                  </a:lnTo>
                  <a:lnTo>
                    <a:pt x="68" y="74"/>
                  </a:lnTo>
                  <a:lnTo>
                    <a:pt x="62" y="78"/>
                  </a:lnTo>
                  <a:lnTo>
                    <a:pt x="56" y="82"/>
                  </a:lnTo>
                  <a:lnTo>
                    <a:pt x="49" y="87"/>
                  </a:lnTo>
                  <a:lnTo>
                    <a:pt x="44" y="90"/>
                  </a:lnTo>
                  <a:lnTo>
                    <a:pt x="41" y="75"/>
                  </a:lnTo>
                  <a:lnTo>
                    <a:pt x="45" y="59"/>
                  </a:lnTo>
                  <a:lnTo>
                    <a:pt x="48" y="43"/>
                  </a:lnTo>
                  <a:lnTo>
                    <a:pt x="44" y="28"/>
                  </a:lnTo>
                  <a:lnTo>
                    <a:pt x="39" y="23"/>
                  </a:lnTo>
                  <a:lnTo>
                    <a:pt x="33" y="20"/>
                  </a:lnTo>
                  <a:lnTo>
                    <a:pt x="26" y="17"/>
                  </a:lnTo>
                  <a:lnTo>
                    <a:pt x="21" y="15"/>
                  </a:lnTo>
                  <a:lnTo>
                    <a:pt x="14" y="13"/>
                  </a:lnTo>
                  <a:lnTo>
                    <a:pt x="8" y="9"/>
                  </a:lnTo>
                  <a:lnTo>
                    <a:pt x="3" y="6"/>
                  </a:lnTo>
                  <a:lnTo>
                    <a:pt x="0" y="0"/>
                  </a:lnTo>
                  <a:lnTo>
                    <a:pt x="10" y="2"/>
                  </a:lnTo>
                  <a:lnTo>
                    <a:pt x="22" y="5"/>
                  </a:lnTo>
                  <a:lnTo>
                    <a:pt x="33" y="6"/>
                  </a:lnTo>
                  <a:lnTo>
                    <a:pt x="44" y="8"/>
                  </a:lnTo>
                  <a:lnTo>
                    <a:pt x="55" y="12"/>
                  </a:lnTo>
                  <a:lnTo>
                    <a:pt x="66" y="15"/>
                  </a:lnTo>
                  <a:lnTo>
                    <a:pt x="76" y="20"/>
                  </a:lnTo>
                  <a:lnTo>
                    <a:pt x="8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4"/>
            <p:cNvSpPr>
              <a:spLocks/>
            </p:cNvSpPr>
            <p:nvPr/>
          </p:nvSpPr>
          <p:spPr bwMode="auto">
            <a:xfrm>
              <a:off x="1026" y="3552"/>
              <a:ext cx="26" cy="20"/>
            </a:xfrm>
            <a:custGeom>
              <a:avLst/>
              <a:gdLst>
                <a:gd name="T0" fmla="*/ 49 w 51"/>
                <a:gd name="T1" fmla="*/ 6 h 39"/>
                <a:gd name="T2" fmla="*/ 51 w 51"/>
                <a:gd name="T3" fmla="*/ 12 h 39"/>
                <a:gd name="T4" fmla="*/ 48 w 51"/>
                <a:gd name="T5" fmla="*/ 17 h 39"/>
                <a:gd name="T6" fmla="*/ 45 w 51"/>
                <a:gd name="T7" fmla="*/ 22 h 39"/>
                <a:gd name="T8" fmla="*/ 39 w 51"/>
                <a:gd name="T9" fmla="*/ 24 h 39"/>
                <a:gd name="T10" fmla="*/ 33 w 51"/>
                <a:gd name="T11" fmla="*/ 25 h 39"/>
                <a:gd name="T12" fmla="*/ 27 w 51"/>
                <a:gd name="T13" fmla="*/ 28 h 39"/>
                <a:gd name="T14" fmla="*/ 23 w 51"/>
                <a:gd name="T15" fmla="*/ 30 h 39"/>
                <a:gd name="T16" fmla="*/ 17 w 51"/>
                <a:gd name="T17" fmla="*/ 32 h 39"/>
                <a:gd name="T18" fmla="*/ 12 w 51"/>
                <a:gd name="T19" fmla="*/ 35 h 39"/>
                <a:gd name="T20" fmla="*/ 8 w 51"/>
                <a:gd name="T21" fmla="*/ 37 h 39"/>
                <a:gd name="T22" fmla="*/ 3 w 51"/>
                <a:gd name="T23" fmla="*/ 38 h 39"/>
                <a:gd name="T24" fmla="*/ 0 w 51"/>
                <a:gd name="T25" fmla="*/ 39 h 39"/>
                <a:gd name="T26" fmla="*/ 2 w 51"/>
                <a:gd name="T27" fmla="*/ 32 h 39"/>
                <a:gd name="T28" fmla="*/ 7 w 51"/>
                <a:gd name="T29" fmla="*/ 25 h 39"/>
                <a:gd name="T30" fmla="*/ 11 w 51"/>
                <a:gd name="T31" fmla="*/ 19 h 39"/>
                <a:gd name="T32" fmla="*/ 18 w 51"/>
                <a:gd name="T33" fmla="*/ 13 h 39"/>
                <a:gd name="T34" fmla="*/ 24 w 51"/>
                <a:gd name="T35" fmla="*/ 8 h 39"/>
                <a:gd name="T36" fmla="*/ 31 w 51"/>
                <a:gd name="T37" fmla="*/ 5 h 39"/>
                <a:gd name="T38" fmla="*/ 39 w 51"/>
                <a:gd name="T39" fmla="*/ 1 h 39"/>
                <a:gd name="T40" fmla="*/ 46 w 51"/>
                <a:gd name="T41" fmla="*/ 0 h 39"/>
                <a:gd name="T42" fmla="*/ 49 w 51"/>
                <a:gd name="T4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39">
                  <a:moveTo>
                    <a:pt x="49" y="6"/>
                  </a:moveTo>
                  <a:lnTo>
                    <a:pt x="51" y="12"/>
                  </a:lnTo>
                  <a:lnTo>
                    <a:pt x="48" y="17"/>
                  </a:lnTo>
                  <a:lnTo>
                    <a:pt x="45" y="22"/>
                  </a:lnTo>
                  <a:lnTo>
                    <a:pt x="39" y="24"/>
                  </a:lnTo>
                  <a:lnTo>
                    <a:pt x="33" y="25"/>
                  </a:lnTo>
                  <a:lnTo>
                    <a:pt x="27" y="28"/>
                  </a:lnTo>
                  <a:lnTo>
                    <a:pt x="23" y="30"/>
                  </a:lnTo>
                  <a:lnTo>
                    <a:pt x="17" y="32"/>
                  </a:lnTo>
                  <a:lnTo>
                    <a:pt x="12" y="35"/>
                  </a:lnTo>
                  <a:lnTo>
                    <a:pt x="8" y="37"/>
                  </a:lnTo>
                  <a:lnTo>
                    <a:pt x="3" y="38"/>
                  </a:lnTo>
                  <a:lnTo>
                    <a:pt x="0" y="39"/>
                  </a:lnTo>
                  <a:lnTo>
                    <a:pt x="2" y="32"/>
                  </a:lnTo>
                  <a:lnTo>
                    <a:pt x="7" y="25"/>
                  </a:lnTo>
                  <a:lnTo>
                    <a:pt x="11" y="19"/>
                  </a:lnTo>
                  <a:lnTo>
                    <a:pt x="18" y="13"/>
                  </a:lnTo>
                  <a:lnTo>
                    <a:pt x="24" y="8"/>
                  </a:lnTo>
                  <a:lnTo>
                    <a:pt x="31" y="5"/>
                  </a:lnTo>
                  <a:lnTo>
                    <a:pt x="39" y="1"/>
                  </a:lnTo>
                  <a:lnTo>
                    <a:pt x="46" y="0"/>
                  </a:lnTo>
                  <a:lnTo>
                    <a:pt x="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25"/>
            <p:cNvSpPr>
              <a:spLocks/>
            </p:cNvSpPr>
            <p:nvPr/>
          </p:nvSpPr>
          <p:spPr bwMode="auto">
            <a:xfrm>
              <a:off x="951" y="3553"/>
              <a:ext cx="62" cy="66"/>
            </a:xfrm>
            <a:custGeom>
              <a:avLst/>
              <a:gdLst>
                <a:gd name="T0" fmla="*/ 21 w 123"/>
                <a:gd name="T1" fmla="*/ 58 h 133"/>
                <a:gd name="T2" fmla="*/ 24 w 123"/>
                <a:gd name="T3" fmla="*/ 60 h 133"/>
                <a:gd name="T4" fmla="*/ 29 w 123"/>
                <a:gd name="T5" fmla="*/ 63 h 133"/>
                <a:gd name="T6" fmla="*/ 33 w 123"/>
                <a:gd name="T7" fmla="*/ 63 h 133"/>
                <a:gd name="T8" fmla="*/ 38 w 123"/>
                <a:gd name="T9" fmla="*/ 63 h 133"/>
                <a:gd name="T10" fmla="*/ 44 w 123"/>
                <a:gd name="T11" fmla="*/ 61 h 133"/>
                <a:gd name="T12" fmla="*/ 48 w 123"/>
                <a:gd name="T13" fmla="*/ 60 h 133"/>
                <a:gd name="T14" fmla="*/ 53 w 123"/>
                <a:gd name="T15" fmla="*/ 59 h 133"/>
                <a:gd name="T16" fmla="*/ 57 w 123"/>
                <a:gd name="T17" fmla="*/ 57 h 133"/>
                <a:gd name="T18" fmla="*/ 42 w 123"/>
                <a:gd name="T19" fmla="*/ 44 h 133"/>
                <a:gd name="T20" fmla="*/ 53 w 123"/>
                <a:gd name="T21" fmla="*/ 46 h 133"/>
                <a:gd name="T22" fmla="*/ 63 w 123"/>
                <a:gd name="T23" fmla="*/ 48 h 133"/>
                <a:gd name="T24" fmla="*/ 74 w 123"/>
                <a:gd name="T25" fmla="*/ 50 h 133"/>
                <a:gd name="T26" fmla="*/ 85 w 123"/>
                <a:gd name="T27" fmla="*/ 53 h 133"/>
                <a:gd name="T28" fmla="*/ 96 w 123"/>
                <a:gd name="T29" fmla="*/ 57 h 133"/>
                <a:gd name="T30" fmla="*/ 105 w 123"/>
                <a:gd name="T31" fmla="*/ 61 h 133"/>
                <a:gd name="T32" fmla="*/ 114 w 123"/>
                <a:gd name="T33" fmla="*/ 68 h 133"/>
                <a:gd name="T34" fmla="*/ 123 w 123"/>
                <a:gd name="T35" fmla="*/ 75 h 133"/>
                <a:gd name="T36" fmla="*/ 116 w 123"/>
                <a:gd name="T37" fmla="*/ 77 h 133"/>
                <a:gd name="T38" fmla="*/ 109 w 123"/>
                <a:gd name="T39" fmla="*/ 77 h 133"/>
                <a:gd name="T40" fmla="*/ 102 w 123"/>
                <a:gd name="T41" fmla="*/ 77 h 133"/>
                <a:gd name="T42" fmla="*/ 96 w 123"/>
                <a:gd name="T43" fmla="*/ 76 h 133"/>
                <a:gd name="T44" fmla="*/ 91 w 123"/>
                <a:gd name="T45" fmla="*/ 86 h 133"/>
                <a:gd name="T46" fmla="*/ 86 w 123"/>
                <a:gd name="T47" fmla="*/ 95 h 133"/>
                <a:gd name="T48" fmla="*/ 81 w 123"/>
                <a:gd name="T49" fmla="*/ 104 h 133"/>
                <a:gd name="T50" fmla="*/ 75 w 123"/>
                <a:gd name="T51" fmla="*/ 113 h 133"/>
                <a:gd name="T52" fmla="*/ 69 w 123"/>
                <a:gd name="T53" fmla="*/ 121 h 133"/>
                <a:gd name="T54" fmla="*/ 61 w 123"/>
                <a:gd name="T55" fmla="*/ 128 h 133"/>
                <a:gd name="T56" fmla="*/ 52 w 123"/>
                <a:gd name="T57" fmla="*/ 132 h 133"/>
                <a:gd name="T58" fmla="*/ 40 w 123"/>
                <a:gd name="T59" fmla="*/ 133 h 133"/>
                <a:gd name="T60" fmla="*/ 31 w 123"/>
                <a:gd name="T61" fmla="*/ 132 h 133"/>
                <a:gd name="T62" fmla="*/ 21 w 123"/>
                <a:gd name="T63" fmla="*/ 129 h 133"/>
                <a:gd name="T64" fmla="*/ 13 w 123"/>
                <a:gd name="T65" fmla="*/ 124 h 133"/>
                <a:gd name="T66" fmla="*/ 9 w 123"/>
                <a:gd name="T67" fmla="*/ 116 h 133"/>
                <a:gd name="T68" fmla="*/ 7 w 123"/>
                <a:gd name="T69" fmla="*/ 101 h 133"/>
                <a:gd name="T70" fmla="*/ 3 w 123"/>
                <a:gd name="T71" fmla="*/ 84 h 133"/>
                <a:gd name="T72" fmla="*/ 1 w 123"/>
                <a:gd name="T73" fmla="*/ 68 h 133"/>
                <a:gd name="T74" fmla="*/ 0 w 123"/>
                <a:gd name="T75" fmla="*/ 52 h 133"/>
                <a:gd name="T76" fmla="*/ 1 w 123"/>
                <a:gd name="T77" fmla="*/ 37 h 133"/>
                <a:gd name="T78" fmla="*/ 4 w 123"/>
                <a:gd name="T79" fmla="*/ 23 h 133"/>
                <a:gd name="T80" fmla="*/ 14 w 123"/>
                <a:gd name="T81" fmla="*/ 11 h 133"/>
                <a:gd name="T82" fmla="*/ 26 w 123"/>
                <a:gd name="T83" fmla="*/ 0 h 133"/>
                <a:gd name="T84" fmla="*/ 21 w 123"/>
                <a:gd name="T85" fmla="*/ 14 h 133"/>
                <a:gd name="T86" fmla="*/ 16 w 123"/>
                <a:gd name="T87" fmla="*/ 29 h 133"/>
                <a:gd name="T88" fmla="*/ 15 w 123"/>
                <a:gd name="T89" fmla="*/ 44 h 133"/>
                <a:gd name="T90" fmla="*/ 21 w 123"/>
                <a:gd name="T91"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33">
                  <a:moveTo>
                    <a:pt x="21" y="58"/>
                  </a:moveTo>
                  <a:lnTo>
                    <a:pt x="24" y="60"/>
                  </a:lnTo>
                  <a:lnTo>
                    <a:pt x="29" y="63"/>
                  </a:lnTo>
                  <a:lnTo>
                    <a:pt x="33" y="63"/>
                  </a:lnTo>
                  <a:lnTo>
                    <a:pt x="38" y="63"/>
                  </a:lnTo>
                  <a:lnTo>
                    <a:pt x="44" y="61"/>
                  </a:lnTo>
                  <a:lnTo>
                    <a:pt x="48" y="60"/>
                  </a:lnTo>
                  <a:lnTo>
                    <a:pt x="53" y="59"/>
                  </a:lnTo>
                  <a:lnTo>
                    <a:pt x="57" y="57"/>
                  </a:lnTo>
                  <a:lnTo>
                    <a:pt x="42" y="44"/>
                  </a:lnTo>
                  <a:lnTo>
                    <a:pt x="53" y="46"/>
                  </a:lnTo>
                  <a:lnTo>
                    <a:pt x="63" y="48"/>
                  </a:lnTo>
                  <a:lnTo>
                    <a:pt x="74" y="50"/>
                  </a:lnTo>
                  <a:lnTo>
                    <a:pt x="85" y="53"/>
                  </a:lnTo>
                  <a:lnTo>
                    <a:pt x="96" y="57"/>
                  </a:lnTo>
                  <a:lnTo>
                    <a:pt x="105" y="61"/>
                  </a:lnTo>
                  <a:lnTo>
                    <a:pt x="114" y="68"/>
                  </a:lnTo>
                  <a:lnTo>
                    <a:pt x="123" y="75"/>
                  </a:lnTo>
                  <a:lnTo>
                    <a:pt x="116" y="77"/>
                  </a:lnTo>
                  <a:lnTo>
                    <a:pt x="109" y="77"/>
                  </a:lnTo>
                  <a:lnTo>
                    <a:pt x="102" y="77"/>
                  </a:lnTo>
                  <a:lnTo>
                    <a:pt x="96" y="76"/>
                  </a:lnTo>
                  <a:lnTo>
                    <a:pt x="91" y="86"/>
                  </a:lnTo>
                  <a:lnTo>
                    <a:pt x="86" y="95"/>
                  </a:lnTo>
                  <a:lnTo>
                    <a:pt x="81" y="104"/>
                  </a:lnTo>
                  <a:lnTo>
                    <a:pt x="75" y="113"/>
                  </a:lnTo>
                  <a:lnTo>
                    <a:pt x="69" y="121"/>
                  </a:lnTo>
                  <a:lnTo>
                    <a:pt x="61" y="128"/>
                  </a:lnTo>
                  <a:lnTo>
                    <a:pt x="52" y="132"/>
                  </a:lnTo>
                  <a:lnTo>
                    <a:pt x="40" y="133"/>
                  </a:lnTo>
                  <a:lnTo>
                    <a:pt x="31" y="132"/>
                  </a:lnTo>
                  <a:lnTo>
                    <a:pt x="21" y="129"/>
                  </a:lnTo>
                  <a:lnTo>
                    <a:pt x="13" y="124"/>
                  </a:lnTo>
                  <a:lnTo>
                    <a:pt x="9" y="116"/>
                  </a:lnTo>
                  <a:lnTo>
                    <a:pt x="7" y="101"/>
                  </a:lnTo>
                  <a:lnTo>
                    <a:pt x="3" y="84"/>
                  </a:lnTo>
                  <a:lnTo>
                    <a:pt x="1" y="68"/>
                  </a:lnTo>
                  <a:lnTo>
                    <a:pt x="0" y="52"/>
                  </a:lnTo>
                  <a:lnTo>
                    <a:pt x="1" y="37"/>
                  </a:lnTo>
                  <a:lnTo>
                    <a:pt x="4" y="23"/>
                  </a:lnTo>
                  <a:lnTo>
                    <a:pt x="14" y="11"/>
                  </a:lnTo>
                  <a:lnTo>
                    <a:pt x="26" y="0"/>
                  </a:lnTo>
                  <a:lnTo>
                    <a:pt x="21" y="14"/>
                  </a:lnTo>
                  <a:lnTo>
                    <a:pt x="16" y="29"/>
                  </a:lnTo>
                  <a:lnTo>
                    <a:pt x="15" y="44"/>
                  </a:lnTo>
                  <a:lnTo>
                    <a:pt x="2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26"/>
            <p:cNvSpPr>
              <a:spLocks/>
            </p:cNvSpPr>
            <p:nvPr/>
          </p:nvSpPr>
          <p:spPr bwMode="auto">
            <a:xfrm>
              <a:off x="1019" y="3597"/>
              <a:ext cx="18" cy="29"/>
            </a:xfrm>
            <a:custGeom>
              <a:avLst/>
              <a:gdLst>
                <a:gd name="T0" fmla="*/ 35 w 35"/>
                <a:gd name="T1" fmla="*/ 14 h 58"/>
                <a:gd name="T2" fmla="*/ 29 w 35"/>
                <a:gd name="T3" fmla="*/ 25 h 58"/>
                <a:gd name="T4" fmla="*/ 24 w 35"/>
                <a:gd name="T5" fmla="*/ 37 h 58"/>
                <a:gd name="T6" fmla="*/ 17 w 35"/>
                <a:gd name="T7" fmla="*/ 48 h 58"/>
                <a:gd name="T8" fmla="*/ 8 w 35"/>
                <a:gd name="T9" fmla="*/ 58 h 58"/>
                <a:gd name="T10" fmla="*/ 5 w 35"/>
                <a:gd name="T11" fmla="*/ 44 h 58"/>
                <a:gd name="T12" fmla="*/ 3 w 35"/>
                <a:gd name="T13" fmla="*/ 29 h 58"/>
                <a:gd name="T14" fmla="*/ 2 w 35"/>
                <a:gd name="T15" fmla="*/ 14 h 58"/>
                <a:gd name="T16" fmla="*/ 0 w 35"/>
                <a:gd name="T17" fmla="*/ 0 h 58"/>
                <a:gd name="T18" fmla="*/ 5 w 35"/>
                <a:gd name="T19" fmla="*/ 1 h 58"/>
                <a:gd name="T20" fmla="*/ 9 w 35"/>
                <a:gd name="T21" fmla="*/ 1 h 58"/>
                <a:gd name="T22" fmla="*/ 14 w 35"/>
                <a:gd name="T23" fmla="*/ 3 h 58"/>
                <a:gd name="T24" fmla="*/ 17 w 35"/>
                <a:gd name="T25" fmla="*/ 5 h 58"/>
                <a:gd name="T26" fmla="*/ 22 w 35"/>
                <a:gd name="T27" fmla="*/ 7 h 58"/>
                <a:gd name="T28" fmla="*/ 26 w 35"/>
                <a:gd name="T29" fmla="*/ 9 h 58"/>
                <a:gd name="T30" fmla="*/ 30 w 35"/>
                <a:gd name="T31" fmla="*/ 12 h 58"/>
                <a:gd name="T32" fmla="*/ 35 w 35"/>
                <a:gd name="T3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8">
                  <a:moveTo>
                    <a:pt x="35" y="14"/>
                  </a:moveTo>
                  <a:lnTo>
                    <a:pt x="29" y="25"/>
                  </a:lnTo>
                  <a:lnTo>
                    <a:pt x="24" y="37"/>
                  </a:lnTo>
                  <a:lnTo>
                    <a:pt x="17" y="48"/>
                  </a:lnTo>
                  <a:lnTo>
                    <a:pt x="8" y="58"/>
                  </a:lnTo>
                  <a:lnTo>
                    <a:pt x="5" y="44"/>
                  </a:lnTo>
                  <a:lnTo>
                    <a:pt x="3" y="29"/>
                  </a:lnTo>
                  <a:lnTo>
                    <a:pt x="2" y="14"/>
                  </a:lnTo>
                  <a:lnTo>
                    <a:pt x="0" y="0"/>
                  </a:lnTo>
                  <a:lnTo>
                    <a:pt x="5" y="1"/>
                  </a:lnTo>
                  <a:lnTo>
                    <a:pt x="9" y="1"/>
                  </a:lnTo>
                  <a:lnTo>
                    <a:pt x="14" y="3"/>
                  </a:lnTo>
                  <a:lnTo>
                    <a:pt x="17" y="5"/>
                  </a:lnTo>
                  <a:lnTo>
                    <a:pt x="22" y="7"/>
                  </a:lnTo>
                  <a:lnTo>
                    <a:pt x="26" y="9"/>
                  </a:lnTo>
                  <a:lnTo>
                    <a:pt x="30" y="12"/>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Freeform 27"/>
            <p:cNvSpPr>
              <a:spLocks/>
            </p:cNvSpPr>
            <p:nvPr/>
          </p:nvSpPr>
          <p:spPr bwMode="auto">
            <a:xfrm>
              <a:off x="971" y="3624"/>
              <a:ext cx="191" cy="65"/>
            </a:xfrm>
            <a:custGeom>
              <a:avLst/>
              <a:gdLst>
                <a:gd name="T0" fmla="*/ 382 w 382"/>
                <a:gd name="T1" fmla="*/ 21 h 130"/>
                <a:gd name="T2" fmla="*/ 364 w 382"/>
                <a:gd name="T3" fmla="*/ 28 h 130"/>
                <a:gd name="T4" fmla="*/ 347 w 382"/>
                <a:gd name="T5" fmla="*/ 37 h 130"/>
                <a:gd name="T6" fmla="*/ 331 w 382"/>
                <a:gd name="T7" fmla="*/ 49 h 130"/>
                <a:gd name="T8" fmla="*/ 316 w 382"/>
                <a:gd name="T9" fmla="*/ 60 h 130"/>
                <a:gd name="T10" fmla="*/ 301 w 382"/>
                <a:gd name="T11" fmla="*/ 70 h 130"/>
                <a:gd name="T12" fmla="*/ 285 w 382"/>
                <a:gd name="T13" fmla="*/ 81 h 130"/>
                <a:gd name="T14" fmla="*/ 268 w 382"/>
                <a:gd name="T15" fmla="*/ 89 h 130"/>
                <a:gd name="T16" fmla="*/ 250 w 382"/>
                <a:gd name="T17" fmla="*/ 93 h 130"/>
                <a:gd name="T18" fmla="*/ 232 w 382"/>
                <a:gd name="T19" fmla="*/ 97 h 130"/>
                <a:gd name="T20" fmla="*/ 215 w 382"/>
                <a:gd name="T21" fmla="*/ 100 h 130"/>
                <a:gd name="T22" fmla="*/ 197 w 382"/>
                <a:gd name="T23" fmla="*/ 105 h 130"/>
                <a:gd name="T24" fmla="*/ 181 w 382"/>
                <a:gd name="T25" fmla="*/ 108 h 130"/>
                <a:gd name="T26" fmla="*/ 165 w 382"/>
                <a:gd name="T27" fmla="*/ 113 h 130"/>
                <a:gd name="T28" fmla="*/ 149 w 382"/>
                <a:gd name="T29" fmla="*/ 118 h 130"/>
                <a:gd name="T30" fmla="*/ 133 w 382"/>
                <a:gd name="T31" fmla="*/ 122 h 130"/>
                <a:gd name="T32" fmla="*/ 117 w 382"/>
                <a:gd name="T33" fmla="*/ 127 h 130"/>
                <a:gd name="T34" fmla="*/ 103 w 382"/>
                <a:gd name="T35" fmla="*/ 129 h 130"/>
                <a:gd name="T36" fmla="*/ 88 w 382"/>
                <a:gd name="T37" fmla="*/ 130 h 130"/>
                <a:gd name="T38" fmla="*/ 73 w 382"/>
                <a:gd name="T39" fmla="*/ 130 h 130"/>
                <a:gd name="T40" fmla="*/ 59 w 382"/>
                <a:gd name="T41" fmla="*/ 129 h 130"/>
                <a:gd name="T42" fmla="*/ 44 w 382"/>
                <a:gd name="T43" fmla="*/ 129 h 130"/>
                <a:gd name="T44" fmla="*/ 29 w 382"/>
                <a:gd name="T45" fmla="*/ 128 h 130"/>
                <a:gd name="T46" fmla="*/ 14 w 382"/>
                <a:gd name="T47" fmla="*/ 128 h 130"/>
                <a:gd name="T48" fmla="*/ 0 w 382"/>
                <a:gd name="T49" fmla="*/ 128 h 130"/>
                <a:gd name="T50" fmla="*/ 4 w 382"/>
                <a:gd name="T51" fmla="*/ 120 h 130"/>
                <a:gd name="T52" fmla="*/ 7 w 382"/>
                <a:gd name="T53" fmla="*/ 112 h 130"/>
                <a:gd name="T54" fmla="*/ 12 w 382"/>
                <a:gd name="T55" fmla="*/ 105 h 130"/>
                <a:gd name="T56" fmla="*/ 16 w 382"/>
                <a:gd name="T57" fmla="*/ 97 h 130"/>
                <a:gd name="T58" fmla="*/ 22 w 382"/>
                <a:gd name="T59" fmla="*/ 89 h 130"/>
                <a:gd name="T60" fmla="*/ 28 w 382"/>
                <a:gd name="T61" fmla="*/ 81 h 130"/>
                <a:gd name="T62" fmla="*/ 32 w 382"/>
                <a:gd name="T63" fmla="*/ 74 h 130"/>
                <a:gd name="T64" fmla="*/ 38 w 382"/>
                <a:gd name="T65" fmla="*/ 66 h 130"/>
                <a:gd name="T66" fmla="*/ 51 w 382"/>
                <a:gd name="T67" fmla="*/ 64 h 130"/>
                <a:gd name="T68" fmla="*/ 65 w 382"/>
                <a:gd name="T69" fmla="*/ 60 h 130"/>
                <a:gd name="T70" fmla="*/ 77 w 382"/>
                <a:gd name="T71" fmla="*/ 55 h 130"/>
                <a:gd name="T72" fmla="*/ 90 w 382"/>
                <a:gd name="T73" fmla="*/ 50 h 130"/>
                <a:gd name="T74" fmla="*/ 102 w 382"/>
                <a:gd name="T75" fmla="*/ 44 h 130"/>
                <a:gd name="T76" fmla="*/ 114 w 382"/>
                <a:gd name="T77" fmla="*/ 37 h 130"/>
                <a:gd name="T78" fmla="*/ 127 w 382"/>
                <a:gd name="T79" fmla="*/ 31 h 130"/>
                <a:gd name="T80" fmla="*/ 140 w 382"/>
                <a:gd name="T81" fmla="*/ 24 h 130"/>
                <a:gd name="T82" fmla="*/ 152 w 382"/>
                <a:gd name="T83" fmla="*/ 19 h 130"/>
                <a:gd name="T84" fmla="*/ 165 w 382"/>
                <a:gd name="T85" fmla="*/ 13 h 130"/>
                <a:gd name="T86" fmla="*/ 178 w 382"/>
                <a:gd name="T87" fmla="*/ 8 h 130"/>
                <a:gd name="T88" fmla="*/ 191 w 382"/>
                <a:gd name="T89" fmla="*/ 4 h 130"/>
                <a:gd name="T90" fmla="*/ 205 w 382"/>
                <a:gd name="T91" fmla="*/ 1 h 130"/>
                <a:gd name="T92" fmla="*/ 220 w 382"/>
                <a:gd name="T93" fmla="*/ 0 h 130"/>
                <a:gd name="T94" fmla="*/ 235 w 382"/>
                <a:gd name="T95" fmla="*/ 1 h 130"/>
                <a:gd name="T96" fmla="*/ 250 w 382"/>
                <a:gd name="T97" fmla="*/ 4 h 130"/>
                <a:gd name="T98" fmla="*/ 266 w 382"/>
                <a:gd name="T99" fmla="*/ 8 h 130"/>
                <a:gd name="T100" fmla="*/ 283 w 382"/>
                <a:gd name="T101" fmla="*/ 12 h 130"/>
                <a:gd name="T102" fmla="*/ 299 w 382"/>
                <a:gd name="T103" fmla="*/ 15 h 130"/>
                <a:gd name="T104" fmla="*/ 315 w 382"/>
                <a:gd name="T105" fmla="*/ 19 h 130"/>
                <a:gd name="T106" fmla="*/ 331 w 382"/>
                <a:gd name="T107" fmla="*/ 21 h 130"/>
                <a:gd name="T108" fmla="*/ 347 w 382"/>
                <a:gd name="T109" fmla="*/ 22 h 130"/>
                <a:gd name="T110" fmla="*/ 364 w 382"/>
                <a:gd name="T111" fmla="*/ 22 h 130"/>
                <a:gd name="T112" fmla="*/ 382 w 382"/>
                <a:gd name="T113"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2" h="130">
                  <a:moveTo>
                    <a:pt x="382" y="21"/>
                  </a:moveTo>
                  <a:lnTo>
                    <a:pt x="364" y="28"/>
                  </a:lnTo>
                  <a:lnTo>
                    <a:pt x="347" y="37"/>
                  </a:lnTo>
                  <a:lnTo>
                    <a:pt x="331" y="49"/>
                  </a:lnTo>
                  <a:lnTo>
                    <a:pt x="316" y="60"/>
                  </a:lnTo>
                  <a:lnTo>
                    <a:pt x="301" y="70"/>
                  </a:lnTo>
                  <a:lnTo>
                    <a:pt x="285" y="81"/>
                  </a:lnTo>
                  <a:lnTo>
                    <a:pt x="268" y="89"/>
                  </a:lnTo>
                  <a:lnTo>
                    <a:pt x="250" y="93"/>
                  </a:lnTo>
                  <a:lnTo>
                    <a:pt x="232" y="97"/>
                  </a:lnTo>
                  <a:lnTo>
                    <a:pt x="215" y="100"/>
                  </a:lnTo>
                  <a:lnTo>
                    <a:pt x="197" y="105"/>
                  </a:lnTo>
                  <a:lnTo>
                    <a:pt x="181" y="108"/>
                  </a:lnTo>
                  <a:lnTo>
                    <a:pt x="165" y="113"/>
                  </a:lnTo>
                  <a:lnTo>
                    <a:pt x="149" y="118"/>
                  </a:lnTo>
                  <a:lnTo>
                    <a:pt x="133" y="122"/>
                  </a:lnTo>
                  <a:lnTo>
                    <a:pt x="117" y="127"/>
                  </a:lnTo>
                  <a:lnTo>
                    <a:pt x="103" y="129"/>
                  </a:lnTo>
                  <a:lnTo>
                    <a:pt x="88" y="130"/>
                  </a:lnTo>
                  <a:lnTo>
                    <a:pt x="73" y="130"/>
                  </a:lnTo>
                  <a:lnTo>
                    <a:pt x="59" y="129"/>
                  </a:lnTo>
                  <a:lnTo>
                    <a:pt x="44" y="129"/>
                  </a:lnTo>
                  <a:lnTo>
                    <a:pt x="29" y="128"/>
                  </a:lnTo>
                  <a:lnTo>
                    <a:pt x="14" y="128"/>
                  </a:lnTo>
                  <a:lnTo>
                    <a:pt x="0" y="128"/>
                  </a:lnTo>
                  <a:lnTo>
                    <a:pt x="4" y="120"/>
                  </a:lnTo>
                  <a:lnTo>
                    <a:pt x="7" y="112"/>
                  </a:lnTo>
                  <a:lnTo>
                    <a:pt x="12" y="105"/>
                  </a:lnTo>
                  <a:lnTo>
                    <a:pt x="16" y="97"/>
                  </a:lnTo>
                  <a:lnTo>
                    <a:pt x="22" y="89"/>
                  </a:lnTo>
                  <a:lnTo>
                    <a:pt x="28" y="81"/>
                  </a:lnTo>
                  <a:lnTo>
                    <a:pt x="32" y="74"/>
                  </a:lnTo>
                  <a:lnTo>
                    <a:pt x="38" y="66"/>
                  </a:lnTo>
                  <a:lnTo>
                    <a:pt x="51" y="64"/>
                  </a:lnTo>
                  <a:lnTo>
                    <a:pt x="65" y="60"/>
                  </a:lnTo>
                  <a:lnTo>
                    <a:pt x="77" y="55"/>
                  </a:lnTo>
                  <a:lnTo>
                    <a:pt x="90" y="50"/>
                  </a:lnTo>
                  <a:lnTo>
                    <a:pt x="102" y="44"/>
                  </a:lnTo>
                  <a:lnTo>
                    <a:pt x="114" y="37"/>
                  </a:lnTo>
                  <a:lnTo>
                    <a:pt x="127" y="31"/>
                  </a:lnTo>
                  <a:lnTo>
                    <a:pt x="140" y="24"/>
                  </a:lnTo>
                  <a:lnTo>
                    <a:pt x="152" y="19"/>
                  </a:lnTo>
                  <a:lnTo>
                    <a:pt x="165" y="13"/>
                  </a:lnTo>
                  <a:lnTo>
                    <a:pt x="178" y="8"/>
                  </a:lnTo>
                  <a:lnTo>
                    <a:pt x="191" y="4"/>
                  </a:lnTo>
                  <a:lnTo>
                    <a:pt x="205" y="1"/>
                  </a:lnTo>
                  <a:lnTo>
                    <a:pt x="220" y="0"/>
                  </a:lnTo>
                  <a:lnTo>
                    <a:pt x="235" y="1"/>
                  </a:lnTo>
                  <a:lnTo>
                    <a:pt x="250" y="4"/>
                  </a:lnTo>
                  <a:lnTo>
                    <a:pt x="266" y="8"/>
                  </a:lnTo>
                  <a:lnTo>
                    <a:pt x="283" y="12"/>
                  </a:lnTo>
                  <a:lnTo>
                    <a:pt x="299" y="15"/>
                  </a:lnTo>
                  <a:lnTo>
                    <a:pt x="315" y="19"/>
                  </a:lnTo>
                  <a:lnTo>
                    <a:pt x="331" y="21"/>
                  </a:lnTo>
                  <a:lnTo>
                    <a:pt x="347" y="22"/>
                  </a:lnTo>
                  <a:lnTo>
                    <a:pt x="364" y="22"/>
                  </a:lnTo>
                  <a:lnTo>
                    <a:pt x="38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8"/>
            <p:cNvSpPr>
              <a:spLocks/>
            </p:cNvSpPr>
            <p:nvPr/>
          </p:nvSpPr>
          <p:spPr bwMode="auto">
            <a:xfrm>
              <a:off x="999" y="3637"/>
              <a:ext cx="113" cy="44"/>
            </a:xfrm>
            <a:custGeom>
              <a:avLst/>
              <a:gdLst>
                <a:gd name="T0" fmla="*/ 213 w 226"/>
                <a:gd name="T1" fmla="*/ 6 h 87"/>
                <a:gd name="T2" fmla="*/ 215 w 226"/>
                <a:gd name="T3" fmla="*/ 11 h 87"/>
                <a:gd name="T4" fmla="*/ 217 w 226"/>
                <a:gd name="T5" fmla="*/ 16 h 87"/>
                <a:gd name="T6" fmla="*/ 221 w 226"/>
                <a:gd name="T7" fmla="*/ 20 h 87"/>
                <a:gd name="T8" fmla="*/ 226 w 226"/>
                <a:gd name="T9" fmla="*/ 24 h 87"/>
                <a:gd name="T10" fmla="*/ 212 w 226"/>
                <a:gd name="T11" fmla="*/ 28 h 87"/>
                <a:gd name="T12" fmla="*/ 199 w 226"/>
                <a:gd name="T13" fmla="*/ 34 h 87"/>
                <a:gd name="T14" fmla="*/ 185 w 226"/>
                <a:gd name="T15" fmla="*/ 39 h 87"/>
                <a:gd name="T16" fmla="*/ 171 w 226"/>
                <a:gd name="T17" fmla="*/ 43 h 87"/>
                <a:gd name="T18" fmla="*/ 158 w 226"/>
                <a:gd name="T19" fmla="*/ 48 h 87"/>
                <a:gd name="T20" fmla="*/ 144 w 226"/>
                <a:gd name="T21" fmla="*/ 53 h 87"/>
                <a:gd name="T22" fmla="*/ 130 w 226"/>
                <a:gd name="T23" fmla="*/ 57 h 87"/>
                <a:gd name="T24" fmla="*/ 116 w 226"/>
                <a:gd name="T25" fmla="*/ 62 h 87"/>
                <a:gd name="T26" fmla="*/ 102 w 226"/>
                <a:gd name="T27" fmla="*/ 65 h 87"/>
                <a:gd name="T28" fmla="*/ 88 w 226"/>
                <a:gd name="T29" fmla="*/ 70 h 87"/>
                <a:gd name="T30" fmla="*/ 75 w 226"/>
                <a:gd name="T31" fmla="*/ 73 h 87"/>
                <a:gd name="T32" fmla="*/ 60 w 226"/>
                <a:gd name="T33" fmla="*/ 77 h 87"/>
                <a:gd name="T34" fmla="*/ 46 w 226"/>
                <a:gd name="T35" fmla="*/ 79 h 87"/>
                <a:gd name="T36" fmla="*/ 31 w 226"/>
                <a:gd name="T37" fmla="*/ 82 h 87"/>
                <a:gd name="T38" fmla="*/ 17 w 226"/>
                <a:gd name="T39" fmla="*/ 85 h 87"/>
                <a:gd name="T40" fmla="*/ 2 w 226"/>
                <a:gd name="T41" fmla="*/ 87 h 87"/>
                <a:gd name="T42" fmla="*/ 1 w 226"/>
                <a:gd name="T43" fmla="*/ 81 h 87"/>
                <a:gd name="T44" fmla="*/ 0 w 226"/>
                <a:gd name="T45" fmla="*/ 74 h 87"/>
                <a:gd name="T46" fmla="*/ 0 w 226"/>
                <a:gd name="T47" fmla="*/ 69 h 87"/>
                <a:gd name="T48" fmla="*/ 2 w 226"/>
                <a:gd name="T49" fmla="*/ 63 h 87"/>
                <a:gd name="T50" fmla="*/ 16 w 226"/>
                <a:gd name="T51" fmla="*/ 50 h 87"/>
                <a:gd name="T52" fmla="*/ 32 w 226"/>
                <a:gd name="T53" fmla="*/ 41 h 87"/>
                <a:gd name="T54" fmla="*/ 49 w 226"/>
                <a:gd name="T55" fmla="*/ 34 h 87"/>
                <a:gd name="T56" fmla="*/ 66 w 226"/>
                <a:gd name="T57" fmla="*/ 29 h 87"/>
                <a:gd name="T58" fmla="*/ 84 w 226"/>
                <a:gd name="T59" fmla="*/ 26 h 87"/>
                <a:gd name="T60" fmla="*/ 102 w 226"/>
                <a:gd name="T61" fmla="*/ 21 h 87"/>
                <a:gd name="T62" fmla="*/ 120 w 226"/>
                <a:gd name="T63" fmla="*/ 16 h 87"/>
                <a:gd name="T64" fmla="*/ 137 w 226"/>
                <a:gd name="T65" fmla="*/ 6 h 87"/>
                <a:gd name="T66" fmla="*/ 145 w 226"/>
                <a:gd name="T67" fmla="*/ 3 h 87"/>
                <a:gd name="T68" fmla="*/ 154 w 226"/>
                <a:gd name="T69" fmla="*/ 1 h 87"/>
                <a:gd name="T70" fmla="*/ 163 w 226"/>
                <a:gd name="T71" fmla="*/ 0 h 87"/>
                <a:gd name="T72" fmla="*/ 174 w 226"/>
                <a:gd name="T73" fmla="*/ 0 h 87"/>
                <a:gd name="T74" fmla="*/ 184 w 226"/>
                <a:gd name="T75" fmla="*/ 1 h 87"/>
                <a:gd name="T76" fmla="*/ 194 w 226"/>
                <a:gd name="T77" fmla="*/ 2 h 87"/>
                <a:gd name="T78" fmla="*/ 204 w 226"/>
                <a:gd name="T79" fmla="*/ 4 h 87"/>
                <a:gd name="T80" fmla="*/ 213 w 226"/>
                <a:gd name="T81" fmla="*/ 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87">
                  <a:moveTo>
                    <a:pt x="213" y="6"/>
                  </a:moveTo>
                  <a:lnTo>
                    <a:pt x="215" y="11"/>
                  </a:lnTo>
                  <a:lnTo>
                    <a:pt x="217" y="16"/>
                  </a:lnTo>
                  <a:lnTo>
                    <a:pt x="221" y="20"/>
                  </a:lnTo>
                  <a:lnTo>
                    <a:pt x="226" y="24"/>
                  </a:lnTo>
                  <a:lnTo>
                    <a:pt x="212" y="28"/>
                  </a:lnTo>
                  <a:lnTo>
                    <a:pt x="199" y="34"/>
                  </a:lnTo>
                  <a:lnTo>
                    <a:pt x="185" y="39"/>
                  </a:lnTo>
                  <a:lnTo>
                    <a:pt x="171" y="43"/>
                  </a:lnTo>
                  <a:lnTo>
                    <a:pt x="158" y="48"/>
                  </a:lnTo>
                  <a:lnTo>
                    <a:pt x="144" y="53"/>
                  </a:lnTo>
                  <a:lnTo>
                    <a:pt x="130" y="57"/>
                  </a:lnTo>
                  <a:lnTo>
                    <a:pt x="116" y="62"/>
                  </a:lnTo>
                  <a:lnTo>
                    <a:pt x="102" y="65"/>
                  </a:lnTo>
                  <a:lnTo>
                    <a:pt x="88" y="70"/>
                  </a:lnTo>
                  <a:lnTo>
                    <a:pt x="75" y="73"/>
                  </a:lnTo>
                  <a:lnTo>
                    <a:pt x="60" y="77"/>
                  </a:lnTo>
                  <a:lnTo>
                    <a:pt x="46" y="79"/>
                  </a:lnTo>
                  <a:lnTo>
                    <a:pt x="31" y="82"/>
                  </a:lnTo>
                  <a:lnTo>
                    <a:pt x="17" y="85"/>
                  </a:lnTo>
                  <a:lnTo>
                    <a:pt x="2" y="87"/>
                  </a:lnTo>
                  <a:lnTo>
                    <a:pt x="1" y="81"/>
                  </a:lnTo>
                  <a:lnTo>
                    <a:pt x="0" y="74"/>
                  </a:lnTo>
                  <a:lnTo>
                    <a:pt x="0" y="69"/>
                  </a:lnTo>
                  <a:lnTo>
                    <a:pt x="2" y="63"/>
                  </a:lnTo>
                  <a:lnTo>
                    <a:pt x="16" y="50"/>
                  </a:lnTo>
                  <a:lnTo>
                    <a:pt x="32" y="41"/>
                  </a:lnTo>
                  <a:lnTo>
                    <a:pt x="49" y="34"/>
                  </a:lnTo>
                  <a:lnTo>
                    <a:pt x="66" y="29"/>
                  </a:lnTo>
                  <a:lnTo>
                    <a:pt x="84" y="26"/>
                  </a:lnTo>
                  <a:lnTo>
                    <a:pt x="102" y="21"/>
                  </a:lnTo>
                  <a:lnTo>
                    <a:pt x="120" y="16"/>
                  </a:lnTo>
                  <a:lnTo>
                    <a:pt x="137" y="6"/>
                  </a:lnTo>
                  <a:lnTo>
                    <a:pt x="145" y="3"/>
                  </a:lnTo>
                  <a:lnTo>
                    <a:pt x="154" y="1"/>
                  </a:lnTo>
                  <a:lnTo>
                    <a:pt x="163" y="0"/>
                  </a:lnTo>
                  <a:lnTo>
                    <a:pt x="174" y="0"/>
                  </a:lnTo>
                  <a:lnTo>
                    <a:pt x="184" y="1"/>
                  </a:lnTo>
                  <a:lnTo>
                    <a:pt x="194" y="2"/>
                  </a:lnTo>
                  <a:lnTo>
                    <a:pt x="204" y="4"/>
                  </a:lnTo>
                  <a:lnTo>
                    <a:pt x="21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72" name="Freeform 29"/>
            <p:cNvSpPr>
              <a:spLocks/>
            </p:cNvSpPr>
            <p:nvPr/>
          </p:nvSpPr>
          <p:spPr bwMode="auto">
            <a:xfrm>
              <a:off x="1009" y="3674"/>
              <a:ext cx="151" cy="69"/>
            </a:xfrm>
            <a:custGeom>
              <a:avLst/>
              <a:gdLst>
                <a:gd name="T0" fmla="*/ 172 w 303"/>
                <a:gd name="T1" fmla="*/ 129 h 139"/>
                <a:gd name="T2" fmla="*/ 151 w 303"/>
                <a:gd name="T3" fmla="*/ 134 h 139"/>
                <a:gd name="T4" fmla="*/ 128 w 303"/>
                <a:gd name="T5" fmla="*/ 138 h 139"/>
                <a:gd name="T6" fmla="*/ 106 w 303"/>
                <a:gd name="T7" fmla="*/ 139 h 139"/>
                <a:gd name="T8" fmla="*/ 83 w 303"/>
                <a:gd name="T9" fmla="*/ 138 h 139"/>
                <a:gd name="T10" fmla="*/ 61 w 303"/>
                <a:gd name="T11" fmla="*/ 133 h 139"/>
                <a:gd name="T12" fmla="*/ 42 w 303"/>
                <a:gd name="T13" fmla="*/ 126 h 139"/>
                <a:gd name="T14" fmla="*/ 22 w 303"/>
                <a:gd name="T15" fmla="*/ 117 h 139"/>
                <a:gd name="T16" fmla="*/ 5 w 303"/>
                <a:gd name="T17" fmla="*/ 103 h 139"/>
                <a:gd name="T18" fmla="*/ 0 w 303"/>
                <a:gd name="T19" fmla="*/ 93 h 139"/>
                <a:gd name="T20" fmla="*/ 17 w 303"/>
                <a:gd name="T21" fmla="*/ 83 h 139"/>
                <a:gd name="T22" fmla="*/ 36 w 303"/>
                <a:gd name="T23" fmla="*/ 76 h 139"/>
                <a:gd name="T24" fmla="*/ 55 w 303"/>
                <a:gd name="T25" fmla="*/ 71 h 139"/>
                <a:gd name="T26" fmla="*/ 75 w 303"/>
                <a:gd name="T27" fmla="*/ 67 h 139"/>
                <a:gd name="T28" fmla="*/ 95 w 303"/>
                <a:gd name="T29" fmla="*/ 64 h 139"/>
                <a:gd name="T30" fmla="*/ 114 w 303"/>
                <a:gd name="T31" fmla="*/ 61 h 139"/>
                <a:gd name="T32" fmla="*/ 135 w 303"/>
                <a:gd name="T33" fmla="*/ 60 h 139"/>
                <a:gd name="T34" fmla="*/ 155 w 303"/>
                <a:gd name="T35" fmla="*/ 58 h 139"/>
                <a:gd name="T36" fmla="*/ 175 w 303"/>
                <a:gd name="T37" fmla="*/ 56 h 139"/>
                <a:gd name="T38" fmla="*/ 195 w 303"/>
                <a:gd name="T39" fmla="*/ 53 h 139"/>
                <a:gd name="T40" fmla="*/ 214 w 303"/>
                <a:gd name="T41" fmla="*/ 49 h 139"/>
                <a:gd name="T42" fmla="*/ 233 w 303"/>
                <a:gd name="T43" fmla="*/ 43 h 139"/>
                <a:gd name="T44" fmla="*/ 251 w 303"/>
                <a:gd name="T45" fmla="*/ 36 h 139"/>
                <a:gd name="T46" fmla="*/ 270 w 303"/>
                <a:gd name="T47" fmla="*/ 27 h 139"/>
                <a:gd name="T48" fmla="*/ 287 w 303"/>
                <a:gd name="T49" fmla="*/ 15 h 139"/>
                <a:gd name="T50" fmla="*/ 303 w 303"/>
                <a:gd name="T51" fmla="*/ 0 h 139"/>
                <a:gd name="T52" fmla="*/ 295 w 303"/>
                <a:gd name="T53" fmla="*/ 22 h 139"/>
                <a:gd name="T54" fmla="*/ 284 w 303"/>
                <a:gd name="T55" fmla="*/ 42 h 139"/>
                <a:gd name="T56" fmla="*/ 270 w 303"/>
                <a:gd name="T57" fmla="*/ 61 h 139"/>
                <a:gd name="T58" fmla="*/ 252 w 303"/>
                <a:gd name="T59" fmla="*/ 80 h 139"/>
                <a:gd name="T60" fmla="*/ 234 w 303"/>
                <a:gd name="T61" fmla="*/ 96 h 139"/>
                <a:gd name="T62" fmla="*/ 214 w 303"/>
                <a:gd name="T63" fmla="*/ 110 h 139"/>
                <a:gd name="T64" fmla="*/ 193 w 303"/>
                <a:gd name="T65" fmla="*/ 121 h 139"/>
                <a:gd name="T66" fmla="*/ 172 w 303"/>
                <a:gd name="T67" fmla="*/ 1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39">
                  <a:moveTo>
                    <a:pt x="172" y="129"/>
                  </a:moveTo>
                  <a:lnTo>
                    <a:pt x="151" y="134"/>
                  </a:lnTo>
                  <a:lnTo>
                    <a:pt x="128" y="138"/>
                  </a:lnTo>
                  <a:lnTo>
                    <a:pt x="106" y="139"/>
                  </a:lnTo>
                  <a:lnTo>
                    <a:pt x="83" y="138"/>
                  </a:lnTo>
                  <a:lnTo>
                    <a:pt x="61" y="133"/>
                  </a:lnTo>
                  <a:lnTo>
                    <a:pt x="42" y="126"/>
                  </a:lnTo>
                  <a:lnTo>
                    <a:pt x="22" y="117"/>
                  </a:lnTo>
                  <a:lnTo>
                    <a:pt x="5" y="103"/>
                  </a:lnTo>
                  <a:lnTo>
                    <a:pt x="0" y="93"/>
                  </a:lnTo>
                  <a:lnTo>
                    <a:pt x="17" y="83"/>
                  </a:lnTo>
                  <a:lnTo>
                    <a:pt x="36" y="76"/>
                  </a:lnTo>
                  <a:lnTo>
                    <a:pt x="55" y="71"/>
                  </a:lnTo>
                  <a:lnTo>
                    <a:pt x="75" y="67"/>
                  </a:lnTo>
                  <a:lnTo>
                    <a:pt x="95" y="64"/>
                  </a:lnTo>
                  <a:lnTo>
                    <a:pt x="114" y="61"/>
                  </a:lnTo>
                  <a:lnTo>
                    <a:pt x="135" y="60"/>
                  </a:lnTo>
                  <a:lnTo>
                    <a:pt x="155" y="58"/>
                  </a:lnTo>
                  <a:lnTo>
                    <a:pt x="175" y="56"/>
                  </a:lnTo>
                  <a:lnTo>
                    <a:pt x="195" y="53"/>
                  </a:lnTo>
                  <a:lnTo>
                    <a:pt x="214" y="49"/>
                  </a:lnTo>
                  <a:lnTo>
                    <a:pt x="233" y="43"/>
                  </a:lnTo>
                  <a:lnTo>
                    <a:pt x="251" y="36"/>
                  </a:lnTo>
                  <a:lnTo>
                    <a:pt x="270" y="27"/>
                  </a:lnTo>
                  <a:lnTo>
                    <a:pt x="287" y="15"/>
                  </a:lnTo>
                  <a:lnTo>
                    <a:pt x="303" y="0"/>
                  </a:lnTo>
                  <a:lnTo>
                    <a:pt x="295" y="22"/>
                  </a:lnTo>
                  <a:lnTo>
                    <a:pt x="284" y="42"/>
                  </a:lnTo>
                  <a:lnTo>
                    <a:pt x="270" y="61"/>
                  </a:lnTo>
                  <a:lnTo>
                    <a:pt x="252" y="80"/>
                  </a:lnTo>
                  <a:lnTo>
                    <a:pt x="234" y="96"/>
                  </a:lnTo>
                  <a:lnTo>
                    <a:pt x="214" y="110"/>
                  </a:lnTo>
                  <a:lnTo>
                    <a:pt x="193" y="121"/>
                  </a:lnTo>
                  <a:lnTo>
                    <a:pt x="17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73" name="Freeform 30"/>
            <p:cNvSpPr>
              <a:spLocks/>
            </p:cNvSpPr>
            <p:nvPr/>
          </p:nvSpPr>
          <p:spPr bwMode="auto">
            <a:xfrm>
              <a:off x="1224" y="3749"/>
              <a:ext cx="232" cy="152"/>
            </a:xfrm>
            <a:custGeom>
              <a:avLst/>
              <a:gdLst>
                <a:gd name="T0" fmla="*/ 464 w 464"/>
                <a:gd name="T1" fmla="*/ 5 h 305"/>
                <a:gd name="T2" fmla="*/ 449 w 464"/>
                <a:gd name="T3" fmla="*/ 40 h 305"/>
                <a:gd name="T4" fmla="*/ 439 w 464"/>
                <a:gd name="T5" fmla="*/ 77 h 305"/>
                <a:gd name="T6" fmla="*/ 432 w 464"/>
                <a:gd name="T7" fmla="*/ 114 h 305"/>
                <a:gd name="T8" fmla="*/ 426 w 464"/>
                <a:gd name="T9" fmla="*/ 152 h 305"/>
                <a:gd name="T10" fmla="*/ 423 w 464"/>
                <a:gd name="T11" fmla="*/ 191 h 305"/>
                <a:gd name="T12" fmla="*/ 418 w 464"/>
                <a:gd name="T13" fmla="*/ 229 h 305"/>
                <a:gd name="T14" fmla="*/ 413 w 464"/>
                <a:gd name="T15" fmla="*/ 267 h 305"/>
                <a:gd name="T16" fmla="*/ 406 w 464"/>
                <a:gd name="T17" fmla="*/ 305 h 305"/>
                <a:gd name="T18" fmla="*/ 380 w 464"/>
                <a:gd name="T19" fmla="*/ 304 h 305"/>
                <a:gd name="T20" fmla="*/ 354 w 464"/>
                <a:gd name="T21" fmla="*/ 303 h 305"/>
                <a:gd name="T22" fmla="*/ 328 w 464"/>
                <a:gd name="T23" fmla="*/ 301 h 305"/>
                <a:gd name="T24" fmla="*/ 304 w 464"/>
                <a:gd name="T25" fmla="*/ 297 h 305"/>
                <a:gd name="T26" fmla="*/ 279 w 464"/>
                <a:gd name="T27" fmla="*/ 294 h 305"/>
                <a:gd name="T28" fmla="*/ 254 w 464"/>
                <a:gd name="T29" fmla="*/ 290 h 305"/>
                <a:gd name="T30" fmla="*/ 229 w 464"/>
                <a:gd name="T31" fmla="*/ 287 h 305"/>
                <a:gd name="T32" fmla="*/ 204 w 464"/>
                <a:gd name="T33" fmla="*/ 283 h 305"/>
                <a:gd name="T34" fmla="*/ 179 w 464"/>
                <a:gd name="T35" fmla="*/ 280 h 305"/>
                <a:gd name="T36" fmla="*/ 154 w 464"/>
                <a:gd name="T37" fmla="*/ 277 h 305"/>
                <a:gd name="T38" fmla="*/ 129 w 464"/>
                <a:gd name="T39" fmla="*/ 274 h 305"/>
                <a:gd name="T40" fmla="*/ 104 w 464"/>
                <a:gd name="T41" fmla="*/ 273 h 305"/>
                <a:gd name="T42" fmla="*/ 78 w 464"/>
                <a:gd name="T43" fmla="*/ 272 h 305"/>
                <a:gd name="T44" fmla="*/ 53 w 464"/>
                <a:gd name="T45" fmla="*/ 273 h 305"/>
                <a:gd name="T46" fmla="*/ 27 w 464"/>
                <a:gd name="T47" fmla="*/ 274 h 305"/>
                <a:gd name="T48" fmla="*/ 0 w 464"/>
                <a:gd name="T49" fmla="*/ 278 h 305"/>
                <a:gd name="T50" fmla="*/ 19 w 464"/>
                <a:gd name="T51" fmla="*/ 264 h 305"/>
                <a:gd name="T52" fmla="*/ 38 w 464"/>
                <a:gd name="T53" fmla="*/ 251 h 305"/>
                <a:gd name="T54" fmla="*/ 59 w 464"/>
                <a:gd name="T55" fmla="*/ 240 h 305"/>
                <a:gd name="T56" fmla="*/ 80 w 464"/>
                <a:gd name="T57" fmla="*/ 229 h 305"/>
                <a:gd name="T58" fmla="*/ 101 w 464"/>
                <a:gd name="T59" fmla="*/ 220 h 305"/>
                <a:gd name="T60" fmla="*/ 123 w 464"/>
                <a:gd name="T61" fmla="*/ 212 h 305"/>
                <a:gd name="T62" fmla="*/ 145 w 464"/>
                <a:gd name="T63" fmla="*/ 204 h 305"/>
                <a:gd name="T64" fmla="*/ 167 w 464"/>
                <a:gd name="T65" fmla="*/ 195 h 305"/>
                <a:gd name="T66" fmla="*/ 189 w 464"/>
                <a:gd name="T67" fmla="*/ 187 h 305"/>
                <a:gd name="T68" fmla="*/ 210 w 464"/>
                <a:gd name="T69" fmla="*/ 177 h 305"/>
                <a:gd name="T70" fmla="*/ 231 w 464"/>
                <a:gd name="T71" fmla="*/ 167 h 305"/>
                <a:gd name="T72" fmla="*/ 251 w 464"/>
                <a:gd name="T73" fmla="*/ 156 h 305"/>
                <a:gd name="T74" fmla="*/ 270 w 464"/>
                <a:gd name="T75" fmla="*/ 143 h 305"/>
                <a:gd name="T76" fmla="*/ 288 w 464"/>
                <a:gd name="T77" fmla="*/ 128 h 305"/>
                <a:gd name="T78" fmla="*/ 305 w 464"/>
                <a:gd name="T79" fmla="*/ 112 h 305"/>
                <a:gd name="T80" fmla="*/ 320 w 464"/>
                <a:gd name="T81" fmla="*/ 92 h 305"/>
                <a:gd name="T82" fmla="*/ 331 w 464"/>
                <a:gd name="T83" fmla="*/ 80 h 305"/>
                <a:gd name="T84" fmla="*/ 341 w 464"/>
                <a:gd name="T85" fmla="*/ 67 h 305"/>
                <a:gd name="T86" fmla="*/ 353 w 464"/>
                <a:gd name="T87" fmla="*/ 55 h 305"/>
                <a:gd name="T88" fmla="*/ 364 w 464"/>
                <a:gd name="T89" fmla="*/ 44 h 305"/>
                <a:gd name="T90" fmla="*/ 376 w 464"/>
                <a:gd name="T91" fmla="*/ 32 h 305"/>
                <a:gd name="T92" fmla="*/ 388 w 464"/>
                <a:gd name="T93" fmla="*/ 21 h 305"/>
                <a:gd name="T94" fmla="*/ 400 w 464"/>
                <a:gd name="T95" fmla="*/ 10 h 305"/>
                <a:gd name="T96" fmla="*/ 413 w 464"/>
                <a:gd name="T97" fmla="*/ 0 h 305"/>
                <a:gd name="T98" fmla="*/ 464 w 464"/>
                <a:gd name="T99" fmla="*/ 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4" h="305">
                  <a:moveTo>
                    <a:pt x="464" y="5"/>
                  </a:moveTo>
                  <a:lnTo>
                    <a:pt x="449" y="40"/>
                  </a:lnTo>
                  <a:lnTo>
                    <a:pt x="439" y="77"/>
                  </a:lnTo>
                  <a:lnTo>
                    <a:pt x="432" y="114"/>
                  </a:lnTo>
                  <a:lnTo>
                    <a:pt x="426" y="152"/>
                  </a:lnTo>
                  <a:lnTo>
                    <a:pt x="423" y="191"/>
                  </a:lnTo>
                  <a:lnTo>
                    <a:pt x="418" y="229"/>
                  </a:lnTo>
                  <a:lnTo>
                    <a:pt x="413" y="267"/>
                  </a:lnTo>
                  <a:lnTo>
                    <a:pt x="406" y="305"/>
                  </a:lnTo>
                  <a:lnTo>
                    <a:pt x="380" y="304"/>
                  </a:lnTo>
                  <a:lnTo>
                    <a:pt x="354" y="303"/>
                  </a:lnTo>
                  <a:lnTo>
                    <a:pt x="328" y="301"/>
                  </a:lnTo>
                  <a:lnTo>
                    <a:pt x="304" y="297"/>
                  </a:lnTo>
                  <a:lnTo>
                    <a:pt x="279" y="294"/>
                  </a:lnTo>
                  <a:lnTo>
                    <a:pt x="254" y="290"/>
                  </a:lnTo>
                  <a:lnTo>
                    <a:pt x="229" y="287"/>
                  </a:lnTo>
                  <a:lnTo>
                    <a:pt x="204" y="283"/>
                  </a:lnTo>
                  <a:lnTo>
                    <a:pt x="179" y="280"/>
                  </a:lnTo>
                  <a:lnTo>
                    <a:pt x="154" y="277"/>
                  </a:lnTo>
                  <a:lnTo>
                    <a:pt x="129" y="274"/>
                  </a:lnTo>
                  <a:lnTo>
                    <a:pt x="104" y="273"/>
                  </a:lnTo>
                  <a:lnTo>
                    <a:pt x="78" y="272"/>
                  </a:lnTo>
                  <a:lnTo>
                    <a:pt x="53" y="273"/>
                  </a:lnTo>
                  <a:lnTo>
                    <a:pt x="27" y="274"/>
                  </a:lnTo>
                  <a:lnTo>
                    <a:pt x="0" y="278"/>
                  </a:lnTo>
                  <a:lnTo>
                    <a:pt x="19" y="264"/>
                  </a:lnTo>
                  <a:lnTo>
                    <a:pt x="38" y="251"/>
                  </a:lnTo>
                  <a:lnTo>
                    <a:pt x="59" y="240"/>
                  </a:lnTo>
                  <a:lnTo>
                    <a:pt x="80" y="229"/>
                  </a:lnTo>
                  <a:lnTo>
                    <a:pt x="101" y="220"/>
                  </a:lnTo>
                  <a:lnTo>
                    <a:pt x="123" y="212"/>
                  </a:lnTo>
                  <a:lnTo>
                    <a:pt x="145" y="204"/>
                  </a:lnTo>
                  <a:lnTo>
                    <a:pt x="167" y="195"/>
                  </a:lnTo>
                  <a:lnTo>
                    <a:pt x="189" y="187"/>
                  </a:lnTo>
                  <a:lnTo>
                    <a:pt x="210" y="177"/>
                  </a:lnTo>
                  <a:lnTo>
                    <a:pt x="231" y="167"/>
                  </a:lnTo>
                  <a:lnTo>
                    <a:pt x="251" y="156"/>
                  </a:lnTo>
                  <a:lnTo>
                    <a:pt x="270" y="143"/>
                  </a:lnTo>
                  <a:lnTo>
                    <a:pt x="288" y="128"/>
                  </a:lnTo>
                  <a:lnTo>
                    <a:pt x="305" y="112"/>
                  </a:lnTo>
                  <a:lnTo>
                    <a:pt x="320" y="92"/>
                  </a:lnTo>
                  <a:lnTo>
                    <a:pt x="331" y="80"/>
                  </a:lnTo>
                  <a:lnTo>
                    <a:pt x="341" y="67"/>
                  </a:lnTo>
                  <a:lnTo>
                    <a:pt x="353" y="55"/>
                  </a:lnTo>
                  <a:lnTo>
                    <a:pt x="364" y="44"/>
                  </a:lnTo>
                  <a:lnTo>
                    <a:pt x="376" y="32"/>
                  </a:lnTo>
                  <a:lnTo>
                    <a:pt x="388" y="21"/>
                  </a:lnTo>
                  <a:lnTo>
                    <a:pt x="400" y="10"/>
                  </a:lnTo>
                  <a:lnTo>
                    <a:pt x="413" y="0"/>
                  </a:lnTo>
                  <a:lnTo>
                    <a:pt x="464" y="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75" name="Freeform 31"/>
            <p:cNvSpPr>
              <a:spLocks/>
            </p:cNvSpPr>
            <p:nvPr/>
          </p:nvSpPr>
          <p:spPr bwMode="auto">
            <a:xfrm>
              <a:off x="1079" y="3920"/>
              <a:ext cx="73" cy="99"/>
            </a:xfrm>
            <a:custGeom>
              <a:avLst/>
              <a:gdLst>
                <a:gd name="T0" fmla="*/ 145 w 145"/>
                <a:gd name="T1" fmla="*/ 0 h 197"/>
                <a:gd name="T2" fmla="*/ 137 w 145"/>
                <a:gd name="T3" fmla="*/ 25 h 197"/>
                <a:gd name="T4" fmla="*/ 128 w 145"/>
                <a:gd name="T5" fmla="*/ 49 h 197"/>
                <a:gd name="T6" fmla="*/ 120 w 145"/>
                <a:gd name="T7" fmla="*/ 72 h 197"/>
                <a:gd name="T8" fmla="*/ 112 w 145"/>
                <a:gd name="T9" fmla="*/ 96 h 197"/>
                <a:gd name="T10" fmla="*/ 105 w 145"/>
                <a:gd name="T11" fmla="*/ 120 h 197"/>
                <a:gd name="T12" fmla="*/ 99 w 145"/>
                <a:gd name="T13" fmla="*/ 146 h 197"/>
                <a:gd name="T14" fmla="*/ 94 w 145"/>
                <a:gd name="T15" fmla="*/ 171 h 197"/>
                <a:gd name="T16" fmla="*/ 92 w 145"/>
                <a:gd name="T17" fmla="*/ 197 h 197"/>
                <a:gd name="T18" fmla="*/ 80 w 145"/>
                <a:gd name="T19" fmla="*/ 176 h 197"/>
                <a:gd name="T20" fmla="*/ 67 w 145"/>
                <a:gd name="T21" fmla="*/ 155 h 197"/>
                <a:gd name="T22" fmla="*/ 53 w 145"/>
                <a:gd name="T23" fmla="*/ 134 h 197"/>
                <a:gd name="T24" fmla="*/ 38 w 145"/>
                <a:gd name="T25" fmla="*/ 113 h 197"/>
                <a:gd name="T26" fmla="*/ 25 w 145"/>
                <a:gd name="T27" fmla="*/ 91 h 197"/>
                <a:gd name="T28" fmla="*/ 14 w 145"/>
                <a:gd name="T29" fmla="*/ 70 h 197"/>
                <a:gd name="T30" fmla="*/ 4 w 145"/>
                <a:gd name="T31" fmla="*/ 46 h 197"/>
                <a:gd name="T32" fmla="*/ 0 w 145"/>
                <a:gd name="T33" fmla="*/ 22 h 197"/>
                <a:gd name="T34" fmla="*/ 17 w 145"/>
                <a:gd name="T35" fmla="*/ 18 h 197"/>
                <a:gd name="T36" fmla="*/ 34 w 145"/>
                <a:gd name="T37" fmla="*/ 15 h 197"/>
                <a:gd name="T38" fmla="*/ 53 w 145"/>
                <a:gd name="T39" fmla="*/ 14 h 197"/>
                <a:gd name="T40" fmla="*/ 71 w 145"/>
                <a:gd name="T41" fmla="*/ 13 h 197"/>
                <a:gd name="T42" fmla="*/ 90 w 145"/>
                <a:gd name="T43" fmla="*/ 12 h 197"/>
                <a:gd name="T44" fmla="*/ 109 w 145"/>
                <a:gd name="T45" fmla="*/ 11 h 197"/>
                <a:gd name="T46" fmla="*/ 127 w 145"/>
                <a:gd name="T47" fmla="*/ 6 h 197"/>
                <a:gd name="T48" fmla="*/ 145 w 145"/>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97">
                  <a:moveTo>
                    <a:pt x="145" y="0"/>
                  </a:moveTo>
                  <a:lnTo>
                    <a:pt x="137" y="25"/>
                  </a:lnTo>
                  <a:lnTo>
                    <a:pt x="128" y="49"/>
                  </a:lnTo>
                  <a:lnTo>
                    <a:pt x="120" y="72"/>
                  </a:lnTo>
                  <a:lnTo>
                    <a:pt x="112" y="96"/>
                  </a:lnTo>
                  <a:lnTo>
                    <a:pt x="105" y="120"/>
                  </a:lnTo>
                  <a:lnTo>
                    <a:pt x="99" y="146"/>
                  </a:lnTo>
                  <a:lnTo>
                    <a:pt x="94" y="171"/>
                  </a:lnTo>
                  <a:lnTo>
                    <a:pt x="92" y="197"/>
                  </a:lnTo>
                  <a:lnTo>
                    <a:pt x="80" y="176"/>
                  </a:lnTo>
                  <a:lnTo>
                    <a:pt x="67" y="155"/>
                  </a:lnTo>
                  <a:lnTo>
                    <a:pt x="53" y="134"/>
                  </a:lnTo>
                  <a:lnTo>
                    <a:pt x="38" y="113"/>
                  </a:lnTo>
                  <a:lnTo>
                    <a:pt x="25" y="91"/>
                  </a:lnTo>
                  <a:lnTo>
                    <a:pt x="14" y="70"/>
                  </a:lnTo>
                  <a:lnTo>
                    <a:pt x="4" y="46"/>
                  </a:lnTo>
                  <a:lnTo>
                    <a:pt x="0" y="22"/>
                  </a:lnTo>
                  <a:lnTo>
                    <a:pt x="17" y="18"/>
                  </a:lnTo>
                  <a:lnTo>
                    <a:pt x="34" y="15"/>
                  </a:lnTo>
                  <a:lnTo>
                    <a:pt x="53" y="14"/>
                  </a:lnTo>
                  <a:lnTo>
                    <a:pt x="71" y="13"/>
                  </a:lnTo>
                  <a:lnTo>
                    <a:pt x="90" y="12"/>
                  </a:lnTo>
                  <a:lnTo>
                    <a:pt x="109" y="11"/>
                  </a:lnTo>
                  <a:lnTo>
                    <a:pt x="127" y="6"/>
                  </a:lnTo>
                  <a:lnTo>
                    <a:pt x="145"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77" name="Freeform 33"/>
            <p:cNvSpPr>
              <a:spLocks/>
            </p:cNvSpPr>
            <p:nvPr/>
          </p:nvSpPr>
          <p:spPr bwMode="auto">
            <a:xfrm>
              <a:off x="878" y="3460"/>
              <a:ext cx="30" cy="19"/>
            </a:xfrm>
            <a:custGeom>
              <a:avLst/>
              <a:gdLst>
                <a:gd name="T0" fmla="*/ 29 w 59"/>
                <a:gd name="T1" fmla="*/ 38 h 38"/>
                <a:gd name="T2" fmla="*/ 41 w 59"/>
                <a:gd name="T3" fmla="*/ 37 h 38"/>
                <a:gd name="T4" fmla="*/ 51 w 59"/>
                <a:gd name="T5" fmla="*/ 32 h 38"/>
                <a:gd name="T6" fmla="*/ 57 w 59"/>
                <a:gd name="T7" fmla="*/ 26 h 38"/>
                <a:gd name="T8" fmla="*/ 59 w 59"/>
                <a:gd name="T9" fmla="*/ 20 h 38"/>
                <a:gd name="T10" fmla="*/ 57 w 59"/>
                <a:gd name="T11" fmla="*/ 11 h 38"/>
                <a:gd name="T12" fmla="*/ 51 w 59"/>
                <a:gd name="T13" fmla="*/ 6 h 38"/>
                <a:gd name="T14" fmla="*/ 41 w 59"/>
                <a:gd name="T15" fmla="*/ 1 h 38"/>
                <a:gd name="T16" fmla="*/ 29 w 59"/>
                <a:gd name="T17" fmla="*/ 0 h 38"/>
                <a:gd name="T18" fmla="*/ 18 w 59"/>
                <a:gd name="T19" fmla="*/ 1 h 38"/>
                <a:gd name="T20" fmla="*/ 9 w 59"/>
                <a:gd name="T21" fmla="*/ 6 h 38"/>
                <a:gd name="T22" fmla="*/ 2 w 59"/>
                <a:gd name="T23" fmla="*/ 11 h 38"/>
                <a:gd name="T24" fmla="*/ 0 w 59"/>
                <a:gd name="T25" fmla="*/ 20 h 38"/>
                <a:gd name="T26" fmla="*/ 2 w 59"/>
                <a:gd name="T27" fmla="*/ 26 h 38"/>
                <a:gd name="T28" fmla="*/ 9 w 59"/>
                <a:gd name="T29" fmla="*/ 32 h 38"/>
                <a:gd name="T30" fmla="*/ 18 w 59"/>
                <a:gd name="T31" fmla="*/ 37 h 38"/>
                <a:gd name="T32" fmla="*/ 29 w 5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8">
                  <a:moveTo>
                    <a:pt x="29" y="38"/>
                  </a:moveTo>
                  <a:lnTo>
                    <a:pt x="41" y="37"/>
                  </a:lnTo>
                  <a:lnTo>
                    <a:pt x="51" y="32"/>
                  </a:lnTo>
                  <a:lnTo>
                    <a:pt x="57" y="26"/>
                  </a:lnTo>
                  <a:lnTo>
                    <a:pt x="59" y="20"/>
                  </a:lnTo>
                  <a:lnTo>
                    <a:pt x="57" y="11"/>
                  </a:lnTo>
                  <a:lnTo>
                    <a:pt x="51" y="6"/>
                  </a:lnTo>
                  <a:lnTo>
                    <a:pt x="41" y="1"/>
                  </a:lnTo>
                  <a:lnTo>
                    <a:pt x="29" y="0"/>
                  </a:lnTo>
                  <a:lnTo>
                    <a:pt x="18" y="1"/>
                  </a:lnTo>
                  <a:lnTo>
                    <a:pt x="9" y="6"/>
                  </a:lnTo>
                  <a:lnTo>
                    <a:pt x="2" y="11"/>
                  </a:lnTo>
                  <a:lnTo>
                    <a:pt x="0" y="20"/>
                  </a:lnTo>
                  <a:lnTo>
                    <a:pt x="2" y="26"/>
                  </a:lnTo>
                  <a:lnTo>
                    <a:pt x="9" y="32"/>
                  </a:lnTo>
                  <a:lnTo>
                    <a:pt x="18" y="37"/>
                  </a:lnTo>
                  <a:lnTo>
                    <a:pt x="29"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78" name="Freeform 34"/>
            <p:cNvSpPr>
              <a:spLocks/>
            </p:cNvSpPr>
            <p:nvPr/>
          </p:nvSpPr>
          <p:spPr bwMode="auto">
            <a:xfrm>
              <a:off x="877" y="3456"/>
              <a:ext cx="31" cy="19"/>
            </a:xfrm>
            <a:custGeom>
              <a:avLst/>
              <a:gdLst>
                <a:gd name="T0" fmla="*/ 33 w 63"/>
                <a:gd name="T1" fmla="*/ 38 h 38"/>
                <a:gd name="T2" fmla="*/ 45 w 63"/>
                <a:gd name="T3" fmla="*/ 34 h 38"/>
                <a:gd name="T4" fmla="*/ 55 w 63"/>
                <a:gd name="T5" fmla="*/ 30 h 38"/>
                <a:gd name="T6" fmla="*/ 60 w 63"/>
                <a:gd name="T7" fmla="*/ 23 h 38"/>
                <a:gd name="T8" fmla="*/ 63 w 63"/>
                <a:gd name="T9" fmla="*/ 15 h 38"/>
                <a:gd name="T10" fmla="*/ 59 w 63"/>
                <a:gd name="T11" fmla="*/ 8 h 38"/>
                <a:gd name="T12" fmla="*/ 52 w 63"/>
                <a:gd name="T13" fmla="*/ 2 h 38"/>
                <a:gd name="T14" fmla="*/ 42 w 63"/>
                <a:gd name="T15" fmla="*/ 0 h 38"/>
                <a:gd name="T16" fmla="*/ 29 w 63"/>
                <a:gd name="T17" fmla="*/ 0 h 38"/>
                <a:gd name="T18" fmla="*/ 18 w 63"/>
                <a:gd name="T19" fmla="*/ 2 h 38"/>
                <a:gd name="T20" fmla="*/ 8 w 63"/>
                <a:gd name="T21" fmla="*/ 7 h 38"/>
                <a:gd name="T22" fmla="*/ 2 w 63"/>
                <a:gd name="T23" fmla="*/ 14 h 38"/>
                <a:gd name="T24" fmla="*/ 0 w 63"/>
                <a:gd name="T25" fmla="*/ 22 h 38"/>
                <a:gd name="T26" fmla="*/ 4 w 63"/>
                <a:gd name="T27" fmla="*/ 29 h 38"/>
                <a:gd name="T28" fmla="*/ 11 w 63"/>
                <a:gd name="T29" fmla="*/ 34 h 38"/>
                <a:gd name="T30" fmla="*/ 20 w 63"/>
                <a:gd name="T31" fmla="*/ 37 h 38"/>
                <a:gd name="T32" fmla="*/ 33 w 63"/>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8">
                  <a:moveTo>
                    <a:pt x="33" y="38"/>
                  </a:moveTo>
                  <a:lnTo>
                    <a:pt x="45" y="34"/>
                  </a:lnTo>
                  <a:lnTo>
                    <a:pt x="55" y="30"/>
                  </a:lnTo>
                  <a:lnTo>
                    <a:pt x="60" y="23"/>
                  </a:lnTo>
                  <a:lnTo>
                    <a:pt x="63" y="15"/>
                  </a:lnTo>
                  <a:lnTo>
                    <a:pt x="59" y="8"/>
                  </a:lnTo>
                  <a:lnTo>
                    <a:pt x="52" y="2"/>
                  </a:lnTo>
                  <a:lnTo>
                    <a:pt x="42" y="0"/>
                  </a:lnTo>
                  <a:lnTo>
                    <a:pt x="29" y="0"/>
                  </a:lnTo>
                  <a:lnTo>
                    <a:pt x="18" y="2"/>
                  </a:lnTo>
                  <a:lnTo>
                    <a:pt x="8" y="7"/>
                  </a:lnTo>
                  <a:lnTo>
                    <a:pt x="2" y="14"/>
                  </a:lnTo>
                  <a:lnTo>
                    <a:pt x="0" y="22"/>
                  </a:lnTo>
                  <a:lnTo>
                    <a:pt x="4" y="29"/>
                  </a:lnTo>
                  <a:lnTo>
                    <a:pt x="11" y="34"/>
                  </a:lnTo>
                  <a:lnTo>
                    <a:pt x="20" y="37"/>
                  </a:lnTo>
                  <a:lnTo>
                    <a:pt x="3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79" name="Freeform 35"/>
            <p:cNvSpPr>
              <a:spLocks/>
            </p:cNvSpPr>
            <p:nvPr/>
          </p:nvSpPr>
          <p:spPr bwMode="auto">
            <a:xfrm>
              <a:off x="903" y="3465"/>
              <a:ext cx="6" cy="6"/>
            </a:xfrm>
            <a:custGeom>
              <a:avLst/>
              <a:gdLst>
                <a:gd name="T0" fmla="*/ 7 w 13"/>
                <a:gd name="T1" fmla="*/ 12 h 12"/>
                <a:gd name="T2" fmla="*/ 9 w 13"/>
                <a:gd name="T3" fmla="*/ 12 h 12"/>
                <a:gd name="T4" fmla="*/ 12 w 13"/>
                <a:gd name="T5" fmla="*/ 11 h 12"/>
                <a:gd name="T6" fmla="*/ 13 w 13"/>
                <a:gd name="T7" fmla="*/ 8 h 12"/>
                <a:gd name="T8" fmla="*/ 13 w 13"/>
                <a:gd name="T9" fmla="*/ 6 h 12"/>
                <a:gd name="T10" fmla="*/ 13 w 13"/>
                <a:gd name="T11" fmla="*/ 4 h 12"/>
                <a:gd name="T12" fmla="*/ 12 w 13"/>
                <a:gd name="T13" fmla="*/ 1 h 12"/>
                <a:gd name="T14" fmla="*/ 9 w 13"/>
                <a:gd name="T15" fmla="*/ 0 h 12"/>
                <a:gd name="T16" fmla="*/ 7 w 13"/>
                <a:gd name="T17" fmla="*/ 0 h 12"/>
                <a:gd name="T18" fmla="*/ 5 w 13"/>
                <a:gd name="T19" fmla="*/ 0 h 12"/>
                <a:gd name="T20" fmla="*/ 2 w 13"/>
                <a:gd name="T21" fmla="*/ 1 h 12"/>
                <a:gd name="T22" fmla="*/ 1 w 13"/>
                <a:gd name="T23" fmla="*/ 4 h 12"/>
                <a:gd name="T24" fmla="*/ 0 w 13"/>
                <a:gd name="T25" fmla="*/ 6 h 12"/>
                <a:gd name="T26" fmla="*/ 1 w 13"/>
                <a:gd name="T27" fmla="*/ 8 h 12"/>
                <a:gd name="T28" fmla="*/ 2 w 13"/>
                <a:gd name="T29" fmla="*/ 11 h 12"/>
                <a:gd name="T30" fmla="*/ 5 w 13"/>
                <a:gd name="T31" fmla="*/ 12 h 12"/>
                <a:gd name="T32" fmla="*/ 7 w 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2">
                  <a:moveTo>
                    <a:pt x="7" y="12"/>
                  </a:moveTo>
                  <a:lnTo>
                    <a:pt x="9" y="12"/>
                  </a:lnTo>
                  <a:lnTo>
                    <a:pt x="12" y="11"/>
                  </a:lnTo>
                  <a:lnTo>
                    <a:pt x="13" y="8"/>
                  </a:lnTo>
                  <a:lnTo>
                    <a:pt x="13" y="6"/>
                  </a:lnTo>
                  <a:lnTo>
                    <a:pt x="13" y="4"/>
                  </a:lnTo>
                  <a:lnTo>
                    <a:pt x="12" y="1"/>
                  </a:lnTo>
                  <a:lnTo>
                    <a:pt x="9" y="0"/>
                  </a:lnTo>
                  <a:lnTo>
                    <a:pt x="7" y="0"/>
                  </a:lnTo>
                  <a:lnTo>
                    <a:pt x="5" y="0"/>
                  </a:lnTo>
                  <a:lnTo>
                    <a:pt x="2" y="1"/>
                  </a:lnTo>
                  <a:lnTo>
                    <a:pt x="1" y="4"/>
                  </a:lnTo>
                  <a:lnTo>
                    <a:pt x="0" y="6"/>
                  </a:lnTo>
                  <a:lnTo>
                    <a:pt x="1" y="8"/>
                  </a:lnTo>
                  <a:lnTo>
                    <a:pt x="2" y="11"/>
                  </a:lnTo>
                  <a:lnTo>
                    <a:pt x="5" y="12"/>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80" name="Freeform 36"/>
            <p:cNvSpPr>
              <a:spLocks/>
            </p:cNvSpPr>
            <p:nvPr/>
          </p:nvSpPr>
          <p:spPr bwMode="auto">
            <a:xfrm>
              <a:off x="1086" y="3398"/>
              <a:ext cx="30" cy="19"/>
            </a:xfrm>
            <a:custGeom>
              <a:avLst/>
              <a:gdLst>
                <a:gd name="T0" fmla="*/ 30 w 60"/>
                <a:gd name="T1" fmla="*/ 38 h 38"/>
                <a:gd name="T2" fmla="*/ 41 w 60"/>
                <a:gd name="T3" fmla="*/ 36 h 38"/>
                <a:gd name="T4" fmla="*/ 50 w 60"/>
                <a:gd name="T5" fmla="*/ 32 h 38"/>
                <a:gd name="T6" fmla="*/ 57 w 60"/>
                <a:gd name="T7" fmla="*/ 26 h 38"/>
                <a:gd name="T8" fmla="*/ 60 w 60"/>
                <a:gd name="T9" fmla="*/ 18 h 38"/>
                <a:gd name="T10" fmla="*/ 57 w 60"/>
                <a:gd name="T11" fmla="*/ 11 h 38"/>
                <a:gd name="T12" fmla="*/ 50 w 60"/>
                <a:gd name="T13" fmla="*/ 5 h 38"/>
                <a:gd name="T14" fmla="*/ 41 w 60"/>
                <a:gd name="T15" fmla="*/ 1 h 38"/>
                <a:gd name="T16" fmla="*/ 30 w 60"/>
                <a:gd name="T17" fmla="*/ 0 h 38"/>
                <a:gd name="T18" fmla="*/ 18 w 60"/>
                <a:gd name="T19" fmla="*/ 1 h 38"/>
                <a:gd name="T20" fmla="*/ 8 w 60"/>
                <a:gd name="T21" fmla="*/ 5 h 38"/>
                <a:gd name="T22" fmla="*/ 2 w 60"/>
                <a:gd name="T23" fmla="*/ 11 h 38"/>
                <a:gd name="T24" fmla="*/ 0 w 60"/>
                <a:gd name="T25" fmla="*/ 18 h 38"/>
                <a:gd name="T26" fmla="*/ 2 w 60"/>
                <a:gd name="T27" fmla="*/ 26 h 38"/>
                <a:gd name="T28" fmla="*/ 8 w 60"/>
                <a:gd name="T29" fmla="*/ 32 h 38"/>
                <a:gd name="T30" fmla="*/ 18 w 60"/>
                <a:gd name="T31" fmla="*/ 36 h 38"/>
                <a:gd name="T32" fmla="*/ 30 w 6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30" y="38"/>
                  </a:moveTo>
                  <a:lnTo>
                    <a:pt x="41" y="36"/>
                  </a:lnTo>
                  <a:lnTo>
                    <a:pt x="50" y="32"/>
                  </a:lnTo>
                  <a:lnTo>
                    <a:pt x="57" y="26"/>
                  </a:lnTo>
                  <a:lnTo>
                    <a:pt x="60" y="18"/>
                  </a:lnTo>
                  <a:lnTo>
                    <a:pt x="57" y="11"/>
                  </a:lnTo>
                  <a:lnTo>
                    <a:pt x="50" y="5"/>
                  </a:lnTo>
                  <a:lnTo>
                    <a:pt x="41" y="1"/>
                  </a:lnTo>
                  <a:lnTo>
                    <a:pt x="30" y="0"/>
                  </a:lnTo>
                  <a:lnTo>
                    <a:pt x="18" y="1"/>
                  </a:lnTo>
                  <a:lnTo>
                    <a:pt x="8" y="5"/>
                  </a:lnTo>
                  <a:lnTo>
                    <a:pt x="2" y="11"/>
                  </a:lnTo>
                  <a:lnTo>
                    <a:pt x="0" y="18"/>
                  </a:lnTo>
                  <a:lnTo>
                    <a:pt x="2" y="26"/>
                  </a:lnTo>
                  <a:lnTo>
                    <a:pt x="8" y="32"/>
                  </a:lnTo>
                  <a:lnTo>
                    <a:pt x="18" y="36"/>
                  </a:lnTo>
                  <a:lnTo>
                    <a:pt x="30"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81" name="Freeform 37"/>
            <p:cNvSpPr>
              <a:spLocks/>
            </p:cNvSpPr>
            <p:nvPr/>
          </p:nvSpPr>
          <p:spPr bwMode="auto">
            <a:xfrm>
              <a:off x="1085" y="3394"/>
              <a:ext cx="31" cy="19"/>
            </a:xfrm>
            <a:custGeom>
              <a:avLst/>
              <a:gdLst>
                <a:gd name="T0" fmla="*/ 34 w 63"/>
                <a:gd name="T1" fmla="*/ 39 h 39"/>
                <a:gd name="T2" fmla="*/ 45 w 63"/>
                <a:gd name="T3" fmla="*/ 36 h 39"/>
                <a:gd name="T4" fmla="*/ 56 w 63"/>
                <a:gd name="T5" fmla="*/ 31 h 39"/>
                <a:gd name="T6" fmla="*/ 61 w 63"/>
                <a:gd name="T7" fmla="*/ 24 h 39"/>
                <a:gd name="T8" fmla="*/ 63 w 63"/>
                <a:gd name="T9" fmla="*/ 16 h 39"/>
                <a:gd name="T10" fmla="*/ 59 w 63"/>
                <a:gd name="T11" fmla="*/ 10 h 39"/>
                <a:gd name="T12" fmla="*/ 52 w 63"/>
                <a:gd name="T13" fmla="*/ 4 h 39"/>
                <a:gd name="T14" fmla="*/ 42 w 63"/>
                <a:gd name="T15" fmla="*/ 0 h 39"/>
                <a:gd name="T16" fmla="*/ 29 w 63"/>
                <a:gd name="T17" fmla="*/ 0 h 39"/>
                <a:gd name="T18" fmla="*/ 18 w 63"/>
                <a:gd name="T19" fmla="*/ 4 h 39"/>
                <a:gd name="T20" fmla="*/ 8 w 63"/>
                <a:gd name="T21" fmla="*/ 8 h 39"/>
                <a:gd name="T22" fmla="*/ 2 w 63"/>
                <a:gd name="T23" fmla="*/ 15 h 39"/>
                <a:gd name="T24" fmla="*/ 0 w 63"/>
                <a:gd name="T25" fmla="*/ 23 h 39"/>
                <a:gd name="T26" fmla="*/ 4 w 63"/>
                <a:gd name="T27" fmla="*/ 30 h 39"/>
                <a:gd name="T28" fmla="*/ 11 w 63"/>
                <a:gd name="T29" fmla="*/ 36 h 39"/>
                <a:gd name="T30" fmla="*/ 21 w 63"/>
                <a:gd name="T31" fmla="*/ 38 h 39"/>
                <a:gd name="T32" fmla="*/ 34 w 63"/>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9">
                  <a:moveTo>
                    <a:pt x="34" y="39"/>
                  </a:moveTo>
                  <a:lnTo>
                    <a:pt x="45" y="36"/>
                  </a:lnTo>
                  <a:lnTo>
                    <a:pt x="56" y="31"/>
                  </a:lnTo>
                  <a:lnTo>
                    <a:pt x="61" y="24"/>
                  </a:lnTo>
                  <a:lnTo>
                    <a:pt x="63" y="16"/>
                  </a:lnTo>
                  <a:lnTo>
                    <a:pt x="59" y="10"/>
                  </a:lnTo>
                  <a:lnTo>
                    <a:pt x="52" y="4"/>
                  </a:lnTo>
                  <a:lnTo>
                    <a:pt x="42" y="0"/>
                  </a:lnTo>
                  <a:lnTo>
                    <a:pt x="29" y="0"/>
                  </a:lnTo>
                  <a:lnTo>
                    <a:pt x="18" y="4"/>
                  </a:lnTo>
                  <a:lnTo>
                    <a:pt x="8" y="8"/>
                  </a:lnTo>
                  <a:lnTo>
                    <a:pt x="2" y="15"/>
                  </a:lnTo>
                  <a:lnTo>
                    <a:pt x="0" y="23"/>
                  </a:lnTo>
                  <a:lnTo>
                    <a:pt x="4" y="30"/>
                  </a:lnTo>
                  <a:lnTo>
                    <a:pt x="11" y="36"/>
                  </a:lnTo>
                  <a:lnTo>
                    <a:pt x="21" y="38"/>
                  </a:lnTo>
                  <a:lnTo>
                    <a:pt x="3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82" name="Freeform 38"/>
            <p:cNvSpPr>
              <a:spLocks/>
            </p:cNvSpPr>
            <p:nvPr/>
          </p:nvSpPr>
          <p:spPr bwMode="auto">
            <a:xfrm>
              <a:off x="1111" y="3403"/>
              <a:ext cx="6" cy="6"/>
            </a:xfrm>
            <a:custGeom>
              <a:avLst/>
              <a:gdLst>
                <a:gd name="T0" fmla="*/ 7 w 13"/>
                <a:gd name="T1" fmla="*/ 11 h 11"/>
                <a:gd name="T2" fmla="*/ 9 w 13"/>
                <a:gd name="T3" fmla="*/ 11 h 11"/>
                <a:gd name="T4" fmla="*/ 12 w 13"/>
                <a:gd name="T5" fmla="*/ 10 h 11"/>
                <a:gd name="T6" fmla="*/ 13 w 13"/>
                <a:gd name="T7" fmla="*/ 8 h 11"/>
                <a:gd name="T8" fmla="*/ 13 w 13"/>
                <a:gd name="T9" fmla="*/ 5 h 11"/>
                <a:gd name="T10" fmla="*/ 13 w 13"/>
                <a:gd name="T11" fmla="*/ 3 h 11"/>
                <a:gd name="T12" fmla="*/ 12 w 13"/>
                <a:gd name="T13" fmla="*/ 1 h 11"/>
                <a:gd name="T14" fmla="*/ 9 w 13"/>
                <a:gd name="T15" fmla="*/ 0 h 11"/>
                <a:gd name="T16" fmla="*/ 7 w 13"/>
                <a:gd name="T17" fmla="*/ 0 h 11"/>
                <a:gd name="T18" fmla="*/ 5 w 13"/>
                <a:gd name="T19" fmla="*/ 0 h 11"/>
                <a:gd name="T20" fmla="*/ 2 w 13"/>
                <a:gd name="T21" fmla="*/ 1 h 11"/>
                <a:gd name="T22" fmla="*/ 1 w 13"/>
                <a:gd name="T23" fmla="*/ 3 h 11"/>
                <a:gd name="T24" fmla="*/ 0 w 13"/>
                <a:gd name="T25" fmla="*/ 5 h 11"/>
                <a:gd name="T26" fmla="*/ 1 w 13"/>
                <a:gd name="T27" fmla="*/ 8 h 11"/>
                <a:gd name="T28" fmla="*/ 2 w 13"/>
                <a:gd name="T29" fmla="*/ 10 h 11"/>
                <a:gd name="T30" fmla="*/ 5 w 13"/>
                <a:gd name="T31" fmla="*/ 11 h 11"/>
                <a:gd name="T32" fmla="*/ 7 w 13"/>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7" y="11"/>
                  </a:moveTo>
                  <a:lnTo>
                    <a:pt x="9" y="11"/>
                  </a:lnTo>
                  <a:lnTo>
                    <a:pt x="12" y="10"/>
                  </a:lnTo>
                  <a:lnTo>
                    <a:pt x="13" y="8"/>
                  </a:lnTo>
                  <a:lnTo>
                    <a:pt x="13" y="5"/>
                  </a:lnTo>
                  <a:lnTo>
                    <a:pt x="13" y="3"/>
                  </a:lnTo>
                  <a:lnTo>
                    <a:pt x="12" y="1"/>
                  </a:lnTo>
                  <a:lnTo>
                    <a:pt x="9" y="0"/>
                  </a:lnTo>
                  <a:lnTo>
                    <a:pt x="7" y="0"/>
                  </a:lnTo>
                  <a:lnTo>
                    <a:pt x="5" y="0"/>
                  </a:lnTo>
                  <a:lnTo>
                    <a:pt x="2" y="1"/>
                  </a:lnTo>
                  <a:lnTo>
                    <a:pt x="1" y="3"/>
                  </a:lnTo>
                  <a:lnTo>
                    <a:pt x="0" y="5"/>
                  </a:lnTo>
                  <a:lnTo>
                    <a:pt x="1" y="8"/>
                  </a:lnTo>
                  <a:lnTo>
                    <a:pt x="2" y="10"/>
                  </a:lnTo>
                  <a:lnTo>
                    <a:pt x="5" y="11"/>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83" name="Freeform 39"/>
            <p:cNvSpPr>
              <a:spLocks/>
            </p:cNvSpPr>
            <p:nvPr/>
          </p:nvSpPr>
          <p:spPr bwMode="auto">
            <a:xfrm>
              <a:off x="1181" y="3910"/>
              <a:ext cx="119" cy="195"/>
            </a:xfrm>
            <a:custGeom>
              <a:avLst/>
              <a:gdLst>
                <a:gd name="T0" fmla="*/ 4 w 236"/>
                <a:gd name="T1" fmla="*/ 0 h 389"/>
                <a:gd name="T2" fmla="*/ 0 w 236"/>
                <a:gd name="T3" fmla="*/ 54 h 389"/>
                <a:gd name="T4" fmla="*/ 68 w 236"/>
                <a:gd name="T5" fmla="*/ 140 h 389"/>
                <a:gd name="T6" fmla="*/ 68 w 236"/>
                <a:gd name="T7" fmla="*/ 380 h 389"/>
                <a:gd name="T8" fmla="*/ 236 w 236"/>
                <a:gd name="T9" fmla="*/ 389 h 389"/>
                <a:gd name="T10" fmla="*/ 231 w 236"/>
                <a:gd name="T11" fmla="*/ 384 h 389"/>
                <a:gd name="T12" fmla="*/ 218 w 236"/>
                <a:gd name="T13" fmla="*/ 372 h 389"/>
                <a:gd name="T14" fmla="*/ 199 w 236"/>
                <a:gd name="T15" fmla="*/ 355 h 389"/>
                <a:gd name="T16" fmla="*/ 178 w 236"/>
                <a:gd name="T17" fmla="*/ 335 h 389"/>
                <a:gd name="T18" fmla="*/ 159 w 236"/>
                <a:gd name="T19" fmla="*/ 315 h 389"/>
                <a:gd name="T20" fmla="*/ 143 w 236"/>
                <a:gd name="T21" fmla="*/ 299 h 389"/>
                <a:gd name="T22" fmla="*/ 132 w 236"/>
                <a:gd name="T23" fmla="*/ 288 h 389"/>
                <a:gd name="T24" fmla="*/ 131 w 236"/>
                <a:gd name="T25" fmla="*/ 284 h 389"/>
                <a:gd name="T26" fmla="*/ 138 w 236"/>
                <a:gd name="T27" fmla="*/ 287 h 389"/>
                <a:gd name="T28" fmla="*/ 147 w 236"/>
                <a:gd name="T29" fmla="*/ 290 h 389"/>
                <a:gd name="T30" fmla="*/ 159 w 236"/>
                <a:gd name="T31" fmla="*/ 295 h 389"/>
                <a:gd name="T32" fmla="*/ 170 w 236"/>
                <a:gd name="T33" fmla="*/ 299 h 389"/>
                <a:gd name="T34" fmla="*/ 181 w 236"/>
                <a:gd name="T35" fmla="*/ 304 h 389"/>
                <a:gd name="T36" fmla="*/ 190 w 236"/>
                <a:gd name="T37" fmla="*/ 308 h 389"/>
                <a:gd name="T38" fmla="*/ 197 w 236"/>
                <a:gd name="T39" fmla="*/ 311 h 389"/>
                <a:gd name="T40" fmla="*/ 199 w 236"/>
                <a:gd name="T41" fmla="*/ 312 h 389"/>
                <a:gd name="T42" fmla="*/ 95 w 236"/>
                <a:gd name="T43" fmla="*/ 140 h 389"/>
                <a:gd name="T44" fmla="*/ 46 w 236"/>
                <a:gd name="T45" fmla="*/ 31 h 389"/>
                <a:gd name="T46" fmla="*/ 4 w 236"/>
                <a:gd name="T4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 h="389">
                  <a:moveTo>
                    <a:pt x="4" y="0"/>
                  </a:moveTo>
                  <a:lnTo>
                    <a:pt x="0" y="54"/>
                  </a:lnTo>
                  <a:lnTo>
                    <a:pt x="68" y="140"/>
                  </a:lnTo>
                  <a:lnTo>
                    <a:pt x="68" y="380"/>
                  </a:lnTo>
                  <a:lnTo>
                    <a:pt x="236" y="389"/>
                  </a:lnTo>
                  <a:lnTo>
                    <a:pt x="231" y="384"/>
                  </a:lnTo>
                  <a:lnTo>
                    <a:pt x="218" y="372"/>
                  </a:lnTo>
                  <a:lnTo>
                    <a:pt x="199" y="355"/>
                  </a:lnTo>
                  <a:lnTo>
                    <a:pt x="178" y="335"/>
                  </a:lnTo>
                  <a:lnTo>
                    <a:pt x="159" y="315"/>
                  </a:lnTo>
                  <a:lnTo>
                    <a:pt x="143" y="299"/>
                  </a:lnTo>
                  <a:lnTo>
                    <a:pt x="132" y="288"/>
                  </a:lnTo>
                  <a:lnTo>
                    <a:pt x="131" y="284"/>
                  </a:lnTo>
                  <a:lnTo>
                    <a:pt x="138" y="287"/>
                  </a:lnTo>
                  <a:lnTo>
                    <a:pt x="147" y="290"/>
                  </a:lnTo>
                  <a:lnTo>
                    <a:pt x="159" y="295"/>
                  </a:lnTo>
                  <a:lnTo>
                    <a:pt x="170" y="299"/>
                  </a:lnTo>
                  <a:lnTo>
                    <a:pt x="181" y="304"/>
                  </a:lnTo>
                  <a:lnTo>
                    <a:pt x="190" y="308"/>
                  </a:lnTo>
                  <a:lnTo>
                    <a:pt x="197" y="311"/>
                  </a:lnTo>
                  <a:lnTo>
                    <a:pt x="199" y="312"/>
                  </a:lnTo>
                  <a:lnTo>
                    <a:pt x="95" y="140"/>
                  </a:lnTo>
                  <a:lnTo>
                    <a:pt x="46" y="31"/>
                  </a:lnTo>
                  <a:lnTo>
                    <a:pt x="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84" name="Freeform 40"/>
            <p:cNvSpPr>
              <a:spLocks/>
            </p:cNvSpPr>
            <p:nvPr/>
          </p:nvSpPr>
          <p:spPr bwMode="auto">
            <a:xfrm>
              <a:off x="817" y="3161"/>
              <a:ext cx="215" cy="65"/>
            </a:xfrm>
            <a:custGeom>
              <a:avLst/>
              <a:gdLst>
                <a:gd name="T0" fmla="*/ 5 w 431"/>
                <a:gd name="T1" fmla="*/ 73 h 129"/>
                <a:gd name="T2" fmla="*/ 7 w 431"/>
                <a:gd name="T3" fmla="*/ 75 h 129"/>
                <a:gd name="T4" fmla="*/ 14 w 431"/>
                <a:gd name="T5" fmla="*/ 79 h 129"/>
                <a:gd name="T6" fmla="*/ 26 w 431"/>
                <a:gd name="T7" fmla="*/ 86 h 129"/>
                <a:gd name="T8" fmla="*/ 41 w 431"/>
                <a:gd name="T9" fmla="*/ 94 h 129"/>
                <a:gd name="T10" fmla="*/ 59 w 431"/>
                <a:gd name="T11" fmla="*/ 104 h 129"/>
                <a:gd name="T12" fmla="*/ 81 w 431"/>
                <a:gd name="T13" fmla="*/ 113 h 129"/>
                <a:gd name="T14" fmla="*/ 106 w 431"/>
                <a:gd name="T15" fmla="*/ 121 h 129"/>
                <a:gd name="T16" fmla="*/ 135 w 431"/>
                <a:gd name="T17" fmla="*/ 126 h 129"/>
                <a:gd name="T18" fmla="*/ 165 w 431"/>
                <a:gd name="T19" fmla="*/ 129 h 129"/>
                <a:gd name="T20" fmla="*/ 199 w 431"/>
                <a:gd name="T21" fmla="*/ 128 h 129"/>
                <a:gd name="T22" fmla="*/ 234 w 431"/>
                <a:gd name="T23" fmla="*/ 123 h 129"/>
                <a:gd name="T24" fmla="*/ 271 w 431"/>
                <a:gd name="T25" fmla="*/ 113 h 129"/>
                <a:gd name="T26" fmla="*/ 309 w 431"/>
                <a:gd name="T27" fmla="*/ 96 h 129"/>
                <a:gd name="T28" fmla="*/ 350 w 431"/>
                <a:gd name="T29" fmla="*/ 71 h 129"/>
                <a:gd name="T30" fmla="*/ 390 w 431"/>
                <a:gd name="T31" fmla="*/ 40 h 129"/>
                <a:gd name="T32" fmla="*/ 431 w 431"/>
                <a:gd name="T33" fmla="*/ 0 h 129"/>
                <a:gd name="T34" fmla="*/ 429 w 431"/>
                <a:gd name="T35" fmla="*/ 2 h 129"/>
                <a:gd name="T36" fmla="*/ 422 w 431"/>
                <a:gd name="T37" fmla="*/ 7 h 129"/>
                <a:gd name="T38" fmla="*/ 409 w 431"/>
                <a:gd name="T39" fmla="*/ 15 h 129"/>
                <a:gd name="T40" fmla="*/ 394 w 431"/>
                <a:gd name="T41" fmla="*/ 24 h 129"/>
                <a:gd name="T42" fmla="*/ 375 w 431"/>
                <a:gd name="T43" fmla="*/ 36 h 129"/>
                <a:gd name="T44" fmla="*/ 351 w 431"/>
                <a:gd name="T45" fmla="*/ 47 h 129"/>
                <a:gd name="T46" fmla="*/ 325 w 431"/>
                <a:gd name="T47" fmla="*/ 59 h 129"/>
                <a:gd name="T48" fmla="*/ 295 w 431"/>
                <a:gd name="T49" fmla="*/ 70 h 129"/>
                <a:gd name="T50" fmla="*/ 264 w 431"/>
                <a:gd name="T51" fmla="*/ 79 h 129"/>
                <a:gd name="T52" fmla="*/ 231 w 431"/>
                <a:gd name="T53" fmla="*/ 88 h 129"/>
                <a:gd name="T54" fmla="*/ 195 w 431"/>
                <a:gd name="T55" fmla="*/ 92 h 129"/>
                <a:gd name="T56" fmla="*/ 157 w 431"/>
                <a:gd name="T57" fmla="*/ 93 h 129"/>
                <a:gd name="T58" fmla="*/ 119 w 431"/>
                <a:gd name="T59" fmla="*/ 91 h 129"/>
                <a:gd name="T60" fmla="*/ 80 w 431"/>
                <a:gd name="T61" fmla="*/ 84 h 129"/>
                <a:gd name="T62" fmla="*/ 41 w 431"/>
                <a:gd name="T63" fmla="*/ 73 h 129"/>
                <a:gd name="T64" fmla="*/ 0 w 431"/>
                <a:gd name="T65" fmla="*/ 54 h 129"/>
                <a:gd name="T66" fmla="*/ 5 w 431"/>
                <a:gd name="T67"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129">
                  <a:moveTo>
                    <a:pt x="5" y="73"/>
                  </a:moveTo>
                  <a:lnTo>
                    <a:pt x="7" y="75"/>
                  </a:lnTo>
                  <a:lnTo>
                    <a:pt x="14" y="79"/>
                  </a:lnTo>
                  <a:lnTo>
                    <a:pt x="26" y="86"/>
                  </a:lnTo>
                  <a:lnTo>
                    <a:pt x="41" y="94"/>
                  </a:lnTo>
                  <a:lnTo>
                    <a:pt x="59" y="104"/>
                  </a:lnTo>
                  <a:lnTo>
                    <a:pt x="81" y="113"/>
                  </a:lnTo>
                  <a:lnTo>
                    <a:pt x="106" y="121"/>
                  </a:lnTo>
                  <a:lnTo>
                    <a:pt x="135" y="126"/>
                  </a:lnTo>
                  <a:lnTo>
                    <a:pt x="165" y="129"/>
                  </a:lnTo>
                  <a:lnTo>
                    <a:pt x="199" y="128"/>
                  </a:lnTo>
                  <a:lnTo>
                    <a:pt x="234" y="123"/>
                  </a:lnTo>
                  <a:lnTo>
                    <a:pt x="271" y="113"/>
                  </a:lnTo>
                  <a:lnTo>
                    <a:pt x="309" y="96"/>
                  </a:lnTo>
                  <a:lnTo>
                    <a:pt x="350" y="71"/>
                  </a:lnTo>
                  <a:lnTo>
                    <a:pt x="390" y="40"/>
                  </a:lnTo>
                  <a:lnTo>
                    <a:pt x="431" y="0"/>
                  </a:lnTo>
                  <a:lnTo>
                    <a:pt x="429" y="2"/>
                  </a:lnTo>
                  <a:lnTo>
                    <a:pt x="422" y="7"/>
                  </a:lnTo>
                  <a:lnTo>
                    <a:pt x="409" y="15"/>
                  </a:lnTo>
                  <a:lnTo>
                    <a:pt x="394" y="24"/>
                  </a:lnTo>
                  <a:lnTo>
                    <a:pt x="375" y="36"/>
                  </a:lnTo>
                  <a:lnTo>
                    <a:pt x="351" y="47"/>
                  </a:lnTo>
                  <a:lnTo>
                    <a:pt x="325" y="59"/>
                  </a:lnTo>
                  <a:lnTo>
                    <a:pt x="295" y="70"/>
                  </a:lnTo>
                  <a:lnTo>
                    <a:pt x="264" y="79"/>
                  </a:lnTo>
                  <a:lnTo>
                    <a:pt x="231" y="88"/>
                  </a:lnTo>
                  <a:lnTo>
                    <a:pt x="195" y="92"/>
                  </a:lnTo>
                  <a:lnTo>
                    <a:pt x="157" y="93"/>
                  </a:lnTo>
                  <a:lnTo>
                    <a:pt x="119" y="91"/>
                  </a:lnTo>
                  <a:lnTo>
                    <a:pt x="80" y="84"/>
                  </a:lnTo>
                  <a:lnTo>
                    <a:pt x="41" y="73"/>
                  </a:lnTo>
                  <a:lnTo>
                    <a:pt x="0" y="54"/>
                  </a:lnTo>
                  <a:lnTo>
                    <a:pt x="5" y="73"/>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85" name="Freeform 41"/>
            <p:cNvSpPr>
              <a:spLocks/>
            </p:cNvSpPr>
            <p:nvPr/>
          </p:nvSpPr>
          <p:spPr bwMode="auto">
            <a:xfrm>
              <a:off x="839" y="3152"/>
              <a:ext cx="150" cy="33"/>
            </a:xfrm>
            <a:custGeom>
              <a:avLst/>
              <a:gdLst>
                <a:gd name="T0" fmla="*/ 0 w 300"/>
                <a:gd name="T1" fmla="*/ 27 h 64"/>
                <a:gd name="T2" fmla="*/ 1 w 300"/>
                <a:gd name="T3" fmla="*/ 28 h 64"/>
                <a:gd name="T4" fmla="*/ 6 w 300"/>
                <a:gd name="T5" fmla="*/ 31 h 64"/>
                <a:gd name="T6" fmla="*/ 13 w 300"/>
                <a:gd name="T7" fmla="*/ 35 h 64"/>
                <a:gd name="T8" fmla="*/ 23 w 300"/>
                <a:gd name="T9" fmla="*/ 41 h 64"/>
                <a:gd name="T10" fmla="*/ 35 w 300"/>
                <a:gd name="T11" fmla="*/ 47 h 64"/>
                <a:gd name="T12" fmla="*/ 50 w 300"/>
                <a:gd name="T13" fmla="*/ 51 h 64"/>
                <a:gd name="T14" fmla="*/ 66 w 300"/>
                <a:gd name="T15" fmla="*/ 57 h 64"/>
                <a:gd name="T16" fmla="*/ 86 w 300"/>
                <a:gd name="T17" fmla="*/ 61 h 64"/>
                <a:gd name="T18" fmla="*/ 106 w 300"/>
                <a:gd name="T19" fmla="*/ 63 h 64"/>
                <a:gd name="T20" fmla="*/ 129 w 300"/>
                <a:gd name="T21" fmla="*/ 64 h 64"/>
                <a:gd name="T22" fmla="*/ 154 w 300"/>
                <a:gd name="T23" fmla="*/ 62 h 64"/>
                <a:gd name="T24" fmla="*/ 180 w 300"/>
                <a:gd name="T25" fmla="*/ 57 h 64"/>
                <a:gd name="T26" fmla="*/ 208 w 300"/>
                <a:gd name="T27" fmla="*/ 49 h 64"/>
                <a:gd name="T28" fmla="*/ 238 w 300"/>
                <a:gd name="T29" fmla="*/ 38 h 64"/>
                <a:gd name="T30" fmla="*/ 268 w 300"/>
                <a:gd name="T31" fmla="*/ 20 h 64"/>
                <a:gd name="T32" fmla="*/ 300 w 300"/>
                <a:gd name="T33" fmla="*/ 0 h 64"/>
                <a:gd name="T34" fmla="*/ 298 w 300"/>
                <a:gd name="T35" fmla="*/ 1 h 64"/>
                <a:gd name="T36" fmla="*/ 292 w 300"/>
                <a:gd name="T37" fmla="*/ 3 h 64"/>
                <a:gd name="T38" fmla="*/ 281 w 300"/>
                <a:gd name="T39" fmla="*/ 6 h 64"/>
                <a:gd name="T40" fmla="*/ 268 w 300"/>
                <a:gd name="T41" fmla="*/ 11 h 64"/>
                <a:gd name="T42" fmla="*/ 252 w 300"/>
                <a:gd name="T43" fmla="*/ 17 h 64"/>
                <a:gd name="T44" fmla="*/ 233 w 300"/>
                <a:gd name="T45" fmla="*/ 23 h 64"/>
                <a:gd name="T46" fmla="*/ 212 w 300"/>
                <a:gd name="T47" fmla="*/ 28 h 64"/>
                <a:gd name="T48" fmla="*/ 189 w 300"/>
                <a:gd name="T49" fmla="*/ 34 h 64"/>
                <a:gd name="T50" fmla="*/ 166 w 300"/>
                <a:gd name="T51" fmla="*/ 39 h 64"/>
                <a:gd name="T52" fmla="*/ 141 w 300"/>
                <a:gd name="T53" fmla="*/ 42 h 64"/>
                <a:gd name="T54" fmla="*/ 117 w 300"/>
                <a:gd name="T55" fmla="*/ 44 h 64"/>
                <a:gd name="T56" fmla="*/ 91 w 300"/>
                <a:gd name="T57" fmla="*/ 46 h 64"/>
                <a:gd name="T58" fmla="*/ 67 w 300"/>
                <a:gd name="T59" fmla="*/ 44 h 64"/>
                <a:gd name="T60" fmla="*/ 43 w 300"/>
                <a:gd name="T61" fmla="*/ 41 h 64"/>
                <a:gd name="T62" fmla="*/ 21 w 300"/>
                <a:gd name="T63" fmla="*/ 35 h 64"/>
                <a:gd name="T64" fmla="*/ 0 w 300"/>
                <a:gd name="T65"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64">
                  <a:moveTo>
                    <a:pt x="0" y="27"/>
                  </a:moveTo>
                  <a:lnTo>
                    <a:pt x="1" y="28"/>
                  </a:lnTo>
                  <a:lnTo>
                    <a:pt x="6" y="31"/>
                  </a:lnTo>
                  <a:lnTo>
                    <a:pt x="13" y="35"/>
                  </a:lnTo>
                  <a:lnTo>
                    <a:pt x="23" y="41"/>
                  </a:lnTo>
                  <a:lnTo>
                    <a:pt x="35" y="47"/>
                  </a:lnTo>
                  <a:lnTo>
                    <a:pt x="50" y="51"/>
                  </a:lnTo>
                  <a:lnTo>
                    <a:pt x="66" y="57"/>
                  </a:lnTo>
                  <a:lnTo>
                    <a:pt x="86" y="61"/>
                  </a:lnTo>
                  <a:lnTo>
                    <a:pt x="106" y="63"/>
                  </a:lnTo>
                  <a:lnTo>
                    <a:pt x="129" y="64"/>
                  </a:lnTo>
                  <a:lnTo>
                    <a:pt x="154" y="62"/>
                  </a:lnTo>
                  <a:lnTo>
                    <a:pt x="180" y="57"/>
                  </a:lnTo>
                  <a:lnTo>
                    <a:pt x="208" y="49"/>
                  </a:lnTo>
                  <a:lnTo>
                    <a:pt x="238" y="38"/>
                  </a:lnTo>
                  <a:lnTo>
                    <a:pt x="268" y="20"/>
                  </a:lnTo>
                  <a:lnTo>
                    <a:pt x="300" y="0"/>
                  </a:lnTo>
                  <a:lnTo>
                    <a:pt x="298" y="1"/>
                  </a:lnTo>
                  <a:lnTo>
                    <a:pt x="292" y="3"/>
                  </a:lnTo>
                  <a:lnTo>
                    <a:pt x="281" y="6"/>
                  </a:lnTo>
                  <a:lnTo>
                    <a:pt x="268" y="11"/>
                  </a:lnTo>
                  <a:lnTo>
                    <a:pt x="252" y="17"/>
                  </a:lnTo>
                  <a:lnTo>
                    <a:pt x="233" y="23"/>
                  </a:lnTo>
                  <a:lnTo>
                    <a:pt x="212" y="28"/>
                  </a:lnTo>
                  <a:lnTo>
                    <a:pt x="189" y="34"/>
                  </a:lnTo>
                  <a:lnTo>
                    <a:pt x="166" y="39"/>
                  </a:lnTo>
                  <a:lnTo>
                    <a:pt x="141" y="42"/>
                  </a:lnTo>
                  <a:lnTo>
                    <a:pt x="117" y="44"/>
                  </a:lnTo>
                  <a:lnTo>
                    <a:pt x="91" y="46"/>
                  </a:lnTo>
                  <a:lnTo>
                    <a:pt x="67" y="44"/>
                  </a:lnTo>
                  <a:lnTo>
                    <a:pt x="43" y="41"/>
                  </a:lnTo>
                  <a:lnTo>
                    <a:pt x="21" y="35"/>
                  </a:lnTo>
                  <a:lnTo>
                    <a:pt x="0" y="27"/>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86" name="Freeform 42"/>
            <p:cNvSpPr>
              <a:spLocks/>
            </p:cNvSpPr>
            <p:nvPr/>
          </p:nvSpPr>
          <p:spPr bwMode="auto">
            <a:xfrm>
              <a:off x="1198" y="3252"/>
              <a:ext cx="90" cy="123"/>
            </a:xfrm>
            <a:custGeom>
              <a:avLst/>
              <a:gdLst>
                <a:gd name="T0" fmla="*/ 0 w 181"/>
                <a:gd name="T1" fmla="*/ 0 h 245"/>
                <a:gd name="T2" fmla="*/ 8 w 181"/>
                <a:gd name="T3" fmla="*/ 4 h 245"/>
                <a:gd name="T4" fmla="*/ 28 w 181"/>
                <a:gd name="T5" fmla="*/ 17 h 245"/>
                <a:gd name="T6" fmla="*/ 57 w 181"/>
                <a:gd name="T7" fmla="*/ 38 h 245"/>
                <a:gd name="T8" fmla="*/ 89 w 181"/>
                <a:gd name="T9" fmla="*/ 67 h 245"/>
                <a:gd name="T10" fmla="*/ 120 w 181"/>
                <a:gd name="T11" fmla="*/ 101 h 245"/>
                <a:gd name="T12" fmla="*/ 145 w 181"/>
                <a:gd name="T13" fmla="*/ 144 h 245"/>
                <a:gd name="T14" fmla="*/ 161 w 181"/>
                <a:gd name="T15" fmla="*/ 192 h 245"/>
                <a:gd name="T16" fmla="*/ 164 w 181"/>
                <a:gd name="T17" fmla="*/ 245 h 245"/>
                <a:gd name="T18" fmla="*/ 165 w 181"/>
                <a:gd name="T19" fmla="*/ 243 h 245"/>
                <a:gd name="T20" fmla="*/ 167 w 181"/>
                <a:gd name="T21" fmla="*/ 237 h 245"/>
                <a:gd name="T22" fmla="*/ 171 w 181"/>
                <a:gd name="T23" fmla="*/ 228 h 245"/>
                <a:gd name="T24" fmla="*/ 174 w 181"/>
                <a:gd name="T25" fmla="*/ 216 h 245"/>
                <a:gd name="T26" fmla="*/ 178 w 181"/>
                <a:gd name="T27" fmla="*/ 201 h 245"/>
                <a:gd name="T28" fmla="*/ 180 w 181"/>
                <a:gd name="T29" fmla="*/ 185 h 245"/>
                <a:gd name="T30" fmla="*/ 181 w 181"/>
                <a:gd name="T31" fmla="*/ 167 h 245"/>
                <a:gd name="T32" fmla="*/ 179 w 181"/>
                <a:gd name="T33" fmla="*/ 148 h 245"/>
                <a:gd name="T34" fmla="*/ 174 w 181"/>
                <a:gd name="T35" fmla="*/ 128 h 245"/>
                <a:gd name="T36" fmla="*/ 165 w 181"/>
                <a:gd name="T37" fmla="*/ 107 h 245"/>
                <a:gd name="T38" fmla="*/ 152 w 181"/>
                <a:gd name="T39" fmla="*/ 87 h 245"/>
                <a:gd name="T40" fmla="*/ 135 w 181"/>
                <a:gd name="T41" fmla="*/ 67 h 245"/>
                <a:gd name="T42" fmla="*/ 111 w 181"/>
                <a:gd name="T43" fmla="*/ 48 h 245"/>
                <a:gd name="T44" fmla="*/ 81 w 181"/>
                <a:gd name="T45" fmla="*/ 30 h 245"/>
                <a:gd name="T46" fmla="*/ 45 w 181"/>
                <a:gd name="T47" fmla="*/ 14 h 245"/>
                <a:gd name="T48" fmla="*/ 0 w 181"/>
                <a:gd name="T4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45">
                  <a:moveTo>
                    <a:pt x="0" y="0"/>
                  </a:moveTo>
                  <a:lnTo>
                    <a:pt x="8" y="4"/>
                  </a:lnTo>
                  <a:lnTo>
                    <a:pt x="28" y="17"/>
                  </a:lnTo>
                  <a:lnTo>
                    <a:pt x="57" y="38"/>
                  </a:lnTo>
                  <a:lnTo>
                    <a:pt x="89" y="67"/>
                  </a:lnTo>
                  <a:lnTo>
                    <a:pt x="120" y="101"/>
                  </a:lnTo>
                  <a:lnTo>
                    <a:pt x="145" y="144"/>
                  </a:lnTo>
                  <a:lnTo>
                    <a:pt x="161" y="192"/>
                  </a:lnTo>
                  <a:lnTo>
                    <a:pt x="164" y="245"/>
                  </a:lnTo>
                  <a:lnTo>
                    <a:pt x="165" y="243"/>
                  </a:lnTo>
                  <a:lnTo>
                    <a:pt x="167" y="237"/>
                  </a:lnTo>
                  <a:lnTo>
                    <a:pt x="171" y="228"/>
                  </a:lnTo>
                  <a:lnTo>
                    <a:pt x="174" y="216"/>
                  </a:lnTo>
                  <a:lnTo>
                    <a:pt x="178" y="201"/>
                  </a:lnTo>
                  <a:lnTo>
                    <a:pt x="180" y="185"/>
                  </a:lnTo>
                  <a:lnTo>
                    <a:pt x="181" y="167"/>
                  </a:lnTo>
                  <a:lnTo>
                    <a:pt x="179" y="148"/>
                  </a:lnTo>
                  <a:lnTo>
                    <a:pt x="174" y="128"/>
                  </a:lnTo>
                  <a:lnTo>
                    <a:pt x="165" y="107"/>
                  </a:lnTo>
                  <a:lnTo>
                    <a:pt x="152" y="87"/>
                  </a:lnTo>
                  <a:lnTo>
                    <a:pt x="135" y="67"/>
                  </a:lnTo>
                  <a:lnTo>
                    <a:pt x="111" y="48"/>
                  </a:lnTo>
                  <a:lnTo>
                    <a:pt x="81" y="30"/>
                  </a:lnTo>
                  <a:lnTo>
                    <a:pt x="45" y="14"/>
                  </a:lnTo>
                  <a:lnTo>
                    <a:pt x="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088" name="Group 47"/>
          <p:cNvGrpSpPr>
            <a:grpSpLocks noChangeAspect="1"/>
          </p:cNvGrpSpPr>
          <p:nvPr/>
        </p:nvGrpSpPr>
        <p:grpSpPr bwMode="auto">
          <a:xfrm>
            <a:off x="755576" y="4797425"/>
            <a:ext cx="1625600" cy="1790700"/>
            <a:chOff x="496" y="3022"/>
            <a:chExt cx="1024" cy="1128"/>
          </a:xfrm>
        </p:grpSpPr>
        <p:sp>
          <p:nvSpPr>
            <p:cNvPr id="3089" name="AutoShape 46"/>
            <p:cNvSpPr>
              <a:spLocks noChangeAspect="1" noChangeArrowheads="1" noTextEdit="1"/>
            </p:cNvSpPr>
            <p:nvPr/>
          </p:nvSpPr>
          <p:spPr bwMode="auto">
            <a:xfrm>
              <a:off x="496" y="3022"/>
              <a:ext cx="102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0" name="Rectangle 48"/>
            <p:cNvSpPr>
              <a:spLocks noChangeArrowheads="1"/>
            </p:cNvSpPr>
            <p:nvPr/>
          </p:nvSpPr>
          <p:spPr bwMode="auto">
            <a:xfrm>
              <a:off x="606" y="3022"/>
              <a:ext cx="914" cy="11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1" name="Rectangle 49"/>
            <p:cNvSpPr>
              <a:spLocks noChangeArrowheads="1"/>
            </p:cNvSpPr>
            <p:nvPr/>
          </p:nvSpPr>
          <p:spPr bwMode="auto">
            <a:xfrm>
              <a:off x="630" y="3046"/>
              <a:ext cx="866" cy="1081"/>
            </a:xfrm>
            <a:prstGeom prst="rect">
              <a:avLst/>
            </a:prstGeom>
            <a:solidFill>
              <a:srgbClr val="D13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2" name="Rectangle 50"/>
            <p:cNvSpPr>
              <a:spLocks noChangeArrowheads="1"/>
            </p:cNvSpPr>
            <p:nvPr/>
          </p:nvSpPr>
          <p:spPr bwMode="auto">
            <a:xfrm>
              <a:off x="630" y="3914"/>
              <a:ext cx="866" cy="213"/>
            </a:xfrm>
            <a:prstGeom prst="rect">
              <a:avLst/>
            </a:prstGeom>
            <a:solidFill>
              <a:srgbClr val="3F9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3" name="Freeform 51"/>
            <p:cNvSpPr>
              <a:spLocks/>
            </p:cNvSpPr>
            <p:nvPr/>
          </p:nvSpPr>
          <p:spPr bwMode="auto">
            <a:xfrm>
              <a:off x="496" y="3177"/>
              <a:ext cx="867" cy="535"/>
            </a:xfrm>
            <a:custGeom>
              <a:avLst/>
              <a:gdLst>
                <a:gd name="T0" fmla="*/ 0 w 1733"/>
                <a:gd name="T1" fmla="*/ 0 h 1069"/>
                <a:gd name="T2" fmla="*/ 401 w 1733"/>
                <a:gd name="T3" fmla="*/ 1069 h 1069"/>
                <a:gd name="T4" fmla="*/ 1400 w 1733"/>
                <a:gd name="T5" fmla="*/ 1069 h 1069"/>
                <a:gd name="T6" fmla="*/ 1733 w 1733"/>
                <a:gd name="T7" fmla="*/ 0 h 1069"/>
                <a:gd name="T8" fmla="*/ 0 w 1733"/>
                <a:gd name="T9" fmla="*/ 0 h 1069"/>
              </a:gdLst>
              <a:ahLst/>
              <a:cxnLst>
                <a:cxn ang="0">
                  <a:pos x="T0" y="T1"/>
                </a:cxn>
                <a:cxn ang="0">
                  <a:pos x="T2" y="T3"/>
                </a:cxn>
                <a:cxn ang="0">
                  <a:pos x="T4" y="T5"/>
                </a:cxn>
                <a:cxn ang="0">
                  <a:pos x="T6" y="T7"/>
                </a:cxn>
                <a:cxn ang="0">
                  <a:pos x="T8" y="T9"/>
                </a:cxn>
              </a:cxnLst>
              <a:rect l="0" t="0" r="r" b="b"/>
              <a:pathLst>
                <a:path w="1733" h="1069">
                  <a:moveTo>
                    <a:pt x="0" y="0"/>
                  </a:moveTo>
                  <a:lnTo>
                    <a:pt x="401" y="1069"/>
                  </a:lnTo>
                  <a:lnTo>
                    <a:pt x="1400" y="1069"/>
                  </a:lnTo>
                  <a:lnTo>
                    <a:pt x="173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4" name="Freeform 52"/>
            <p:cNvSpPr>
              <a:spLocks/>
            </p:cNvSpPr>
            <p:nvPr/>
          </p:nvSpPr>
          <p:spPr bwMode="auto">
            <a:xfrm>
              <a:off x="546" y="3209"/>
              <a:ext cx="773" cy="471"/>
            </a:xfrm>
            <a:custGeom>
              <a:avLst/>
              <a:gdLst>
                <a:gd name="T0" fmla="*/ 0 w 1547"/>
                <a:gd name="T1" fmla="*/ 0 h 943"/>
                <a:gd name="T2" fmla="*/ 346 w 1547"/>
                <a:gd name="T3" fmla="*/ 943 h 943"/>
                <a:gd name="T4" fmla="*/ 1253 w 1547"/>
                <a:gd name="T5" fmla="*/ 943 h 943"/>
                <a:gd name="T6" fmla="*/ 1547 w 1547"/>
                <a:gd name="T7" fmla="*/ 0 h 943"/>
                <a:gd name="T8" fmla="*/ 0 w 1547"/>
                <a:gd name="T9" fmla="*/ 0 h 943"/>
              </a:gdLst>
              <a:ahLst/>
              <a:cxnLst>
                <a:cxn ang="0">
                  <a:pos x="T0" y="T1"/>
                </a:cxn>
                <a:cxn ang="0">
                  <a:pos x="T2" y="T3"/>
                </a:cxn>
                <a:cxn ang="0">
                  <a:pos x="T4" y="T5"/>
                </a:cxn>
                <a:cxn ang="0">
                  <a:pos x="T6" y="T7"/>
                </a:cxn>
                <a:cxn ang="0">
                  <a:pos x="T8" y="T9"/>
                </a:cxn>
              </a:cxnLst>
              <a:rect l="0" t="0" r="r" b="b"/>
              <a:pathLst>
                <a:path w="1547" h="943">
                  <a:moveTo>
                    <a:pt x="0" y="0"/>
                  </a:moveTo>
                  <a:lnTo>
                    <a:pt x="346" y="943"/>
                  </a:lnTo>
                  <a:lnTo>
                    <a:pt x="1253" y="943"/>
                  </a:lnTo>
                  <a:lnTo>
                    <a:pt x="1547" y="0"/>
                  </a:lnTo>
                  <a:lnTo>
                    <a:pt x="0" y="0"/>
                  </a:lnTo>
                  <a:close/>
                </a:path>
              </a:pathLst>
            </a:custGeom>
            <a:solidFill>
              <a:srgbClr val="C4B5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5" name="Freeform 53"/>
            <p:cNvSpPr>
              <a:spLocks/>
            </p:cNvSpPr>
            <p:nvPr/>
          </p:nvSpPr>
          <p:spPr bwMode="auto">
            <a:xfrm>
              <a:off x="663" y="3259"/>
              <a:ext cx="545" cy="350"/>
            </a:xfrm>
            <a:custGeom>
              <a:avLst/>
              <a:gdLst>
                <a:gd name="T0" fmla="*/ 196 w 1089"/>
                <a:gd name="T1" fmla="*/ 699 h 699"/>
                <a:gd name="T2" fmla="*/ 900 w 1089"/>
                <a:gd name="T3" fmla="*/ 699 h 699"/>
                <a:gd name="T4" fmla="*/ 1089 w 1089"/>
                <a:gd name="T5" fmla="*/ 0 h 699"/>
                <a:gd name="T6" fmla="*/ 0 w 1089"/>
                <a:gd name="T7" fmla="*/ 0 h 699"/>
                <a:gd name="T8" fmla="*/ 196 w 1089"/>
                <a:gd name="T9" fmla="*/ 699 h 699"/>
              </a:gdLst>
              <a:ahLst/>
              <a:cxnLst>
                <a:cxn ang="0">
                  <a:pos x="T0" y="T1"/>
                </a:cxn>
                <a:cxn ang="0">
                  <a:pos x="T2" y="T3"/>
                </a:cxn>
                <a:cxn ang="0">
                  <a:pos x="T4" y="T5"/>
                </a:cxn>
                <a:cxn ang="0">
                  <a:pos x="T6" y="T7"/>
                </a:cxn>
                <a:cxn ang="0">
                  <a:pos x="T8" y="T9"/>
                </a:cxn>
              </a:cxnLst>
              <a:rect l="0" t="0" r="r" b="b"/>
              <a:pathLst>
                <a:path w="1089" h="699">
                  <a:moveTo>
                    <a:pt x="196" y="699"/>
                  </a:moveTo>
                  <a:lnTo>
                    <a:pt x="900" y="699"/>
                  </a:lnTo>
                  <a:lnTo>
                    <a:pt x="1089" y="0"/>
                  </a:lnTo>
                  <a:lnTo>
                    <a:pt x="0" y="0"/>
                  </a:lnTo>
                  <a:lnTo>
                    <a:pt x="196" y="6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6" name="Freeform 54"/>
            <p:cNvSpPr>
              <a:spLocks/>
            </p:cNvSpPr>
            <p:nvPr/>
          </p:nvSpPr>
          <p:spPr bwMode="auto">
            <a:xfrm>
              <a:off x="709" y="3291"/>
              <a:ext cx="456" cy="286"/>
            </a:xfrm>
            <a:custGeom>
              <a:avLst/>
              <a:gdLst>
                <a:gd name="T0" fmla="*/ 0 w 912"/>
                <a:gd name="T1" fmla="*/ 0 h 573"/>
                <a:gd name="T2" fmla="*/ 150 w 912"/>
                <a:gd name="T3" fmla="*/ 573 h 573"/>
                <a:gd name="T4" fmla="*/ 758 w 912"/>
                <a:gd name="T5" fmla="*/ 573 h 573"/>
                <a:gd name="T6" fmla="*/ 912 w 912"/>
                <a:gd name="T7" fmla="*/ 0 h 573"/>
                <a:gd name="T8" fmla="*/ 0 w 912"/>
                <a:gd name="T9" fmla="*/ 0 h 573"/>
              </a:gdLst>
              <a:ahLst/>
              <a:cxnLst>
                <a:cxn ang="0">
                  <a:pos x="T0" y="T1"/>
                </a:cxn>
                <a:cxn ang="0">
                  <a:pos x="T2" y="T3"/>
                </a:cxn>
                <a:cxn ang="0">
                  <a:pos x="T4" y="T5"/>
                </a:cxn>
                <a:cxn ang="0">
                  <a:pos x="T6" y="T7"/>
                </a:cxn>
                <a:cxn ang="0">
                  <a:pos x="T8" y="T9"/>
                </a:cxn>
              </a:cxnLst>
              <a:rect l="0" t="0" r="r" b="b"/>
              <a:pathLst>
                <a:path w="912" h="573">
                  <a:moveTo>
                    <a:pt x="0" y="0"/>
                  </a:moveTo>
                  <a:lnTo>
                    <a:pt x="150" y="573"/>
                  </a:lnTo>
                  <a:lnTo>
                    <a:pt x="758" y="573"/>
                  </a:lnTo>
                  <a:lnTo>
                    <a:pt x="912" y="0"/>
                  </a:lnTo>
                  <a:lnTo>
                    <a:pt x="0" y="0"/>
                  </a:lnTo>
                  <a:close/>
                </a:path>
              </a:pathLst>
            </a:custGeom>
            <a:solidFill>
              <a:srgbClr val="0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7" name="Rectangle 55"/>
            <p:cNvSpPr>
              <a:spLocks noChangeArrowheads="1"/>
            </p:cNvSpPr>
            <p:nvPr/>
          </p:nvSpPr>
          <p:spPr bwMode="auto">
            <a:xfrm>
              <a:off x="841" y="3690"/>
              <a:ext cx="202" cy="1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8" name="Freeform 56"/>
            <p:cNvSpPr>
              <a:spLocks/>
            </p:cNvSpPr>
            <p:nvPr/>
          </p:nvSpPr>
          <p:spPr bwMode="auto">
            <a:xfrm>
              <a:off x="606" y="3789"/>
              <a:ext cx="697" cy="190"/>
            </a:xfrm>
            <a:custGeom>
              <a:avLst/>
              <a:gdLst>
                <a:gd name="T0" fmla="*/ 1394 w 1394"/>
                <a:gd name="T1" fmla="*/ 0 h 381"/>
                <a:gd name="T2" fmla="*/ 1335 w 1394"/>
                <a:gd name="T3" fmla="*/ 381 h 381"/>
                <a:gd name="T4" fmla="*/ 0 w 1394"/>
                <a:gd name="T5" fmla="*/ 381 h 381"/>
                <a:gd name="T6" fmla="*/ 5 w 1394"/>
                <a:gd name="T7" fmla="*/ 0 h 381"/>
                <a:gd name="T8" fmla="*/ 1394 w 1394"/>
                <a:gd name="T9" fmla="*/ 0 h 381"/>
              </a:gdLst>
              <a:ahLst/>
              <a:cxnLst>
                <a:cxn ang="0">
                  <a:pos x="T0" y="T1"/>
                </a:cxn>
                <a:cxn ang="0">
                  <a:pos x="T2" y="T3"/>
                </a:cxn>
                <a:cxn ang="0">
                  <a:pos x="T4" y="T5"/>
                </a:cxn>
                <a:cxn ang="0">
                  <a:pos x="T6" y="T7"/>
                </a:cxn>
                <a:cxn ang="0">
                  <a:pos x="T8" y="T9"/>
                </a:cxn>
              </a:cxnLst>
              <a:rect l="0" t="0" r="r" b="b"/>
              <a:pathLst>
                <a:path w="1394" h="381">
                  <a:moveTo>
                    <a:pt x="1394" y="0"/>
                  </a:moveTo>
                  <a:lnTo>
                    <a:pt x="1335" y="381"/>
                  </a:lnTo>
                  <a:lnTo>
                    <a:pt x="0" y="381"/>
                  </a:lnTo>
                  <a:lnTo>
                    <a:pt x="5" y="0"/>
                  </a:lnTo>
                  <a:lnTo>
                    <a:pt x="13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9" name="Freeform 57"/>
            <p:cNvSpPr>
              <a:spLocks/>
            </p:cNvSpPr>
            <p:nvPr/>
          </p:nvSpPr>
          <p:spPr bwMode="auto">
            <a:xfrm>
              <a:off x="631" y="3811"/>
              <a:ext cx="638" cy="147"/>
            </a:xfrm>
            <a:custGeom>
              <a:avLst/>
              <a:gdLst>
                <a:gd name="T0" fmla="*/ 2 w 1276"/>
                <a:gd name="T1" fmla="*/ 0 h 294"/>
                <a:gd name="T2" fmla="*/ 0 w 1276"/>
                <a:gd name="T3" fmla="*/ 294 h 294"/>
                <a:gd name="T4" fmla="*/ 1231 w 1276"/>
                <a:gd name="T5" fmla="*/ 294 h 294"/>
                <a:gd name="T6" fmla="*/ 1276 w 1276"/>
                <a:gd name="T7" fmla="*/ 0 h 294"/>
                <a:gd name="T8" fmla="*/ 2 w 1276"/>
                <a:gd name="T9" fmla="*/ 0 h 294"/>
              </a:gdLst>
              <a:ahLst/>
              <a:cxnLst>
                <a:cxn ang="0">
                  <a:pos x="T0" y="T1"/>
                </a:cxn>
                <a:cxn ang="0">
                  <a:pos x="T2" y="T3"/>
                </a:cxn>
                <a:cxn ang="0">
                  <a:pos x="T4" y="T5"/>
                </a:cxn>
                <a:cxn ang="0">
                  <a:pos x="T6" y="T7"/>
                </a:cxn>
                <a:cxn ang="0">
                  <a:pos x="T8" y="T9"/>
                </a:cxn>
              </a:cxnLst>
              <a:rect l="0" t="0" r="r" b="b"/>
              <a:pathLst>
                <a:path w="1276" h="294">
                  <a:moveTo>
                    <a:pt x="2" y="0"/>
                  </a:moveTo>
                  <a:lnTo>
                    <a:pt x="0" y="294"/>
                  </a:lnTo>
                  <a:lnTo>
                    <a:pt x="1231" y="294"/>
                  </a:lnTo>
                  <a:lnTo>
                    <a:pt x="1276" y="0"/>
                  </a:lnTo>
                  <a:lnTo>
                    <a:pt x="2"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0" name="Rectangle 58"/>
            <p:cNvSpPr>
              <a:spLocks noChangeArrowheads="1"/>
            </p:cNvSpPr>
            <p:nvPr/>
          </p:nvSpPr>
          <p:spPr bwMode="auto">
            <a:xfrm>
              <a:off x="1013" y="3856"/>
              <a:ext cx="200" cy="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1" name="Freeform 59"/>
            <p:cNvSpPr>
              <a:spLocks/>
            </p:cNvSpPr>
            <p:nvPr/>
          </p:nvSpPr>
          <p:spPr bwMode="auto">
            <a:xfrm>
              <a:off x="794" y="3424"/>
              <a:ext cx="283" cy="118"/>
            </a:xfrm>
            <a:custGeom>
              <a:avLst/>
              <a:gdLst>
                <a:gd name="T0" fmla="*/ 565 w 565"/>
                <a:gd name="T1" fmla="*/ 195 h 236"/>
                <a:gd name="T2" fmla="*/ 561 w 565"/>
                <a:gd name="T3" fmla="*/ 178 h 236"/>
                <a:gd name="T4" fmla="*/ 551 w 565"/>
                <a:gd name="T5" fmla="*/ 150 h 236"/>
                <a:gd name="T6" fmla="*/ 534 w 565"/>
                <a:gd name="T7" fmla="*/ 116 h 236"/>
                <a:gd name="T8" fmla="*/ 505 w 565"/>
                <a:gd name="T9" fmla="*/ 80 h 236"/>
                <a:gd name="T10" fmla="*/ 463 w 565"/>
                <a:gd name="T11" fmla="*/ 45 h 236"/>
                <a:gd name="T12" fmla="*/ 407 w 565"/>
                <a:gd name="T13" fmla="*/ 19 h 236"/>
                <a:gd name="T14" fmla="*/ 332 w 565"/>
                <a:gd name="T15" fmla="*/ 2 h 236"/>
                <a:gd name="T16" fmla="*/ 242 w 565"/>
                <a:gd name="T17" fmla="*/ 2 h 236"/>
                <a:gd name="T18" fmla="*/ 167 w 565"/>
                <a:gd name="T19" fmla="*/ 17 h 236"/>
                <a:gd name="T20" fmla="*/ 108 w 565"/>
                <a:gd name="T21" fmla="*/ 44 h 236"/>
                <a:gd name="T22" fmla="*/ 66 w 565"/>
                <a:gd name="T23" fmla="*/ 77 h 236"/>
                <a:gd name="T24" fmla="*/ 36 w 565"/>
                <a:gd name="T25" fmla="*/ 112 h 236"/>
                <a:gd name="T26" fmla="*/ 16 w 565"/>
                <a:gd name="T27" fmla="*/ 145 h 236"/>
                <a:gd name="T28" fmla="*/ 5 w 565"/>
                <a:gd name="T29" fmla="*/ 172 h 236"/>
                <a:gd name="T30" fmla="*/ 0 w 565"/>
                <a:gd name="T31" fmla="*/ 188 h 236"/>
                <a:gd name="T32" fmla="*/ 0 w 565"/>
                <a:gd name="T33" fmla="*/ 204 h 236"/>
                <a:gd name="T34" fmla="*/ 15 w 565"/>
                <a:gd name="T35" fmla="*/ 226 h 236"/>
                <a:gd name="T36" fmla="*/ 35 w 565"/>
                <a:gd name="T37" fmla="*/ 232 h 236"/>
                <a:gd name="T38" fmla="*/ 48 w 565"/>
                <a:gd name="T39" fmla="*/ 229 h 236"/>
                <a:gd name="T40" fmla="*/ 60 w 565"/>
                <a:gd name="T41" fmla="*/ 221 h 236"/>
                <a:gd name="T42" fmla="*/ 67 w 565"/>
                <a:gd name="T43" fmla="*/ 210 h 236"/>
                <a:gd name="T44" fmla="*/ 68 w 565"/>
                <a:gd name="T45" fmla="*/ 203 h 236"/>
                <a:gd name="T46" fmla="*/ 70 w 565"/>
                <a:gd name="T47" fmla="*/ 196 h 236"/>
                <a:gd name="T48" fmla="*/ 76 w 565"/>
                <a:gd name="T49" fmla="*/ 180 h 236"/>
                <a:gd name="T50" fmla="*/ 88 w 565"/>
                <a:gd name="T51" fmla="*/ 159 h 236"/>
                <a:gd name="T52" fmla="*/ 106 w 565"/>
                <a:gd name="T53" fmla="*/ 135 h 236"/>
                <a:gd name="T54" fmla="*/ 134 w 565"/>
                <a:gd name="T55" fmla="*/ 112 h 236"/>
                <a:gd name="T56" fmla="*/ 172 w 565"/>
                <a:gd name="T57" fmla="*/ 91 h 236"/>
                <a:gd name="T58" fmla="*/ 222 w 565"/>
                <a:gd name="T59" fmla="*/ 77 h 236"/>
                <a:gd name="T60" fmla="*/ 287 w 565"/>
                <a:gd name="T61" fmla="*/ 72 h 236"/>
                <a:gd name="T62" fmla="*/ 350 w 565"/>
                <a:gd name="T63" fmla="*/ 77 h 236"/>
                <a:gd name="T64" fmla="*/ 399 w 565"/>
                <a:gd name="T65" fmla="*/ 91 h 236"/>
                <a:gd name="T66" fmla="*/ 436 w 565"/>
                <a:gd name="T67" fmla="*/ 112 h 236"/>
                <a:gd name="T68" fmla="*/ 462 w 565"/>
                <a:gd name="T69" fmla="*/ 136 h 236"/>
                <a:gd name="T70" fmla="*/ 479 w 565"/>
                <a:gd name="T71" fmla="*/ 160 h 236"/>
                <a:gd name="T72" fmla="*/ 489 w 565"/>
                <a:gd name="T73" fmla="*/ 182 h 236"/>
                <a:gd name="T74" fmla="*/ 494 w 565"/>
                <a:gd name="T75" fmla="*/ 198 h 236"/>
                <a:gd name="T76" fmla="*/ 496 w 565"/>
                <a:gd name="T77" fmla="*/ 205 h 236"/>
                <a:gd name="T78" fmla="*/ 497 w 565"/>
                <a:gd name="T79" fmla="*/ 212 h 236"/>
                <a:gd name="T80" fmla="*/ 502 w 565"/>
                <a:gd name="T81" fmla="*/ 225 h 236"/>
                <a:gd name="T82" fmla="*/ 513 w 565"/>
                <a:gd name="T83" fmla="*/ 233 h 236"/>
                <a:gd name="T84" fmla="*/ 527 w 565"/>
                <a:gd name="T85" fmla="*/ 236 h 236"/>
                <a:gd name="T86" fmla="*/ 547 w 565"/>
                <a:gd name="T87" fmla="*/ 232 h 236"/>
                <a:gd name="T88" fmla="*/ 564 w 565"/>
                <a:gd name="T89" fmla="*/ 21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236">
                  <a:moveTo>
                    <a:pt x="565" y="197"/>
                  </a:moveTo>
                  <a:lnTo>
                    <a:pt x="565" y="195"/>
                  </a:lnTo>
                  <a:lnTo>
                    <a:pt x="564" y="188"/>
                  </a:lnTo>
                  <a:lnTo>
                    <a:pt x="561" y="178"/>
                  </a:lnTo>
                  <a:lnTo>
                    <a:pt x="557" y="165"/>
                  </a:lnTo>
                  <a:lnTo>
                    <a:pt x="551" y="150"/>
                  </a:lnTo>
                  <a:lnTo>
                    <a:pt x="543" y="134"/>
                  </a:lnTo>
                  <a:lnTo>
                    <a:pt x="534" y="116"/>
                  </a:lnTo>
                  <a:lnTo>
                    <a:pt x="521" y="98"/>
                  </a:lnTo>
                  <a:lnTo>
                    <a:pt x="505" y="80"/>
                  </a:lnTo>
                  <a:lnTo>
                    <a:pt x="485" y="62"/>
                  </a:lnTo>
                  <a:lnTo>
                    <a:pt x="463" y="45"/>
                  </a:lnTo>
                  <a:lnTo>
                    <a:pt x="437" y="30"/>
                  </a:lnTo>
                  <a:lnTo>
                    <a:pt x="407" y="19"/>
                  </a:lnTo>
                  <a:lnTo>
                    <a:pt x="371" y="8"/>
                  </a:lnTo>
                  <a:lnTo>
                    <a:pt x="332" y="2"/>
                  </a:lnTo>
                  <a:lnTo>
                    <a:pt x="287" y="0"/>
                  </a:lnTo>
                  <a:lnTo>
                    <a:pt x="242" y="2"/>
                  </a:lnTo>
                  <a:lnTo>
                    <a:pt x="202" y="8"/>
                  </a:lnTo>
                  <a:lnTo>
                    <a:pt x="167" y="17"/>
                  </a:lnTo>
                  <a:lnTo>
                    <a:pt x="136" y="30"/>
                  </a:lnTo>
                  <a:lnTo>
                    <a:pt x="108" y="44"/>
                  </a:lnTo>
                  <a:lnTo>
                    <a:pt x="85" y="60"/>
                  </a:lnTo>
                  <a:lnTo>
                    <a:pt x="66" y="77"/>
                  </a:lnTo>
                  <a:lnTo>
                    <a:pt x="48" y="95"/>
                  </a:lnTo>
                  <a:lnTo>
                    <a:pt x="36" y="112"/>
                  </a:lnTo>
                  <a:lnTo>
                    <a:pt x="24" y="129"/>
                  </a:lnTo>
                  <a:lnTo>
                    <a:pt x="16" y="145"/>
                  </a:lnTo>
                  <a:lnTo>
                    <a:pt x="9" y="160"/>
                  </a:lnTo>
                  <a:lnTo>
                    <a:pt x="5" y="172"/>
                  </a:lnTo>
                  <a:lnTo>
                    <a:pt x="2" y="182"/>
                  </a:lnTo>
                  <a:lnTo>
                    <a:pt x="0" y="188"/>
                  </a:lnTo>
                  <a:lnTo>
                    <a:pt x="0" y="190"/>
                  </a:lnTo>
                  <a:lnTo>
                    <a:pt x="0" y="204"/>
                  </a:lnTo>
                  <a:lnTo>
                    <a:pt x="6" y="217"/>
                  </a:lnTo>
                  <a:lnTo>
                    <a:pt x="15" y="226"/>
                  </a:lnTo>
                  <a:lnTo>
                    <a:pt x="28" y="232"/>
                  </a:lnTo>
                  <a:lnTo>
                    <a:pt x="35" y="232"/>
                  </a:lnTo>
                  <a:lnTo>
                    <a:pt x="41" y="232"/>
                  </a:lnTo>
                  <a:lnTo>
                    <a:pt x="48" y="229"/>
                  </a:lnTo>
                  <a:lnTo>
                    <a:pt x="54" y="226"/>
                  </a:lnTo>
                  <a:lnTo>
                    <a:pt x="60" y="221"/>
                  </a:lnTo>
                  <a:lnTo>
                    <a:pt x="63" y="216"/>
                  </a:lnTo>
                  <a:lnTo>
                    <a:pt x="67" y="210"/>
                  </a:lnTo>
                  <a:lnTo>
                    <a:pt x="68" y="203"/>
                  </a:lnTo>
                  <a:lnTo>
                    <a:pt x="68" y="203"/>
                  </a:lnTo>
                  <a:lnTo>
                    <a:pt x="68" y="201"/>
                  </a:lnTo>
                  <a:lnTo>
                    <a:pt x="70" y="196"/>
                  </a:lnTo>
                  <a:lnTo>
                    <a:pt x="73" y="189"/>
                  </a:lnTo>
                  <a:lnTo>
                    <a:pt x="76" y="180"/>
                  </a:lnTo>
                  <a:lnTo>
                    <a:pt x="81" y="169"/>
                  </a:lnTo>
                  <a:lnTo>
                    <a:pt x="88" y="159"/>
                  </a:lnTo>
                  <a:lnTo>
                    <a:pt x="96" y="148"/>
                  </a:lnTo>
                  <a:lnTo>
                    <a:pt x="106" y="135"/>
                  </a:lnTo>
                  <a:lnTo>
                    <a:pt x="119" y="123"/>
                  </a:lnTo>
                  <a:lnTo>
                    <a:pt x="134" y="112"/>
                  </a:lnTo>
                  <a:lnTo>
                    <a:pt x="152" y="100"/>
                  </a:lnTo>
                  <a:lnTo>
                    <a:pt x="172" y="91"/>
                  </a:lnTo>
                  <a:lnTo>
                    <a:pt x="196" y="83"/>
                  </a:lnTo>
                  <a:lnTo>
                    <a:pt x="222" y="77"/>
                  </a:lnTo>
                  <a:lnTo>
                    <a:pt x="254" y="73"/>
                  </a:lnTo>
                  <a:lnTo>
                    <a:pt x="287" y="72"/>
                  </a:lnTo>
                  <a:lnTo>
                    <a:pt x="320" y="73"/>
                  </a:lnTo>
                  <a:lnTo>
                    <a:pt x="350" y="77"/>
                  </a:lnTo>
                  <a:lnTo>
                    <a:pt x="377" y="83"/>
                  </a:lnTo>
                  <a:lnTo>
                    <a:pt x="399" y="91"/>
                  </a:lnTo>
                  <a:lnTo>
                    <a:pt x="418" y="101"/>
                  </a:lnTo>
                  <a:lnTo>
                    <a:pt x="436" y="112"/>
                  </a:lnTo>
                  <a:lnTo>
                    <a:pt x="449" y="125"/>
                  </a:lnTo>
                  <a:lnTo>
                    <a:pt x="462" y="136"/>
                  </a:lnTo>
                  <a:lnTo>
                    <a:pt x="471" y="149"/>
                  </a:lnTo>
                  <a:lnTo>
                    <a:pt x="479" y="160"/>
                  </a:lnTo>
                  <a:lnTo>
                    <a:pt x="485" y="172"/>
                  </a:lnTo>
                  <a:lnTo>
                    <a:pt x="489" y="182"/>
                  </a:lnTo>
                  <a:lnTo>
                    <a:pt x="492" y="190"/>
                  </a:lnTo>
                  <a:lnTo>
                    <a:pt x="494" y="198"/>
                  </a:lnTo>
                  <a:lnTo>
                    <a:pt x="496" y="203"/>
                  </a:lnTo>
                  <a:lnTo>
                    <a:pt x="496" y="205"/>
                  </a:lnTo>
                  <a:lnTo>
                    <a:pt x="496" y="205"/>
                  </a:lnTo>
                  <a:lnTo>
                    <a:pt x="497" y="212"/>
                  </a:lnTo>
                  <a:lnTo>
                    <a:pt x="499" y="219"/>
                  </a:lnTo>
                  <a:lnTo>
                    <a:pt x="502" y="225"/>
                  </a:lnTo>
                  <a:lnTo>
                    <a:pt x="508" y="229"/>
                  </a:lnTo>
                  <a:lnTo>
                    <a:pt x="513" y="233"/>
                  </a:lnTo>
                  <a:lnTo>
                    <a:pt x="520" y="235"/>
                  </a:lnTo>
                  <a:lnTo>
                    <a:pt x="527" y="236"/>
                  </a:lnTo>
                  <a:lnTo>
                    <a:pt x="534" y="236"/>
                  </a:lnTo>
                  <a:lnTo>
                    <a:pt x="547" y="232"/>
                  </a:lnTo>
                  <a:lnTo>
                    <a:pt x="558" y="224"/>
                  </a:lnTo>
                  <a:lnTo>
                    <a:pt x="564" y="211"/>
                  </a:lnTo>
                  <a:lnTo>
                    <a:pt x="565"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2" name="Freeform 60"/>
            <p:cNvSpPr>
              <a:spLocks/>
            </p:cNvSpPr>
            <p:nvPr/>
          </p:nvSpPr>
          <p:spPr bwMode="auto">
            <a:xfrm>
              <a:off x="815" y="3316"/>
              <a:ext cx="72" cy="70"/>
            </a:xfrm>
            <a:custGeom>
              <a:avLst/>
              <a:gdLst>
                <a:gd name="T0" fmla="*/ 73 w 145"/>
                <a:gd name="T1" fmla="*/ 139 h 139"/>
                <a:gd name="T2" fmla="*/ 87 w 145"/>
                <a:gd name="T3" fmla="*/ 138 h 139"/>
                <a:gd name="T4" fmla="*/ 101 w 145"/>
                <a:gd name="T5" fmla="*/ 133 h 139"/>
                <a:gd name="T6" fmla="*/ 113 w 145"/>
                <a:gd name="T7" fmla="*/ 128 h 139"/>
                <a:gd name="T8" fmla="*/ 124 w 145"/>
                <a:gd name="T9" fmla="*/ 118 h 139"/>
                <a:gd name="T10" fmla="*/ 132 w 145"/>
                <a:gd name="T11" fmla="*/ 108 h 139"/>
                <a:gd name="T12" fmla="*/ 139 w 145"/>
                <a:gd name="T13" fmla="*/ 97 h 139"/>
                <a:gd name="T14" fmla="*/ 143 w 145"/>
                <a:gd name="T15" fmla="*/ 84 h 139"/>
                <a:gd name="T16" fmla="*/ 145 w 145"/>
                <a:gd name="T17" fmla="*/ 70 h 139"/>
                <a:gd name="T18" fmla="*/ 143 w 145"/>
                <a:gd name="T19" fmla="*/ 56 h 139"/>
                <a:gd name="T20" fmla="*/ 139 w 145"/>
                <a:gd name="T21" fmla="*/ 42 h 139"/>
                <a:gd name="T22" fmla="*/ 132 w 145"/>
                <a:gd name="T23" fmla="*/ 31 h 139"/>
                <a:gd name="T24" fmla="*/ 124 w 145"/>
                <a:gd name="T25" fmla="*/ 21 h 139"/>
                <a:gd name="T26" fmla="*/ 113 w 145"/>
                <a:gd name="T27" fmla="*/ 11 h 139"/>
                <a:gd name="T28" fmla="*/ 101 w 145"/>
                <a:gd name="T29" fmla="*/ 6 h 139"/>
                <a:gd name="T30" fmla="*/ 87 w 145"/>
                <a:gd name="T31" fmla="*/ 1 h 139"/>
                <a:gd name="T32" fmla="*/ 73 w 145"/>
                <a:gd name="T33" fmla="*/ 0 h 139"/>
                <a:gd name="T34" fmla="*/ 58 w 145"/>
                <a:gd name="T35" fmla="*/ 1 h 139"/>
                <a:gd name="T36" fmla="*/ 44 w 145"/>
                <a:gd name="T37" fmla="*/ 6 h 139"/>
                <a:gd name="T38" fmla="*/ 33 w 145"/>
                <a:gd name="T39" fmla="*/ 11 h 139"/>
                <a:gd name="T40" fmla="*/ 21 w 145"/>
                <a:gd name="T41" fmla="*/ 21 h 139"/>
                <a:gd name="T42" fmla="*/ 13 w 145"/>
                <a:gd name="T43" fmla="*/ 31 h 139"/>
                <a:gd name="T44" fmla="*/ 6 w 145"/>
                <a:gd name="T45" fmla="*/ 42 h 139"/>
                <a:gd name="T46" fmla="*/ 2 w 145"/>
                <a:gd name="T47" fmla="*/ 56 h 139"/>
                <a:gd name="T48" fmla="*/ 0 w 145"/>
                <a:gd name="T49" fmla="*/ 70 h 139"/>
                <a:gd name="T50" fmla="*/ 2 w 145"/>
                <a:gd name="T51" fmla="*/ 84 h 139"/>
                <a:gd name="T52" fmla="*/ 6 w 145"/>
                <a:gd name="T53" fmla="*/ 97 h 139"/>
                <a:gd name="T54" fmla="*/ 13 w 145"/>
                <a:gd name="T55" fmla="*/ 108 h 139"/>
                <a:gd name="T56" fmla="*/ 21 w 145"/>
                <a:gd name="T57" fmla="*/ 118 h 139"/>
                <a:gd name="T58" fmla="*/ 33 w 145"/>
                <a:gd name="T59" fmla="*/ 128 h 139"/>
                <a:gd name="T60" fmla="*/ 44 w 145"/>
                <a:gd name="T61" fmla="*/ 133 h 139"/>
                <a:gd name="T62" fmla="*/ 58 w 145"/>
                <a:gd name="T63" fmla="*/ 138 h 139"/>
                <a:gd name="T64" fmla="*/ 73 w 145"/>
                <a:gd name="T6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39">
                  <a:moveTo>
                    <a:pt x="73" y="139"/>
                  </a:moveTo>
                  <a:lnTo>
                    <a:pt x="87" y="138"/>
                  </a:lnTo>
                  <a:lnTo>
                    <a:pt x="101" y="133"/>
                  </a:lnTo>
                  <a:lnTo>
                    <a:pt x="113" y="128"/>
                  </a:lnTo>
                  <a:lnTo>
                    <a:pt x="124" y="118"/>
                  </a:lnTo>
                  <a:lnTo>
                    <a:pt x="132" y="108"/>
                  </a:lnTo>
                  <a:lnTo>
                    <a:pt x="139" y="97"/>
                  </a:lnTo>
                  <a:lnTo>
                    <a:pt x="143" y="84"/>
                  </a:lnTo>
                  <a:lnTo>
                    <a:pt x="145" y="70"/>
                  </a:lnTo>
                  <a:lnTo>
                    <a:pt x="143" y="56"/>
                  </a:lnTo>
                  <a:lnTo>
                    <a:pt x="139" y="42"/>
                  </a:lnTo>
                  <a:lnTo>
                    <a:pt x="132" y="31"/>
                  </a:lnTo>
                  <a:lnTo>
                    <a:pt x="124" y="21"/>
                  </a:lnTo>
                  <a:lnTo>
                    <a:pt x="113" y="11"/>
                  </a:lnTo>
                  <a:lnTo>
                    <a:pt x="101" y="6"/>
                  </a:lnTo>
                  <a:lnTo>
                    <a:pt x="87" y="1"/>
                  </a:lnTo>
                  <a:lnTo>
                    <a:pt x="73" y="0"/>
                  </a:lnTo>
                  <a:lnTo>
                    <a:pt x="58" y="1"/>
                  </a:lnTo>
                  <a:lnTo>
                    <a:pt x="44" y="6"/>
                  </a:lnTo>
                  <a:lnTo>
                    <a:pt x="33" y="11"/>
                  </a:lnTo>
                  <a:lnTo>
                    <a:pt x="21" y="21"/>
                  </a:lnTo>
                  <a:lnTo>
                    <a:pt x="13" y="31"/>
                  </a:lnTo>
                  <a:lnTo>
                    <a:pt x="6" y="42"/>
                  </a:lnTo>
                  <a:lnTo>
                    <a:pt x="2" y="56"/>
                  </a:lnTo>
                  <a:lnTo>
                    <a:pt x="0" y="70"/>
                  </a:lnTo>
                  <a:lnTo>
                    <a:pt x="2" y="84"/>
                  </a:lnTo>
                  <a:lnTo>
                    <a:pt x="6" y="97"/>
                  </a:lnTo>
                  <a:lnTo>
                    <a:pt x="13" y="108"/>
                  </a:lnTo>
                  <a:lnTo>
                    <a:pt x="21" y="118"/>
                  </a:lnTo>
                  <a:lnTo>
                    <a:pt x="33" y="128"/>
                  </a:lnTo>
                  <a:lnTo>
                    <a:pt x="44" y="133"/>
                  </a:lnTo>
                  <a:lnTo>
                    <a:pt x="58" y="138"/>
                  </a:lnTo>
                  <a:lnTo>
                    <a:pt x="73"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3" name="Freeform 61"/>
            <p:cNvSpPr>
              <a:spLocks/>
            </p:cNvSpPr>
            <p:nvPr/>
          </p:nvSpPr>
          <p:spPr bwMode="auto">
            <a:xfrm>
              <a:off x="999" y="3316"/>
              <a:ext cx="72" cy="70"/>
            </a:xfrm>
            <a:custGeom>
              <a:avLst/>
              <a:gdLst>
                <a:gd name="T0" fmla="*/ 73 w 144"/>
                <a:gd name="T1" fmla="*/ 139 h 139"/>
                <a:gd name="T2" fmla="*/ 87 w 144"/>
                <a:gd name="T3" fmla="*/ 138 h 139"/>
                <a:gd name="T4" fmla="*/ 100 w 144"/>
                <a:gd name="T5" fmla="*/ 133 h 139"/>
                <a:gd name="T6" fmla="*/ 113 w 144"/>
                <a:gd name="T7" fmla="*/ 128 h 139"/>
                <a:gd name="T8" fmla="*/ 123 w 144"/>
                <a:gd name="T9" fmla="*/ 118 h 139"/>
                <a:gd name="T10" fmla="*/ 132 w 144"/>
                <a:gd name="T11" fmla="*/ 108 h 139"/>
                <a:gd name="T12" fmla="*/ 138 w 144"/>
                <a:gd name="T13" fmla="*/ 97 h 139"/>
                <a:gd name="T14" fmla="*/ 143 w 144"/>
                <a:gd name="T15" fmla="*/ 84 h 139"/>
                <a:gd name="T16" fmla="*/ 144 w 144"/>
                <a:gd name="T17" fmla="*/ 70 h 139"/>
                <a:gd name="T18" fmla="*/ 143 w 144"/>
                <a:gd name="T19" fmla="*/ 56 h 139"/>
                <a:gd name="T20" fmla="*/ 138 w 144"/>
                <a:gd name="T21" fmla="*/ 42 h 139"/>
                <a:gd name="T22" fmla="*/ 132 w 144"/>
                <a:gd name="T23" fmla="*/ 31 h 139"/>
                <a:gd name="T24" fmla="*/ 123 w 144"/>
                <a:gd name="T25" fmla="*/ 21 h 139"/>
                <a:gd name="T26" fmla="*/ 113 w 144"/>
                <a:gd name="T27" fmla="*/ 11 h 139"/>
                <a:gd name="T28" fmla="*/ 100 w 144"/>
                <a:gd name="T29" fmla="*/ 6 h 139"/>
                <a:gd name="T30" fmla="*/ 87 w 144"/>
                <a:gd name="T31" fmla="*/ 1 h 139"/>
                <a:gd name="T32" fmla="*/ 73 w 144"/>
                <a:gd name="T33" fmla="*/ 0 h 139"/>
                <a:gd name="T34" fmla="*/ 58 w 144"/>
                <a:gd name="T35" fmla="*/ 1 h 139"/>
                <a:gd name="T36" fmla="*/ 44 w 144"/>
                <a:gd name="T37" fmla="*/ 6 h 139"/>
                <a:gd name="T38" fmla="*/ 32 w 144"/>
                <a:gd name="T39" fmla="*/ 11 h 139"/>
                <a:gd name="T40" fmla="*/ 21 w 144"/>
                <a:gd name="T41" fmla="*/ 21 h 139"/>
                <a:gd name="T42" fmla="*/ 13 w 144"/>
                <a:gd name="T43" fmla="*/ 31 h 139"/>
                <a:gd name="T44" fmla="*/ 6 w 144"/>
                <a:gd name="T45" fmla="*/ 42 h 139"/>
                <a:gd name="T46" fmla="*/ 1 w 144"/>
                <a:gd name="T47" fmla="*/ 56 h 139"/>
                <a:gd name="T48" fmla="*/ 0 w 144"/>
                <a:gd name="T49" fmla="*/ 70 h 139"/>
                <a:gd name="T50" fmla="*/ 1 w 144"/>
                <a:gd name="T51" fmla="*/ 84 h 139"/>
                <a:gd name="T52" fmla="*/ 6 w 144"/>
                <a:gd name="T53" fmla="*/ 97 h 139"/>
                <a:gd name="T54" fmla="*/ 13 w 144"/>
                <a:gd name="T55" fmla="*/ 108 h 139"/>
                <a:gd name="T56" fmla="*/ 21 w 144"/>
                <a:gd name="T57" fmla="*/ 118 h 139"/>
                <a:gd name="T58" fmla="*/ 32 w 144"/>
                <a:gd name="T59" fmla="*/ 128 h 139"/>
                <a:gd name="T60" fmla="*/ 44 w 144"/>
                <a:gd name="T61" fmla="*/ 133 h 139"/>
                <a:gd name="T62" fmla="*/ 58 w 144"/>
                <a:gd name="T63" fmla="*/ 138 h 139"/>
                <a:gd name="T64" fmla="*/ 73 w 144"/>
                <a:gd name="T6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39">
                  <a:moveTo>
                    <a:pt x="73" y="139"/>
                  </a:moveTo>
                  <a:lnTo>
                    <a:pt x="87" y="138"/>
                  </a:lnTo>
                  <a:lnTo>
                    <a:pt x="100" y="133"/>
                  </a:lnTo>
                  <a:lnTo>
                    <a:pt x="113" y="128"/>
                  </a:lnTo>
                  <a:lnTo>
                    <a:pt x="123" y="118"/>
                  </a:lnTo>
                  <a:lnTo>
                    <a:pt x="132" y="108"/>
                  </a:lnTo>
                  <a:lnTo>
                    <a:pt x="138" y="97"/>
                  </a:lnTo>
                  <a:lnTo>
                    <a:pt x="143" y="84"/>
                  </a:lnTo>
                  <a:lnTo>
                    <a:pt x="144" y="70"/>
                  </a:lnTo>
                  <a:lnTo>
                    <a:pt x="143" y="56"/>
                  </a:lnTo>
                  <a:lnTo>
                    <a:pt x="138" y="42"/>
                  </a:lnTo>
                  <a:lnTo>
                    <a:pt x="132" y="31"/>
                  </a:lnTo>
                  <a:lnTo>
                    <a:pt x="123" y="21"/>
                  </a:lnTo>
                  <a:lnTo>
                    <a:pt x="113" y="11"/>
                  </a:lnTo>
                  <a:lnTo>
                    <a:pt x="100" y="6"/>
                  </a:lnTo>
                  <a:lnTo>
                    <a:pt x="87" y="1"/>
                  </a:lnTo>
                  <a:lnTo>
                    <a:pt x="73" y="0"/>
                  </a:lnTo>
                  <a:lnTo>
                    <a:pt x="58" y="1"/>
                  </a:lnTo>
                  <a:lnTo>
                    <a:pt x="44" y="6"/>
                  </a:lnTo>
                  <a:lnTo>
                    <a:pt x="32" y="11"/>
                  </a:lnTo>
                  <a:lnTo>
                    <a:pt x="21" y="21"/>
                  </a:lnTo>
                  <a:lnTo>
                    <a:pt x="13" y="31"/>
                  </a:lnTo>
                  <a:lnTo>
                    <a:pt x="6" y="42"/>
                  </a:lnTo>
                  <a:lnTo>
                    <a:pt x="1" y="56"/>
                  </a:lnTo>
                  <a:lnTo>
                    <a:pt x="0" y="70"/>
                  </a:lnTo>
                  <a:lnTo>
                    <a:pt x="1" y="84"/>
                  </a:lnTo>
                  <a:lnTo>
                    <a:pt x="6" y="97"/>
                  </a:lnTo>
                  <a:lnTo>
                    <a:pt x="13" y="108"/>
                  </a:lnTo>
                  <a:lnTo>
                    <a:pt x="21" y="118"/>
                  </a:lnTo>
                  <a:lnTo>
                    <a:pt x="32" y="128"/>
                  </a:lnTo>
                  <a:lnTo>
                    <a:pt x="44" y="133"/>
                  </a:lnTo>
                  <a:lnTo>
                    <a:pt x="58" y="138"/>
                  </a:lnTo>
                  <a:lnTo>
                    <a:pt x="73"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4" name="Freeform 62"/>
            <p:cNvSpPr>
              <a:spLocks/>
            </p:cNvSpPr>
            <p:nvPr/>
          </p:nvSpPr>
          <p:spPr bwMode="auto">
            <a:xfrm>
              <a:off x="1052" y="3838"/>
              <a:ext cx="130" cy="75"/>
            </a:xfrm>
            <a:custGeom>
              <a:avLst/>
              <a:gdLst>
                <a:gd name="T0" fmla="*/ 130 w 260"/>
                <a:gd name="T1" fmla="*/ 148 h 148"/>
                <a:gd name="T2" fmla="*/ 157 w 260"/>
                <a:gd name="T3" fmla="*/ 147 h 148"/>
                <a:gd name="T4" fmla="*/ 181 w 260"/>
                <a:gd name="T5" fmla="*/ 143 h 148"/>
                <a:gd name="T6" fmla="*/ 203 w 260"/>
                <a:gd name="T7" fmla="*/ 136 h 148"/>
                <a:gd name="T8" fmla="*/ 222 w 260"/>
                <a:gd name="T9" fmla="*/ 126 h 148"/>
                <a:gd name="T10" fmla="*/ 239 w 260"/>
                <a:gd name="T11" fmla="*/ 115 h 148"/>
                <a:gd name="T12" fmla="*/ 250 w 260"/>
                <a:gd name="T13" fmla="*/ 102 h 148"/>
                <a:gd name="T14" fmla="*/ 258 w 260"/>
                <a:gd name="T15" fmla="*/ 88 h 148"/>
                <a:gd name="T16" fmla="*/ 260 w 260"/>
                <a:gd name="T17" fmla="*/ 73 h 148"/>
                <a:gd name="T18" fmla="*/ 258 w 260"/>
                <a:gd name="T19" fmla="*/ 58 h 148"/>
                <a:gd name="T20" fmla="*/ 250 w 260"/>
                <a:gd name="T21" fmla="*/ 45 h 148"/>
                <a:gd name="T22" fmla="*/ 239 w 260"/>
                <a:gd name="T23" fmla="*/ 32 h 148"/>
                <a:gd name="T24" fmla="*/ 222 w 260"/>
                <a:gd name="T25" fmla="*/ 22 h 148"/>
                <a:gd name="T26" fmla="*/ 203 w 260"/>
                <a:gd name="T27" fmla="*/ 12 h 148"/>
                <a:gd name="T28" fmla="*/ 181 w 260"/>
                <a:gd name="T29" fmla="*/ 5 h 148"/>
                <a:gd name="T30" fmla="*/ 157 w 260"/>
                <a:gd name="T31" fmla="*/ 1 h 148"/>
                <a:gd name="T32" fmla="*/ 130 w 260"/>
                <a:gd name="T33" fmla="*/ 0 h 148"/>
                <a:gd name="T34" fmla="*/ 104 w 260"/>
                <a:gd name="T35" fmla="*/ 1 h 148"/>
                <a:gd name="T36" fmla="*/ 80 w 260"/>
                <a:gd name="T37" fmla="*/ 5 h 148"/>
                <a:gd name="T38" fmla="*/ 58 w 260"/>
                <a:gd name="T39" fmla="*/ 12 h 148"/>
                <a:gd name="T40" fmla="*/ 38 w 260"/>
                <a:gd name="T41" fmla="*/ 22 h 148"/>
                <a:gd name="T42" fmla="*/ 22 w 260"/>
                <a:gd name="T43" fmla="*/ 32 h 148"/>
                <a:gd name="T44" fmla="*/ 10 w 260"/>
                <a:gd name="T45" fmla="*/ 45 h 148"/>
                <a:gd name="T46" fmla="*/ 2 w 260"/>
                <a:gd name="T47" fmla="*/ 58 h 148"/>
                <a:gd name="T48" fmla="*/ 0 w 260"/>
                <a:gd name="T49" fmla="*/ 73 h 148"/>
                <a:gd name="T50" fmla="*/ 2 w 260"/>
                <a:gd name="T51" fmla="*/ 88 h 148"/>
                <a:gd name="T52" fmla="*/ 10 w 260"/>
                <a:gd name="T53" fmla="*/ 102 h 148"/>
                <a:gd name="T54" fmla="*/ 22 w 260"/>
                <a:gd name="T55" fmla="*/ 115 h 148"/>
                <a:gd name="T56" fmla="*/ 38 w 260"/>
                <a:gd name="T57" fmla="*/ 126 h 148"/>
                <a:gd name="T58" fmla="*/ 58 w 260"/>
                <a:gd name="T59" fmla="*/ 136 h 148"/>
                <a:gd name="T60" fmla="*/ 80 w 260"/>
                <a:gd name="T61" fmla="*/ 143 h 148"/>
                <a:gd name="T62" fmla="*/ 104 w 260"/>
                <a:gd name="T63" fmla="*/ 147 h 148"/>
                <a:gd name="T64" fmla="*/ 130 w 260"/>
                <a:gd name="T6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0" h="148">
                  <a:moveTo>
                    <a:pt x="130" y="148"/>
                  </a:moveTo>
                  <a:lnTo>
                    <a:pt x="157" y="147"/>
                  </a:lnTo>
                  <a:lnTo>
                    <a:pt x="181" y="143"/>
                  </a:lnTo>
                  <a:lnTo>
                    <a:pt x="203" y="136"/>
                  </a:lnTo>
                  <a:lnTo>
                    <a:pt x="222" y="126"/>
                  </a:lnTo>
                  <a:lnTo>
                    <a:pt x="239" y="115"/>
                  </a:lnTo>
                  <a:lnTo>
                    <a:pt x="250" y="102"/>
                  </a:lnTo>
                  <a:lnTo>
                    <a:pt x="258" y="88"/>
                  </a:lnTo>
                  <a:lnTo>
                    <a:pt x="260" y="73"/>
                  </a:lnTo>
                  <a:lnTo>
                    <a:pt x="258" y="58"/>
                  </a:lnTo>
                  <a:lnTo>
                    <a:pt x="250" y="45"/>
                  </a:lnTo>
                  <a:lnTo>
                    <a:pt x="239" y="32"/>
                  </a:lnTo>
                  <a:lnTo>
                    <a:pt x="222" y="22"/>
                  </a:lnTo>
                  <a:lnTo>
                    <a:pt x="203" y="12"/>
                  </a:lnTo>
                  <a:lnTo>
                    <a:pt x="181" y="5"/>
                  </a:lnTo>
                  <a:lnTo>
                    <a:pt x="157" y="1"/>
                  </a:lnTo>
                  <a:lnTo>
                    <a:pt x="130" y="0"/>
                  </a:lnTo>
                  <a:lnTo>
                    <a:pt x="104" y="1"/>
                  </a:lnTo>
                  <a:lnTo>
                    <a:pt x="80" y="5"/>
                  </a:lnTo>
                  <a:lnTo>
                    <a:pt x="58" y="12"/>
                  </a:lnTo>
                  <a:lnTo>
                    <a:pt x="38" y="22"/>
                  </a:lnTo>
                  <a:lnTo>
                    <a:pt x="22" y="32"/>
                  </a:lnTo>
                  <a:lnTo>
                    <a:pt x="10" y="45"/>
                  </a:lnTo>
                  <a:lnTo>
                    <a:pt x="2" y="58"/>
                  </a:lnTo>
                  <a:lnTo>
                    <a:pt x="0" y="73"/>
                  </a:lnTo>
                  <a:lnTo>
                    <a:pt x="2" y="88"/>
                  </a:lnTo>
                  <a:lnTo>
                    <a:pt x="10" y="102"/>
                  </a:lnTo>
                  <a:lnTo>
                    <a:pt x="22" y="115"/>
                  </a:lnTo>
                  <a:lnTo>
                    <a:pt x="38" y="126"/>
                  </a:lnTo>
                  <a:lnTo>
                    <a:pt x="58" y="136"/>
                  </a:lnTo>
                  <a:lnTo>
                    <a:pt x="80" y="143"/>
                  </a:lnTo>
                  <a:lnTo>
                    <a:pt x="104" y="147"/>
                  </a:lnTo>
                  <a:lnTo>
                    <a:pt x="130"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5" name="Freeform 63"/>
            <p:cNvSpPr>
              <a:spLocks/>
            </p:cNvSpPr>
            <p:nvPr/>
          </p:nvSpPr>
          <p:spPr bwMode="auto">
            <a:xfrm>
              <a:off x="877" y="3852"/>
              <a:ext cx="47" cy="46"/>
            </a:xfrm>
            <a:custGeom>
              <a:avLst/>
              <a:gdLst>
                <a:gd name="T0" fmla="*/ 46 w 93"/>
                <a:gd name="T1" fmla="*/ 92 h 92"/>
                <a:gd name="T2" fmla="*/ 55 w 93"/>
                <a:gd name="T3" fmla="*/ 91 h 92"/>
                <a:gd name="T4" fmla="*/ 64 w 93"/>
                <a:gd name="T5" fmla="*/ 89 h 92"/>
                <a:gd name="T6" fmla="*/ 72 w 93"/>
                <a:gd name="T7" fmla="*/ 84 h 92"/>
                <a:gd name="T8" fmla="*/ 79 w 93"/>
                <a:gd name="T9" fmla="*/ 79 h 92"/>
                <a:gd name="T10" fmla="*/ 85 w 93"/>
                <a:gd name="T11" fmla="*/ 72 h 92"/>
                <a:gd name="T12" fmla="*/ 90 w 93"/>
                <a:gd name="T13" fmla="*/ 65 h 92"/>
                <a:gd name="T14" fmla="*/ 92 w 93"/>
                <a:gd name="T15" fmla="*/ 55 h 92"/>
                <a:gd name="T16" fmla="*/ 93 w 93"/>
                <a:gd name="T17" fmla="*/ 46 h 92"/>
                <a:gd name="T18" fmla="*/ 92 w 93"/>
                <a:gd name="T19" fmla="*/ 37 h 92"/>
                <a:gd name="T20" fmla="*/ 90 w 93"/>
                <a:gd name="T21" fmla="*/ 28 h 92"/>
                <a:gd name="T22" fmla="*/ 85 w 93"/>
                <a:gd name="T23" fmla="*/ 21 h 92"/>
                <a:gd name="T24" fmla="*/ 79 w 93"/>
                <a:gd name="T25" fmla="*/ 14 h 92"/>
                <a:gd name="T26" fmla="*/ 72 w 93"/>
                <a:gd name="T27" fmla="*/ 8 h 92"/>
                <a:gd name="T28" fmla="*/ 64 w 93"/>
                <a:gd name="T29" fmla="*/ 4 h 92"/>
                <a:gd name="T30" fmla="*/ 55 w 93"/>
                <a:gd name="T31" fmla="*/ 1 h 92"/>
                <a:gd name="T32" fmla="*/ 46 w 93"/>
                <a:gd name="T33" fmla="*/ 0 h 92"/>
                <a:gd name="T34" fmla="*/ 37 w 93"/>
                <a:gd name="T35" fmla="*/ 1 h 92"/>
                <a:gd name="T36" fmla="*/ 27 w 93"/>
                <a:gd name="T37" fmla="*/ 4 h 92"/>
                <a:gd name="T38" fmla="*/ 21 w 93"/>
                <a:gd name="T39" fmla="*/ 8 h 92"/>
                <a:gd name="T40" fmla="*/ 14 w 93"/>
                <a:gd name="T41" fmla="*/ 14 h 92"/>
                <a:gd name="T42" fmla="*/ 8 w 93"/>
                <a:gd name="T43" fmla="*/ 21 h 92"/>
                <a:gd name="T44" fmla="*/ 3 w 93"/>
                <a:gd name="T45" fmla="*/ 28 h 92"/>
                <a:gd name="T46" fmla="*/ 1 w 93"/>
                <a:gd name="T47" fmla="*/ 37 h 92"/>
                <a:gd name="T48" fmla="*/ 0 w 93"/>
                <a:gd name="T49" fmla="*/ 46 h 92"/>
                <a:gd name="T50" fmla="*/ 1 w 93"/>
                <a:gd name="T51" fmla="*/ 55 h 92"/>
                <a:gd name="T52" fmla="*/ 3 w 93"/>
                <a:gd name="T53" fmla="*/ 65 h 92"/>
                <a:gd name="T54" fmla="*/ 8 w 93"/>
                <a:gd name="T55" fmla="*/ 72 h 92"/>
                <a:gd name="T56" fmla="*/ 14 w 93"/>
                <a:gd name="T57" fmla="*/ 79 h 92"/>
                <a:gd name="T58" fmla="*/ 21 w 93"/>
                <a:gd name="T59" fmla="*/ 84 h 92"/>
                <a:gd name="T60" fmla="*/ 27 w 93"/>
                <a:gd name="T61" fmla="*/ 89 h 92"/>
                <a:gd name="T62" fmla="*/ 37 w 93"/>
                <a:gd name="T63" fmla="*/ 91 h 92"/>
                <a:gd name="T64" fmla="*/ 46 w 93"/>
                <a:gd name="T6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92">
                  <a:moveTo>
                    <a:pt x="46" y="92"/>
                  </a:moveTo>
                  <a:lnTo>
                    <a:pt x="55" y="91"/>
                  </a:lnTo>
                  <a:lnTo>
                    <a:pt x="64" y="89"/>
                  </a:lnTo>
                  <a:lnTo>
                    <a:pt x="72" y="84"/>
                  </a:lnTo>
                  <a:lnTo>
                    <a:pt x="79" y="79"/>
                  </a:lnTo>
                  <a:lnTo>
                    <a:pt x="85" y="72"/>
                  </a:lnTo>
                  <a:lnTo>
                    <a:pt x="90" y="65"/>
                  </a:lnTo>
                  <a:lnTo>
                    <a:pt x="92" y="55"/>
                  </a:lnTo>
                  <a:lnTo>
                    <a:pt x="93" y="46"/>
                  </a:lnTo>
                  <a:lnTo>
                    <a:pt x="92" y="37"/>
                  </a:lnTo>
                  <a:lnTo>
                    <a:pt x="90" y="28"/>
                  </a:lnTo>
                  <a:lnTo>
                    <a:pt x="85" y="21"/>
                  </a:lnTo>
                  <a:lnTo>
                    <a:pt x="79" y="14"/>
                  </a:lnTo>
                  <a:lnTo>
                    <a:pt x="72" y="8"/>
                  </a:lnTo>
                  <a:lnTo>
                    <a:pt x="64" y="4"/>
                  </a:lnTo>
                  <a:lnTo>
                    <a:pt x="55" y="1"/>
                  </a:lnTo>
                  <a:lnTo>
                    <a:pt x="46" y="0"/>
                  </a:lnTo>
                  <a:lnTo>
                    <a:pt x="37" y="1"/>
                  </a:lnTo>
                  <a:lnTo>
                    <a:pt x="27" y="4"/>
                  </a:lnTo>
                  <a:lnTo>
                    <a:pt x="21" y="8"/>
                  </a:lnTo>
                  <a:lnTo>
                    <a:pt x="14" y="14"/>
                  </a:lnTo>
                  <a:lnTo>
                    <a:pt x="8" y="21"/>
                  </a:lnTo>
                  <a:lnTo>
                    <a:pt x="3" y="28"/>
                  </a:lnTo>
                  <a:lnTo>
                    <a:pt x="1" y="37"/>
                  </a:lnTo>
                  <a:lnTo>
                    <a:pt x="0" y="46"/>
                  </a:lnTo>
                  <a:lnTo>
                    <a:pt x="1" y="55"/>
                  </a:lnTo>
                  <a:lnTo>
                    <a:pt x="3" y="65"/>
                  </a:lnTo>
                  <a:lnTo>
                    <a:pt x="8" y="72"/>
                  </a:lnTo>
                  <a:lnTo>
                    <a:pt x="14" y="79"/>
                  </a:lnTo>
                  <a:lnTo>
                    <a:pt x="21" y="84"/>
                  </a:lnTo>
                  <a:lnTo>
                    <a:pt x="27" y="89"/>
                  </a:lnTo>
                  <a:lnTo>
                    <a:pt x="37" y="91"/>
                  </a:lnTo>
                  <a:lnTo>
                    <a:pt x="46"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6" name="Freeform 64"/>
            <p:cNvSpPr>
              <a:spLocks/>
            </p:cNvSpPr>
            <p:nvPr/>
          </p:nvSpPr>
          <p:spPr bwMode="auto">
            <a:xfrm>
              <a:off x="721" y="3852"/>
              <a:ext cx="46" cy="46"/>
            </a:xfrm>
            <a:custGeom>
              <a:avLst/>
              <a:gdLst>
                <a:gd name="T0" fmla="*/ 47 w 93"/>
                <a:gd name="T1" fmla="*/ 92 h 92"/>
                <a:gd name="T2" fmla="*/ 56 w 93"/>
                <a:gd name="T3" fmla="*/ 91 h 92"/>
                <a:gd name="T4" fmla="*/ 65 w 93"/>
                <a:gd name="T5" fmla="*/ 89 h 92"/>
                <a:gd name="T6" fmla="*/ 72 w 93"/>
                <a:gd name="T7" fmla="*/ 84 h 92"/>
                <a:gd name="T8" fmla="*/ 79 w 93"/>
                <a:gd name="T9" fmla="*/ 79 h 92"/>
                <a:gd name="T10" fmla="*/ 85 w 93"/>
                <a:gd name="T11" fmla="*/ 72 h 92"/>
                <a:gd name="T12" fmla="*/ 89 w 93"/>
                <a:gd name="T13" fmla="*/ 65 h 92"/>
                <a:gd name="T14" fmla="*/ 92 w 93"/>
                <a:gd name="T15" fmla="*/ 55 h 92"/>
                <a:gd name="T16" fmla="*/ 93 w 93"/>
                <a:gd name="T17" fmla="*/ 46 h 92"/>
                <a:gd name="T18" fmla="*/ 92 w 93"/>
                <a:gd name="T19" fmla="*/ 37 h 92"/>
                <a:gd name="T20" fmla="*/ 89 w 93"/>
                <a:gd name="T21" fmla="*/ 28 h 92"/>
                <a:gd name="T22" fmla="*/ 85 w 93"/>
                <a:gd name="T23" fmla="*/ 21 h 92"/>
                <a:gd name="T24" fmla="*/ 79 w 93"/>
                <a:gd name="T25" fmla="*/ 14 h 92"/>
                <a:gd name="T26" fmla="*/ 72 w 93"/>
                <a:gd name="T27" fmla="*/ 8 h 92"/>
                <a:gd name="T28" fmla="*/ 65 w 93"/>
                <a:gd name="T29" fmla="*/ 4 h 92"/>
                <a:gd name="T30" fmla="*/ 56 w 93"/>
                <a:gd name="T31" fmla="*/ 1 h 92"/>
                <a:gd name="T32" fmla="*/ 47 w 93"/>
                <a:gd name="T33" fmla="*/ 0 h 92"/>
                <a:gd name="T34" fmla="*/ 37 w 93"/>
                <a:gd name="T35" fmla="*/ 1 h 92"/>
                <a:gd name="T36" fmla="*/ 28 w 93"/>
                <a:gd name="T37" fmla="*/ 4 h 92"/>
                <a:gd name="T38" fmla="*/ 21 w 93"/>
                <a:gd name="T39" fmla="*/ 8 h 92"/>
                <a:gd name="T40" fmla="*/ 14 w 93"/>
                <a:gd name="T41" fmla="*/ 14 h 92"/>
                <a:gd name="T42" fmla="*/ 9 w 93"/>
                <a:gd name="T43" fmla="*/ 21 h 92"/>
                <a:gd name="T44" fmla="*/ 4 w 93"/>
                <a:gd name="T45" fmla="*/ 28 h 92"/>
                <a:gd name="T46" fmla="*/ 2 w 93"/>
                <a:gd name="T47" fmla="*/ 37 h 92"/>
                <a:gd name="T48" fmla="*/ 0 w 93"/>
                <a:gd name="T49" fmla="*/ 46 h 92"/>
                <a:gd name="T50" fmla="*/ 2 w 93"/>
                <a:gd name="T51" fmla="*/ 55 h 92"/>
                <a:gd name="T52" fmla="*/ 4 w 93"/>
                <a:gd name="T53" fmla="*/ 65 h 92"/>
                <a:gd name="T54" fmla="*/ 9 w 93"/>
                <a:gd name="T55" fmla="*/ 72 h 92"/>
                <a:gd name="T56" fmla="*/ 14 w 93"/>
                <a:gd name="T57" fmla="*/ 79 h 92"/>
                <a:gd name="T58" fmla="*/ 21 w 93"/>
                <a:gd name="T59" fmla="*/ 84 h 92"/>
                <a:gd name="T60" fmla="*/ 28 w 93"/>
                <a:gd name="T61" fmla="*/ 89 h 92"/>
                <a:gd name="T62" fmla="*/ 37 w 93"/>
                <a:gd name="T63" fmla="*/ 91 h 92"/>
                <a:gd name="T64" fmla="*/ 47 w 93"/>
                <a:gd name="T6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92">
                  <a:moveTo>
                    <a:pt x="47" y="92"/>
                  </a:moveTo>
                  <a:lnTo>
                    <a:pt x="56" y="91"/>
                  </a:lnTo>
                  <a:lnTo>
                    <a:pt x="65" y="89"/>
                  </a:lnTo>
                  <a:lnTo>
                    <a:pt x="72" y="84"/>
                  </a:lnTo>
                  <a:lnTo>
                    <a:pt x="79" y="79"/>
                  </a:lnTo>
                  <a:lnTo>
                    <a:pt x="85" y="72"/>
                  </a:lnTo>
                  <a:lnTo>
                    <a:pt x="89" y="65"/>
                  </a:lnTo>
                  <a:lnTo>
                    <a:pt x="92" y="55"/>
                  </a:lnTo>
                  <a:lnTo>
                    <a:pt x="93" y="46"/>
                  </a:lnTo>
                  <a:lnTo>
                    <a:pt x="92" y="37"/>
                  </a:lnTo>
                  <a:lnTo>
                    <a:pt x="89" y="28"/>
                  </a:lnTo>
                  <a:lnTo>
                    <a:pt x="85" y="21"/>
                  </a:lnTo>
                  <a:lnTo>
                    <a:pt x="79" y="14"/>
                  </a:lnTo>
                  <a:lnTo>
                    <a:pt x="72" y="8"/>
                  </a:lnTo>
                  <a:lnTo>
                    <a:pt x="65" y="4"/>
                  </a:lnTo>
                  <a:lnTo>
                    <a:pt x="56" y="1"/>
                  </a:lnTo>
                  <a:lnTo>
                    <a:pt x="47" y="0"/>
                  </a:lnTo>
                  <a:lnTo>
                    <a:pt x="37" y="1"/>
                  </a:lnTo>
                  <a:lnTo>
                    <a:pt x="28" y="4"/>
                  </a:lnTo>
                  <a:lnTo>
                    <a:pt x="21" y="8"/>
                  </a:lnTo>
                  <a:lnTo>
                    <a:pt x="14" y="14"/>
                  </a:lnTo>
                  <a:lnTo>
                    <a:pt x="9" y="21"/>
                  </a:lnTo>
                  <a:lnTo>
                    <a:pt x="4" y="28"/>
                  </a:lnTo>
                  <a:lnTo>
                    <a:pt x="2" y="37"/>
                  </a:lnTo>
                  <a:lnTo>
                    <a:pt x="0" y="46"/>
                  </a:lnTo>
                  <a:lnTo>
                    <a:pt x="2" y="55"/>
                  </a:lnTo>
                  <a:lnTo>
                    <a:pt x="4" y="65"/>
                  </a:lnTo>
                  <a:lnTo>
                    <a:pt x="9" y="72"/>
                  </a:lnTo>
                  <a:lnTo>
                    <a:pt x="14" y="79"/>
                  </a:lnTo>
                  <a:lnTo>
                    <a:pt x="21" y="84"/>
                  </a:lnTo>
                  <a:lnTo>
                    <a:pt x="28" y="89"/>
                  </a:lnTo>
                  <a:lnTo>
                    <a:pt x="37" y="91"/>
                  </a:lnTo>
                  <a:lnTo>
                    <a:pt x="47"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7" name="Rectangle 65"/>
            <p:cNvSpPr>
              <a:spLocks noChangeArrowheads="1"/>
            </p:cNvSpPr>
            <p:nvPr/>
          </p:nvSpPr>
          <p:spPr bwMode="auto">
            <a:xfrm>
              <a:off x="1267" y="3902"/>
              <a:ext cx="242" cy="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108" name="テキスト ボックス 3107"/>
          <p:cNvSpPr txBox="1"/>
          <p:nvPr/>
        </p:nvSpPr>
        <p:spPr>
          <a:xfrm>
            <a:off x="2500436" y="4925711"/>
            <a:ext cx="5815979" cy="830997"/>
          </a:xfrm>
          <a:prstGeom prst="rect">
            <a:avLst/>
          </a:prstGeom>
          <a:noFill/>
        </p:spPr>
        <p:txBody>
          <a:bodyPr wrap="square" rtlCol="0">
            <a:spAutoFit/>
          </a:bodyPr>
          <a:lstStyle/>
          <a:p>
            <a:r>
              <a:rPr lang="en-US" sz="2400" dirty="0" smtClean="0"/>
              <a:t>computers do not know how to execute human-readable code.</a:t>
            </a:r>
            <a:endParaRPr lang="en-CA" sz="2400" dirty="0"/>
          </a:p>
        </p:txBody>
      </p:sp>
      <p:cxnSp>
        <p:nvCxnSpPr>
          <p:cNvPr id="3110" name="直線コネクタ 3109"/>
          <p:cNvCxnSpPr/>
          <p:nvPr/>
        </p:nvCxnSpPr>
        <p:spPr>
          <a:xfrm flipH="1">
            <a:off x="2399661" y="2782672"/>
            <a:ext cx="876195" cy="0"/>
          </a:xfrm>
          <a:prstGeom prst="line">
            <a:avLst/>
          </a:prstGeom>
        </p:spPr>
        <p:style>
          <a:lnRef idx="3">
            <a:schemeClr val="dk1"/>
          </a:lnRef>
          <a:fillRef idx="0">
            <a:schemeClr val="dk1"/>
          </a:fillRef>
          <a:effectRef idx="2">
            <a:schemeClr val="dk1"/>
          </a:effectRef>
          <a:fontRef idx="minor">
            <a:schemeClr val="tx1"/>
          </a:fontRef>
        </p:style>
      </p:cxnSp>
      <p:cxnSp>
        <p:nvCxnSpPr>
          <p:cNvPr id="75" name="直線コネクタ 74"/>
          <p:cNvCxnSpPr/>
          <p:nvPr/>
        </p:nvCxnSpPr>
        <p:spPr>
          <a:xfrm flipH="1">
            <a:off x="5508104" y="2780928"/>
            <a:ext cx="876195" cy="0"/>
          </a:xfrm>
          <a:prstGeom prst="line">
            <a:avLst/>
          </a:prstGeom>
        </p:spPr>
        <p:style>
          <a:lnRef idx="3">
            <a:schemeClr val="dk1"/>
          </a:lnRef>
          <a:fillRef idx="0">
            <a:schemeClr val="dk1"/>
          </a:fillRef>
          <a:effectRef idx="2">
            <a:schemeClr val="dk1"/>
          </a:effectRef>
          <a:fontRef idx="minor">
            <a:schemeClr val="tx1"/>
          </a:fontRef>
        </p:style>
      </p:cxnSp>
      <p:sp>
        <p:nvSpPr>
          <p:cNvPr id="79" name="角丸四角形 78"/>
          <p:cNvSpPr/>
          <p:nvPr/>
        </p:nvSpPr>
        <p:spPr>
          <a:xfrm>
            <a:off x="3347864" y="3717032"/>
            <a:ext cx="2088232" cy="9361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t>compiler</a:t>
            </a:r>
            <a:endParaRPr lang="en-CA" sz="2800" b="1" dirty="0"/>
          </a:p>
        </p:txBody>
      </p:sp>
      <p:sp>
        <p:nvSpPr>
          <p:cNvPr id="80" name="テキスト ボックス 79"/>
          <p:cNvSpPr txBox="1"/>
          <p:nvPr/>
        </p:nvSpPr>
        <p:spPr>
          <a:xfrm>
            <a:off x="5580112" y="3750131"/>
            <a:ext cx="3563888" cy="1015663"/>
          </a:xfrm>
          <a:prstGeom prst="rect">
            <a:avLst/>
          </a:prstGeom>
          <a:noFill/>
        </p:spPr>
        <p:txBody>
          <a:bodyPr wrap="square" rtlCol="0">
            <a:spAutoFit/>
          </a:bodyPr>
          <a:lstStyle/>
          <a:p>
            <a:r>
              <a:rPr lang="en-US" sz="2000" dirty="0" smtClean="0"/>
              <a:t>a compiler program can read human-readable code, and translate to </a:t>
            </a:r>
            <a:r>
              <a:rPr lang="en-US" sz="2000" b="1" dirty="0" smtClean="0"/>
              <a:t>machine language</a:t>
            </a:r>
            <a:endParaRPr lang="en-CA" sz="2000" dirty="0"/>
          </a:p>
        </p:txBody>
      </p:sp>
      <p:sp>
        <p:nvSpPr>
          <p:cNvPr id="81" name="角丸四角形 80"/>
          <p:cNvSpPr/>
          <p:nvPr/>
        </p:nvSpPr>
        <p:spPr>
          <a:xfrm>
            <a:off x="3347864" y="5229200"/>
            <a:ext cx="2088232" cy="9361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t>machine language</a:t>
            </a:r>
            <a:endParaRPr lang="en-CA" sz="2800" dirty="0"/>
          </a:p>
        </p:txBody>
      </p:sp>
      <p:sp>
        <p:nvSpPr>
          <p:cNvPr id="83" name="Document"/>
          <p:cNvSpPr>
            <a:spLocks noEditPoints="1" noChangeArrowheads="1"/>
          </p:cNvSpPr>
          <p:nvPr/>
        </p:nvSpPr>
        <p:spPr bwMode="auto">
          <a:xfrm>
            <a:off x="6455608" y="4797425"/>
            <a:ext cx="1428760" cy="164307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0" dirty="0" smtClean="0">
                <a:latin typeface="Courier New" pitchFamily="49" charset="0"/>
                <a:cs typeface="Courier New" pitchFamily="49" charset="0"/>
              </a:rPr>
              <a:t>1010100110101001010100100010001010111010011010101000100110101001010100100010001010111010011010101010101010010101</a:t>
            </a:r>
            <a:endParaRPr lang="en-CA" sz="1000" dirty="0">
              <a:latin typeface="Courier New" pitchFamily="49" charset="0"/>
              <a:cs typeface="Courier New" pitchFamily="49" charset="0"/>
            </a:endParaRPr>
          </a:p>
        </p:txBody>
      </p:sp>
      <p:cxnSp>
        <p:nvCxnSpPr>
          <p:cNvPr id="84" name="直線コネクタ 83"/>
          <p:cNvCxnSpPr/>
          <p:nvPr/>
        </p:nvCxnSpPr>
        <p:spPr>
          <a:xfrm flipH="1">
            <a:off x="2411760" y="5676929"/>
            <a:ext cx="876195" cy="0"/>
          </a:xfrm>
          <a:prstGeom prst="line">
            <a:avLst/>
          </a:prstGeom>
        </p:spPr>
        <p:style>
          <a:lnRef idx="3">
            <a:schemeClr val="dk1"/>
          </a:lnRef>
          <a:fillRef idx="0">
            <a:schemeClr val="dk1"/>
          </a:fillRef>
          <a:effectRef idx="2">
            <a:schemeClr val="dk1"/>
          </a:effectRef>
          <a:fontRef idx="minor">
            <a:schemeClr val="tx1"/>
          </a:fontRef>
        </p:style>
      </p:cxnSp>
      <p:cxnSp>
        <p:nvCxnSpPr>
          <p:cNvPr id="85" name="直線コネクタ 84"/>
          <p:cNvCxnSpPr/>
          <p:nvPr/>
        </p:nvCxnSpPr>
        <p:spPr>
          <a:xfrm flipH="1">
            <a:off x="5508104" y="5661248"/>
            <a:ext cx="876195" cy="0"/>
          </a:xfrm>
          <a:prstGeom prst="line">
            <a:avLst/>
          </a:prstGeom>
        </p:spPr>
        <p:style>
          <a:lnRef idx="3">
            <a:schemeClr val="dk1"/>
          </a:lnRef>
          <a:fillRef idx="0">
            <a:schemeClr val="dk1"/>
          </a:fillRef>
          <a:effectRef idx="2">
            <a:schemeClr val="dk1"/>
          </a:effectRef>
          <a:fontRef idx="minor">
            <a:schemeClr val="tx1"/>
          </a:fontRef>
        </p:style>
      </p:cxnSp>
      <p:grpSp>
        <p:nvGrpSpPr>
          <p:cNvPr id="3117" name="グループ化 3116"/>
          <p:cNvGrpSpPr/>
          <p:nvPr/>
        </p:nvGrpSpPr>
        <p:grpSpPr>
          <a:xfrm>
            <a:off x="1078776" y="5220408"/>
            <a:ext cx="723900" cy="454025"/>
            <a:chOff x="-108520" y="5459596"/>
            <a:chExt cx="723900" cy="454025"/>
          </a:xfrm>
        </p:grpSpPr>
        <p:sp>
          <p:nvSpPr>
            <p:cNvPr id="86" name="Freeform 54"/>
            <p:cNvSpPr>
              <a:spLocks/>
            </p:cNvSpPr>
            <p:nvPr/>
          </p:nvSpPr>
          <p:spPr bwMode="auto">
            <a:xfrm>
              <a:off x="-108520" y="5459596"/>
              <a:ext cx="723900" cy="454025"/>
            </a:xfrm>
            <a:custGeom>
              <a:avLst/>
              <a:gdLst>
                <a:gd name="T0" fmla="*/ 0 w 912"/>
                <a:gd name="T1" fmla="*/ 0 h 573"/>
                <a:gd name="T2" fmla="*/ 150 w 912"/>
                <a:gd name="T3" fmla="*/ 573 h 573"/>
                <a:gd name="T4" fmla="*/ 758 w 912"/>
                <a:gd name="T5" fmla="*/ 573 h 573"/>
                <a:gd name="T6" fmla="*/ 912 w 912"/>
                <a:gd name="T7" fmla="*/ 0 h 573"/>
                <a:gd name="T8" fmla="*/ 0 w 912"/>
                <a:gd name="T9" fmla="*/ 0 h 573"/>
              </a:gdLst>
              <a:ahLst/>
              <a:cxnLst>
                <a:cxn ang="0">
                  <a:pos x="T0" y="T1"/>
                </a:cxn>
                <a:cxn ang="0">
                  <a:pos x="T2" y="T3"/>
                </a:cxn>
                <a:cxn ang="0">
                  <a:pos x="T4" y="T5"/>
                </a:cxn>
                <a:cxn ang="0">
                  <a:pos x="T6" y="T7"/>
                </a:cxn>
                <a:cxn ang="0">
                  <a:pos x="T8" y="T9"/>
                </a:cxn>
              </a:cxnLst>
              <a:rect l="0" t="0" r="r" b="b"/>
              <a:pathLst>
                <a:path w="912" h="573">
                  <a:moveTo>
                    <a:pt x="0" y="0"/>
                  </a:moveTo>
                  <a:lnTo>
                    <a:pt x="150" y="573"/>
                  </a:lnTo>
                  <a:lnTo>
                    <a:pt x="758" y="573"/>
                  </a:lnTo>
                  <a:lnTo>
                    <a:pt x="912" y="0"/>
                  </a:lnTo>
                  <a:lnTo>
                    <a:pt x="0" y="0"/>
                  </a:lnTo>
                  <a:close/>
                </a:path>
              </a:pathLst>
            </a:custGeom>
            <a:solidFill>
              <a:srgbClr val="0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Freeform 59"/>
            <p:cNvSpPr>
              <a:spLocks/>
            </p:cNvSpPr>
            <p:nvPr/>
          </p:nvSpPr>
          <p:spPr bwMode="auto">
            <a:xfrm flipV="1">
              <a:off x="26417" y="5670733"/>
              <a:ext cx="449263" cy="187325"/>
            </a:xfrm>
            <a:custGeom>
              <a:avLst/>
              <a:gdLst>
                <a:gd name="T0" fmla="*/ 565 w 565"/>
                <a:gd name="T1" fmla="*/ 195 h 236"/>
                <a:gd name="T2" fmla="*/ 561 w 565"/>
                <a:gd name="T3" fmla="*/ 178 h 236"/>
                <a:gd name="T4" fmla="*/ 551 w 565"/>
                <a:gd name="T5" fmla="*/ 150 h 236"/>
                <a:gd name="T6" fmla="*/ 534 w 565"/>
                <a:gd name="T7" fmla="*/ 116 h 236"/>
                <a:gd name="T8" fmla="*/ 505 w 565"/>
                <a:gd name="T9" fmla="*/ 80 h 236"/>
                <a:gd name="T10" fmla="*/ 463 w 565"/>
                <a:gd name="T11" fmla="*/ 45 h 236"/>
                <a:gd name="T12" fmla="*/ 407 w 565"/>
                <a:gd name="T13" fmla="*/ 19 h 236"/>
                <a:gd name="T14" fmla="*/ 332 w 565"/>
                <a:gd name="T15" fmla="*/ 2 h 236"/>
                <a:gd name="T16" fmla="*/ 242 w 565"/>
                <a:gd name="T17" fmla="*/ 2 h 236"/>
                <a:gd name="T18" fmla="*/ 167 w 565"/>
                <a:gd name="T19" fmla="*/ 17 h 236"/>
                <a:gd name="T20" fmla="*/ 108 w 565"/>
                <a:gd name="T21" fmla="*/ 44 h 236"/>
                <a:gd name="T22" fmla="*/ 66 w 565"/>
                <a:gd name="T23" fmla="*/ 77 h 236"/>
                <a:gd name="T24" fmla="*/ 36 w 565"/>
                <a:gd name="T25" fmla="*/ 112 h 236"/>
                <a:gd name="T26" fmla="*/ 16 w 565"/>
                <a:gd name="T27" fmla="*/ 145 h 236"/>
                <a:gd name="T28" fmla="*/ 5 w 565"/>
                <a:gd name="T29" fmla="*/ 172 h 236"/>
                <a:gd name="T30" fmla="*/ 0 w 565"/>
                <a:gd name="T31" fmla="*/ 188 h 236"/>
                <a:gd name="T32" fmla="*/ 0 w 565"/>
                <a:gd name="T33" fmla="*/ 204 h 236"/>
                <a:gd name="T34" fmla="*/ 15 w 565"/>
                <a:gd name="T35" fmla="*/ 226 h 236"/>
                <a:gd name="T36" fmla="*/ 35 w 565"/>
                <a:gd name="T37" fmla="*/ 232 h 236"/>
                <a:gd name="T38" fmla="*/ 48 w 565"/>
                <a:gd name="T39" fmla="*/ 229 h 236"/>
                <a:gd name="T40" fmla="*/ 60 w 565"/>
                <a:gd name="T41" fmla="*/ 221 h 236"/>
                <a:gd name="T42" fmla="*/ 67 w 565"/>
                <a:gd name="T43" fmla="*/ 210 h 236"/>
                <a:gd name="T44" fmla="*/ 68 w 565"/>
                <a:gd name="T45" fmla="*/ 203 h 236"/>
                <a:gd name="T46" fmla="*/ 70 w 565"/>
                <a:gd name="T47" fmla="*/ 196 h 236"/>
                <a:gd name="T48" fmla="*/ 76 w 565"/>
                <a:gd name="T49" fmla="*/ 180 h 236"/>
                <a:gd name="T50" fmla="*/ 88 w 565"/>
                <a:gd name="T51" fmla="*/ 159 h 236"/>
                <a:gd name="T52" fmla="*/ 106 w 565"/>
                <a:gd name="T53" fmla="*/ 135 h 236"/>
                <a:gd name="T54" fmla="*/ 134 w 565"/>
                <a:gd name="T55" fmla="*/ 112 h 236"/>
                <a:gd name="T56" fmla="*/ 172 w 565"/>
                <a:gd name="T57" fmla="*/ 91 h 236"/>
                <a:gd name="T58" fmla="*/ 222 w 565"/>
                <a:gd name="T59" fmla="*/ 77 h 236"/>
                <a:gd name="T60" fmla="*/ 287 w 565"/>
                <a:gd name="T61" fmla="*/ 72 h 236"/>
                <a:gd name="T62" fmla="*/ 350 w 565"/>
                <a:gd name="T63" fmla="*/ 77 h 236"/>
                <a:gd name="T64" fmla="*/ 399 w 565"/>
                <a:gd name="T65" fmla="*/ 91 h 236"/>
                <a:gd name="T66" fmla="*/ 436 w 565"/>
                <a:gd name="T67" fmla="*/ 112 h 236"/>
                <a:gd name="T68" fmla="*/ 462 w 565"/>
                <a:gd name="T69" fmla="*/ 136 h 236"/>
                <a:gd name="T70" fmla="*/ 479 w 565"/>
                <a:gd name="T71" fmla="*/ 160 h 236"/>
                <a:gd name="T72" fmla="*/ 489 w 565"/>
                <a:gd name="T73" fmla="*/ 182 h 236"/>
                <a:gd name="T74" fmla="*/ 494 w 565"/>
                <a:gd name="T75" fmla="*/ 198 h 236"/>
                <a:gd name="T76" fmla="*/ 496 w 565"/>
                <a:gd name="T77" fmla="*/ 205 h 236"/>
                <a:gd name="T78" fmla="*/ 497 w 565"/>
                <a:gd name="T79" fmla="*/ 212 h 236"/>
                <a:gd name="T80" fmla="*/ 502 w 565"/>
                <a:gd name="T81" fmla="*/ 225 h 236"/>
                <a:gd name="T82" fmla="*/ 513 w 565"/>
                <a:gd name="T83" fmla="*/ 233 h 236"/>
                <a:gd name="T84" fmla="*/ 527 w 565"/>
                <a:gd name="T85" fmla="*/ 236 h 236"/>
                <a:gd name="T86" fmla="*/ 547 w 565"/>
                <a:gd name="T87" fmla="*/ 232 h 236"/>
                <a:gd name="T88" fmla="*/ 564 w 565"/>
                <a:gd name="T89" fmla="*/ 21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236">
                  <a:moveTo>
                    <a:pt x="565" y="197"/>
                  </a:moveTo>
                  <a:lnTo>
                    <a:pt x="565" y="195"/>
                  </a:lnTo>
                  <a:lnTo>
                    <a:pt x="564" y="188"/>
                  </a:lnTo>
                  <a:lnTo>
                    <a:pt x="561" y="178"/>
                  </a:lnTo>
                  <a:lnTo>
                    <a:pt x="557" y="165"/>
                  </a:lnTo>
                  <a:lnTo>
                    <a:pt x="551" y="150"/>
                  </a:lnTo>
                  <a:lnTo>
                    <a:pt x="543" y="134"/>
                  </a:lnTo>
                  <a:lnTo>
                    <a:pt x="534" y="116"/>
                  </a:lnTo>
                  <a:lnTo>
                    <a:pt x="521" y="98"/>
                  </a:lnTo>
                  <a:lnTo>
                    <a:pt x="505" y="80"/>
                  </a:lnTo>
                  <a:lnTo>
                    <a:pt x="485" y="62"/>
                  </a:lnTo>
                  <a:lnTo>
                    <a:pt x="463" y="45"/>
                  </a:lnTo>
                  <a:lnTo>
                    <a:pt x="437" y="30"/>
                  </a:lnTo>
                  <a:lnTo>
                    <a:pt x="407" y="19"/>
                  </a:lnTo>
                  <a:lnTo>
                    <a:pt x="371" y="8"/>
                  </a:lnTo>
                  <a:lnTo>
                    <a:pt x="332" y="2"/>
                  </a:lnTo>
                  <a:lnTo>
                    <a:pt x="287" y="0"/>
                  </a:lnTo>
                  <a:lnTo>
                    <a:pt x="242" y="2"/>
                  </a:lnTo>
                  <a:lnTo>
                    <a:pt x="202" y="8"/>
                  </a:lnTo>
                  <a:lnTo>
                    <a:pt x="167" y="17"/>
                  </a:lnTo>
                  <a:lnTo>
                    <a:pt x="136" y="30"/>
                  </a:lnTo>
                  <a:lnTo>
                    <a:pt x="108" y="44"/>
                  </a:lnTo>
                  <a:lnTo>
                    <a:pt x="85" y="60"/>
                  </a:lnTo>
                  <a:lnTo>
                    <a:pt x="66" y="77"/>
                  </a:lnTo>
                  <a:lnTo>
                    <a:pt x="48" y="95"/>
                  </a:lnTo>
                  <a:lnTo>
                    <a:pt x="36" y="112"/>
                  </a:lnTo>
                  <a:lnTo>
                    <a:pt x="24" y="129"/>
                  </a:lnTo>
                  <a:lnTo>
                    <a:pt x="16" y="145"/>
                  </a:lnTo>
                  <a:lnTo>
                    <a:pt x="9" y="160"/>
                  </a:lnTo>
                  <a:lnTo>
                    <a:pt x="5" y="172"/>
                  </a:lnTo>
                  <a:lnTo>
                    <a:pt x="2" y="182"/>
                  </a:lnTo>
                  <a:lnTo>
                    <a:pt x="0" y="188"/>
                  </a:lnTo>
                  <a:lnTo>
                    <a:pt x="0" y="190"/>
                  </a:lnTo>
                  <a:lnTo>
                    <a:pt x="0" y="204"/>
                  </a:lnTo>
                  <a:lnTo>
                    <a:pt x="6" y="217"/>
                  </a:lnTo>
                  <a:lnTo>
                    <a:pt x="15" y="226"/>
                  </a:lnTo>
                  <a:lnTo>
                    <a:pt x="28" y="232"/>
                  </a:lnTo>
                  <a:lnTo>
                    <a:pt x="35" y="232"/>
                  </a:lnTo>
                  <a:lnTo>
                    <a:pt x="41" y="232"/>
                  </a:lnTo>
                  <a:lnTo>
                    <a:pt x="48" y="229"/>
                  </a:lnTo>
                  <a:lnTo>
                    <a:pt x="54" y="226"/>
                  </a:lnTo>
                  <a:lnTo>
                    <a:pt x="60" y="221"/>
                  </a:lnTo>
                  <a:lnTo>
                    <a:pt x="63" y="216"/>
                  </a:lnTo>
                  <a:lnTo>
                    <a:pt x="67" y="210"/>
                  </a:lnTo>
                  <a:lnTo>
                    <a:pt x="68" y="203"/>
                  </a:lnTo>
                  <a:lnTo>
                    <a:pt x="68" y="203"/>
                  </a:lnTo>
                  <a:lnTo>
                    <a:pt x="68" y="201"/>
                  </a:lnTo>
                  <a:lnTo>
                    <a:pt x="70" y="196"/>
                  </a:lnTo>
                  <a:lnTo>
                    <a:pt x="73" y="189"/>
                  </a:lnTo>
                  <a:lnTo>
                    <a:pt x="76" y="180"/>
                  </a:lnTo>
                  <a:lnTo>
                    <a:pt x="81" y="169"/>
                  </a:lnTo>
                  <a:lnTo>
                    <a:pt x="88" y="159"/>
                  </a:lnTo>
                  <a:lnTo>
                    <a:pt x="96" y="148"/>
                  </a:lnTo>
                  <a:lnTo>
                    <a:pt x="106" y="135"/>
                  </a:lnTo>
                  <a:lnTo>
                    <a:pt x="119" y="123"/>
                  </a:lnTo>
                  <a:lnTo>
                    <a:pt x="134" y="112"/>
                  </a:lnTo>
                  <a:lnTo>
                    <a:pt x="152" y="100"/>
                  </a:lnTo>
                  <a:lnTo>
                    <a:pt x="172" y="91"/>
                  </a:lnTo>
                  <a:lnTo>
                    <a:pt x="196" y="83"/>
                  </a:lnTo>
                  <a:lnTo>
                    <a:pt x="222" y="77"/>
                  </a:lnTo>
                  <a:lnTo>
                    <a:pt x="254" y="73"/>
                  </a:lnTo>
                  <a:lnTo>
                    <a:pt x="287" y="72"/>
                  </a:lnTo>
                  <a:lnTo>
                    <a:pt x="320" y="73"/>
                  </a:lnTo>
                  <a:lnTo>
                    <a:pt x="350" y="77"/>
                  </a:lnTo>
                  <a:lnTo>
                    <a:pt x="377" y="83"/>
                  </a:lnTo>
                  <a:lnTo>
                    <a:pt x="399" y="91"/>
                  </a:lnTo>
                  <a:lnTo>
                    <a:pt x="418" y="101"/>
                  </a:lnTo>
                  <a:lnTo>
                    <a:pt x="436" y="112"/>
                  </a:lnTo>
                  <a:lnTo>
                    <a:pt x="449" y="125"/>
                  </a:lnTo>
                  <a:lnTo>
                    <a:pt x="462" y="136"/>
                  </a:lnTo>
                  <a:lnTo>
                    <a:pt x="471" y="149"/>
                  </a:lnTo>
                  <a:lnTo>
                    <a:pt x="479" y="160"/>
                  </a:lnTo>
                  <a:lnTo>
                    <a:pt x="485" y="172"/>
                  </a:lnTo>
                  <a:lnTo>
                    <a:pt x="489" y="182"/>
                  </a:lnTo>
                  <a:lnTo>
                    <a:pt x="492" y="190"/>
                  </a:lnTo>
                  <a:lnTo>
                    <a:pt x="494" y="198"/>
                  </a:lnTo>
                  <a:lnTo>
                    <a:pt x="496" y="203"/>
                  </a:lnTo>
                  <a:lnTo>
                    <a:pt x="496" y="205"/>
                  </a:lnTo>
                  <a:lnTo>
                    <a:pt x="496" y="205"/>
                  </a:lnTo>
                  <a:lnTo>
                    <a:pt x="497" y="212"/>
                  </a:lnTo>
                  <a:lnTo>
                    <a:pt x="499" y="219"/>
                  </a:lnTo>
                  <a:lnTo>
                    <a:pt x="502" y="225"/>
                  </a:lnTo>
                  <a:lnTo>
                    <a:pt x="508" y="229"/>
                  </a:lnTo>
                  <a:lnTo>
                    <a:pt x="513" y="233"/>
                  </a:lnTo>
                  <a:lnTo>
                    <a:pt x="520" y="235"/>
                  </a:lnTo>
                  <a:lnTo>
                    <a:pt x="527" y="236"/>
                  </a:lnTo>
                  <a:lnTo>
                    <a:pt x="534" y="236"/>
                  </a:lnTo>
                  <a:lnTo>
                    <a:pt x="547" y="232"/>
                  </a:lnTo>
                  <a:lnTo>
                    <a:pt x="558" y="224"/>
                  </a:lnTo>
                  <a:lnTo>
                    <a:pt x="564" y="211"/>
                  </a:lnTo>
                  <a:lnTo>
                    <a:pt x="565"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 name="Freeform 60"/>
            <p:cNvSpPr>
              <a:spLocks/>
            </p:cNvSpPr>
            <p:nvPr/>
          </p:nvSpPr>
          <p:spPr bwMode="auto">
            <a:xfrm>
              <a:off x="61144" y="5517232"/>
              <a:ext cx="114300" cy="111125"/>
            </a:xfrm>
            <a:custGeom>
              <a:avLst/>
              <a:gdLst>
                <a:gd name="T0" fmla="*/ 73 w 145"/>
                <a:gd name="T1" fmla="*/ 139 h 139"/>
                <a:gd name="T2" fmla="*/ 87 w 145"/>
                <a:gd name="T3" fmla="*/ 138 h 139"/>
                <a:gd name="T4" fmla="*/ 101 w 145"/>
                <a:gd name="T5" fmla="*/ 133 h 139"/>
                <a:gd name="T6" fmla="*/ 113 w 145"/>
                <a:gd name="T7" fmla="*/ 128 h 139"/>
                <a:gd name="T8" fmla="*/ 124 w 145"/>
                <a:gd name="T9" fmla="*/ 118 h 139"/>
                <a:gd name="T10" fmla="*/ 132 w 145"/>
                <a:gd name="T11" fmla="*/ 108 h 139"/>
                <a:gd name="T12" fmla="*/ 139 w 145"/>
                <a:gd name="T13" fmla="*/ 97 h 139"/>
                <a:gd name="T14" fmla="*/ 143 w 145"/>
                <a:gd name="T15" fmla="*/ 84 h 139"/>
                <a:gd name="T16" fmla="*/ 145 w 145"/>
                <a:gd name="T17" fmla="*/ 70 h 139"/>
                <a:gd name="T18" fmla="*/ 143 w 145"/>
                <a:gd name="T19" fmla="*/ 56 h 139"/>
                <a:gd name="T20" fmla="*/ 139 w 145"/>
                <a:gd name="T21" fmla="*/ 42 h 139"/>
                <a:gd name="T22" fmla="*/ 132 w 145"/>
                <a:gd name="T23" fmla="*/ 31 h 139"/>
                <a:gd name="T24" fmla="*/ 124 w 145"/>
                <a:gd name="T25" fmla="*/ 21 h 139"/>
                <a:gd name="T26" fmla="*/ 113 w 145"/>
                <a:gd name="T27" fmla="*/ 11 h 139"/>
                <a:gd name="T28" fmla="*/ 101 w 145"/>
                <a:gd name="T29" fmla="*/ 6 h 139"/>
                <a:gd name="T30" fmla="*/ 87 w 145"/>
                <a:gd name="T31" fmla="*/ 1 h 139"/>
                <a:gd name="T32" fmla="*/ 73 w 145"/>
                <a:gd name="T33" fmla="*/ 0 h 139"/>
                <a:gd name="T34" fmla="*/ 58 w 145"/>
                <a:gd name="T35" fmla="*/ 1 h 139"/>
                <a:gd name="T36" fmla="*/ 44 w 145"/>
                <a:gd name="T37" fmla="*/ 6 h 139"/>
                <a:gd name="T38" fmla="*/ 33 w 145"/>
                <a:gd name="T39" fmla="*/ 11 h 139"/>
                <a:gd name="T40" fmla="*/ 21 w 145"/>
                <a:gd name="T41" fmla="*/ 21 h 139"/>
                <a:gd name="T42" fmla="*/ 13 w 145"/>
                <a:gd name="T43" fmla="*/ 31 h 139"/>
                <a:gd name="T44" fmla="*/ 6 w 145"/>
                <a:gd name="T45" fmla="*/ 42 h 139"/>
                <a:gd name="T46" fmla="*/ 2 w 145"/>
                <a:gd name="T47" fmla="*/ 56 h 139"/>
                <a:gd name="T48" fmla="*/ 0 w 145"/>
                <a:gd name="T49" fmla="*/ 70 h 139"/>
                <a:gd name="T50" fmla="*/ 2 w 145"/>
                <a:gd name="T51" fmla="*/ 84 h 139"/>
                <a:gd name="T52" fmla="*/ 6 w 145"/>
                <a:gd name="T53" fmla="*/ 97 h 139"/>
                <a:gd name="T54" fmla="*/ 13 w 145"/>
                <a:gd name="T55" fmla="*/ 108 h 139"/>
                <a:gd name="T56" fmla="*/ 21 w 145"/>
                <a:gd name="T57" fmla="*/ 118 h 139"/>
                <a:gd name="T58" fmla="*/ 33 w 145"/>
                <a:gd name="T59" fmla="*/ 128 h 139"/>
                <a:gd name="T60" fmla="*/ 44 w 145"/>
                <a:gd name="T61" fmla="*/ 133 h 139"/>
                <a:gd name="T62" fmla="*/ 58 w 145"/>
                <a:gd name="T63" fmla="*/ 138 h 139"/>
                <a:gd name="T64" fmla="*/ 73 w 145"/>
                <a:gd name="T6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39">
                  <a:moveTo>
                    <a:pt x="73" y="139"/>
                  </a:moveTo>
                  <a:lnTo>
                    <a:pt x="87" y="138"/>
                  </a:lnTo>
                  <a:lnTo>
                    <a:pt x="101" y="133"/>
                  </a:lnTo>
                  <a:lnTo>
                    <a:pt x="113" y="128"/>
                  </a:lnTo>
                  <a:lnTo>
                    <a:pt x="124" y="118"/>
                  </a:lnTo>
                  <a:lnTo>
                    <a:pt x="132" y="108"/>
                  </a:lnTo>
                  <a:lnTo>
                    <a:pt x="139" y="97"/>
                  </a:lnTo>
                  <a:lnTo>
                    <a:pt x="143" y="84"/>
                  </a:lnTo>
                  <a:lnTo>
                    <a:pt x="145" y="70"/>
                  </a:lnTo>
                  <a:lnTo>
                    <a:pt x="143" y="56"/>
                  </a:lnTo>
                  <a:lnTo>
                    <a:pt x="139" y="42"/>
                  </a:lnTo>
                  <a:lnTo>
                    <a:pt x="132" y="31"/>
                  </a:lnTo>
                  <a:lnTo>
                    <a:pt x="124" y="21"/>
                  </a:lnTo>
                  <a:lnTo>
                    <a:pt x="113" y="11"/>
                  </a:lnTo>
                  <a:lnTo>
                    <a:pt x="101" y="6"/>
                  </a:lnTo>
                  <a:lnTo>
                    <a:pt x="87" y="1"/>
                  </a:lnTo>
                  <a:lnTo>
                    <a:pt x="73" y="0"/>
                  </a:lnTo>
                  <a:lnTo>
                    <a:pt x="58" y="1"/>
                  </a:lnTo>
                  <a:lnTo>
                    <a:pt x="44" y="6"/>
                  </a:lnTo>
                  <a:lnTo>
                    <a:pt x="33" y="11"/>
                  </a:lnTo>
                  <a:lnTo>
                    <a:pt x="21" y="21"/>
                  </a:lnTo>
                  <a:lnTo>
                    <a:pt x="13" y="31"/>
                  </a:lnTo>
                  <a:lnTo>
                    <a:pt x="6" y="42"/>
                  </a:lnTo>
                  <a:lnTo>
                    <a:pt x="2" y="56"/>
                  </a:lnTo>
                  <a:lnTo>
                    <a:pt x="0" y="70"/>
                  </a:lnTo>
                  <a:lnTo>
                    <a:pt x="2" y="84"/>
                  </a:lnTo>
                  <a:lnTo>
                    <a:pt x="6" y="97"/>
                  </a:lnTo>
                  <a:lnTo>
                    <a:pt x="13" y="108"/>
                  </a:lnTo>
                  <a:lnTo>
                    <a:pt x="21" y="118"/>
                  </a:lnTo>
                  <a:lnTo>
                    <a:pt x="33" y="128"/>
                  </a:lnTo>
                  <a:lnTo>
                    <a:pt x="44" y="133"/>
                  </a:lnTo>
                  <a:lnTo>
                    <a:pt x="58" y="138"/>
                  </a:lnTo>
                  <a:lnTo>
                    <a:pt x="73"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 name="Freeform 61"/>
            <p:cNvSpPr>
              <a:spLocks/>
            </p:cNvSpPr>
            <p:nvPr/>
          </p:nvSpPr>
          <p:spPr bwMode="auto">
            <a:xfrm>
              <a:off x="353244" y="5517232"/>
              <a:ext cx="114300" cy="111125"/>
            </a:xfrm>
            <a:custGeom>
              <a:avLst/>
              <a:gdLst>
                <a:gd name="T0" fmla="*/ 73 w 144"/>
                <a:gd name="T1" fmla="*/ 139 h 139"/>
                <a:gd name="T2" fmla="*/ 87 w 144"/>
                <a:gd name="T3" fmla="*/ 138 h 139"/>
                <a:gd name="T4" fmla="*/ 100 w 144"/>
                <a:gd name="T5" fmla="*/ 133 h 139"/>
                <a:gd name="T6" fmla="*/ 113 w 144"/>
                <a:gd name="T7" fmla="*/ 128 h 139"/>
                <a:gd name="T8" fmla="*/ 123 w 144"/>
                <a:gd name="T9" fmla="*/ 118 h 139"/>
                <a:gd name="T10" fmla="*/ 132 w 144"/>
                <a:gd name="T11" fmla="*/ 108 h 139"/>
                <a:gd name="T12" fmla="*/ 138 w 144"/>
                <a:gd name="T13" fmla="*/ 97 h 139"/>
                <a:gd name="T14" fmla="*/ 143 w 144"/>
                <a:gd name="T15" fmla="*/ 84 h 139"/>
                <a:gd name="T16" fmla="*/ 144 w 144"/>
                <a:gd name="T17" fmla="*/ 70 h 139"/>
                <a:gd name="T18" fmla="*/ 143 w 144"/>
                <a:gd name="T19" fmla="*/ 56 h 139"/>
                <a:gd name="T20" fmla="*/ 138 w 144"/>
                <a:gd name="T21" fmla="*/ 42 h 139"/>
                <a:gd name="T22" fmla="*/ 132 w 144"/>
                <a:gd name="T23" fmla="*/ 31 h 139"/>
                <a:gd name="T24" fmla="*/ 123 w 144"/>
                <a:gd name="T25" fmla="*/ 21 h 139"/>
                <a:gd name="T26" fmla="*/ 113 w 144"/>
                <a:gd name="T27" fmla="*/ 11 h 139"/>
                <a:gd name="T28" fmla="*/ 100 w 144"/>
                <a:gd name="T29" fmla="*/ 6 h 139"/>
                <a:gd name="T30" fmla="*/ 87 w 144"/>
                <a:gd name="T31" fmla="*/ 1 h 139"/>
                <a:gd name="T32" fmla="*/ 73 w 144"/>
                <a:gd name="T33" fmla="*/ 0 h 139"/>
                <a:gd name="T34" fmla="*/ 58 w 144"/>
                <a:gd name="T35" fmla="*/ 1 h 139"/>
                <a:gd name="T36" fmla="*/ 44 w 144"/>
                <a:gd name="T37" fmla="*/ 6 h 139"/>
                <a:gd name="T38" fmla="*/ 32 w 144"/>
                <a:gd name="T39" fmla="*/ 11 h 139"/>
                <a:gd name="T40" fmla="*/ 21 w 144"/>
                <a:gd name="T41" fmla="*/ 21 h 139"/>
                <a:gd name="T42" fmla="*/ 13 w 144"/>
                <a:gd name="T43" fmla="*/ 31 h 139"/>
                <a:gd name="T44" fmla="*/ 6 w 144"/>
                <a:gd name="T45" fmla="*/ 42 h 139"/>
                <a:gd name="T46" fmla="*/ 1 w 144"/>
                <a:gd name="T47" fmla="*/ 56 h 139"/>
                <a:gd name="T48" fmla="*/ 0 w 144"/>
                <a:gd name="T49" fmla="*/ 70 h 139"/>
                <a:gd name="T50" fmla="*/ 1 w 144"/>
                <a:gd name="T51" fmla="*/ 84 h 139"/>
                <a:gd name="T52" fmla="*/ 6 w 144"/>
                <a:gd name="T53" fmla="*/ 97 h 139"/>
                <a:gd name="T54" fmla="*/ 13 w 144"/>
                <a:gd name="T55" fmla="*/ 108 h 139"/>
                <a:gd name="T56" fmla="*/ 21 w 144"/>
                <a:gd name="T57" fmla="*/ 118 h 139"/>
                <a:gd name="T58" fmla="*/ 32 w 144"/>
                <a:gd name="T59" fmla="*/ 128 h 139"/>
                <a:gd name="T60" fmla="*/ 44 w 144"/>
                <a:gd name="T61" fmla="*/ 133 h 139"/>
                <a:gd name="T62" fmla="*/ 58 w 144"/>
                <a:gd name="T63" fmla="*/ 138 h 139"/>
                <a:gd name="T64" fmla="*/ 73 w 144"/>
                <a:gd name="T6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39">
                  <a:moveTo>
                    <a:pt x="73" y="139"/>
                  </a:moveTo>
                  <a:lnTo>
                    <a:pt x="87" y="138"/>
                  </a:lnTo>
                  <a:lnTo>
                    <a:pt x="100" y="133"/>
                  </a:lnTo>
                  <a:lnTo>
                    <a:pt x="113" y="128"/>
                  </a:lnTo>
                  <a:lnTo>
                    <a:pt x="123" y="118"/>
                  </a:lnTo>
                  <a:lnTo>
                    <a:pt x="132" y="108"/>
                  </a:lnTo>
                  <a:lnTo>
                    <a:pt x="138" y="97"/>
                  </a:lnTo>
                  <a:lnTo>
                    <a:pt x="143" y="84"/>
                  </a:lnTo>
                  <a:lnTo>
                    <a:pt x="144" y="70"/>
                  </a:lnTo>
                  <a:lnTo>
                    <a:pt x="143" y="56"/>
                  </a:lnTo>
                  <a:lnTo>
                    <a:pt x="138" y="42"/>
                  </a:lnTo>
                  <a:lnTo>
                    <a:pt x="132" y="31"/>
                  </a:lnTo>
                  <a:lnTo>
                    <a:pt x="123" y="21"/>
                  </a:lnTo>
                  <a:lnTo>
                    <a:pt x="113" y="11"/>
                  </a:lnTo>
                  <a:lnTo>
                    <a:pt x="100" y="6"/>
                  </a:lnTo>
                  <a:lnTo>
                    <a:pt x="87" y="1"/>
                  </a:lnTo>
                  <a:lnTo>
                    <a:pt x="73" y="0"/>
                  </a:lnTo>
                  <a:lnTo>
                    <a:pt x="58" y="1"/>
                  </a:lnTo>
                  <a:lnTo>
                    <a:pt x="44" y="6"/>
                  </a:lnTo>
                  <a:lnTo>
                    <a:pt x="32" y="11"/>
                  </a:lnTo>
                  <a:lnTo>
                    <a:pt x="21" y="21"/>
                  </a:lnTo>
                  <a:lnTo>
                    <a:pt x="13" y="31"/>
                  </a:lnTo>
                  <a:lnTo>
                    <a:pt x="6" y="42"/>
                  </a:lnTo>
                  <a:lnTo>
                    <a:pt x="1" y="56"/>
                  </a:lnTo>
                  <a:lnTo>
                    <a:pt x="0" y="70"/>
                  </a:lnTo>
                  <a:lnTo>
                    <a:pt x="1" y="84"/>
                  </a:lnTo>
                  <a:lnTo>
                    <a:pt x="6" y="97"/>
                  </a:lnTo>
                  <a:lnTo>
                    <a:pt x="13" y="108"/>
                  </a:lnTo>
                  <a:lnTo>
                    <a:pt x="21" y="118"/>
                  </a:lnTo>
                  <a:lnTo>
                    <a:pt x="32" y="128"/>
                  </a:lnTo>
                  <a:lnTo>
                    <a:pt x="44" y="133"/>
                  </a:lnTo>
                  <a:lnTo>
                    <a:pt x="58" y="138"/>
                  </a:lnTo>
                  <a:lnTo>
                    <a:pt x="73"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17672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10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108" grpId="0"/>
      <p:bldP spid="3108" grpId="1"/>
      <p:bldP spid="79" grpId="0" animBg="1"/>
      <p:bldP spid="80" grpId="0"/>
      <p:bldP spid="81" grpId="0" animBg="1"/>
      <p:bldP spid="83" grpId="0" animBg="1"/>
    </p:bld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compilers are necessary</a:t>
            </a:r>
            <a:endParaRPr lang="en-CA" dirty="0"/>
          </a:p>
        </p:txBody>
      </p:sp>
      <p:sp>
        <p:nvSpPr>
          <p:cNvPr id="3" name="コンテンツ プレースホルダー 2"/>
          <p:cNvSpPr>
            <a:spLocks noGrp="1"/>
          </p:cNvSpPr>
          <p:nvPr>
            <p:ph idx="1"/>
          </p:nvPr>
        </p:nvSpPr>
        <p:spPr/>
        <p:txBody>
          <a:bodyPr/>
          <a:lstStyle/>
          <a:p>
            <a:pPr marL="0" indent="0">
              <a:buNone/>
            </a:pPr>
            <a:r>
              <a:rPr lang="en-US" b="1" dirty="0" smtClean="0"/>
              <a:t>note:</a:t>
            </a:r>
            <a:r>
              <a:rPr lang="en-US" dirty="0" smtClean="0"/>
              <a:t> a program </a:t>
            </a:r>
            <a:r>
              <a:rPr lang="en-US" b="1" dirty="0" smtClean="0"/>
              <a:t>must</a:t>
            </a:r>
            <a:r>
              <a:rPr lang="en-US" dirty="0" smtClean="0"/>
              <a:t> be </a:t>
            </a:r>
            <a:r>
              <a:rPr lang="en-US" b="1" dirty="0" smtClean="0"/>
              <a:t>compiled</a:t>
            </a:r>
            <a:r>
              <a:rPr lang="en-US" dirty="0" smtClean="0"/>
              <a:t> before it can be run by a computer. When you buy software or download a program, it is usually already compiled and packaged to run.</a:t>
            </a:r>
            <a:endParaRPr lang="en-CA" b="1" dirty="0"/>
          </a:p>
        </p:txBody>
      </p:sp>
    </p:spTree>
    <p:extLst>
      <p:ext uri="{BB962C8B-B14F-4D97-AF65-F5344CB8AC3E}">
        <p14:creationId xmlns:p14="http://schemas.microsoft.com/office/powerpoint/2010/main" val="2536713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Header block – common (and required) block comment</a:t>
            </a:r>
            <a:endParaRPr lang="en-US" dirty="0"/>
          </a:p>
        </p:txBody>
      </p:sp>
      <p:sp>
        <p:nvSpPr>
          <p:cNvPr id="3" name="Content Placeholder 2"/>
          <p:cNvSpPr>
            <a:spLocks noGrp="1"/>
          </p:cNvSpPr>
          <p:nvPr>
            <p:ph idx="1"/>
          </p:nvPr>
        </p:nvSpPr>
        <p:spPr/>
        <p:txBody>
          <a:bodyPr/>
          <a:lstStyle/>
          <a:p>
            <a:pPr marL="0" indent="0">
              <a:buNone/>
            </a:pPr>
            <a:r>
              <a:rPr lang="en-US" dirty="0" smtClean="0"/>
              <a:t>Put a block comment at the beginning of your program explaining what it does…</a:t>
            </a:r>
            <a:endParaRPr lang="en-US" dirty="0"/>
          </a:p>
        </p:txBody>
      </p:sp>
    </p:spTree>
    <p:extLst>
      <p:ext uri="{BB962C8B-B14F-4D97-AF65-F5344CB8AC3E}">
        <p14:creationId xmlns:p14="http://schemas.microsoft.com/office/powerpoint/2010/main" val="72446037"/>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img3.wiredvision.jp/blog/gadgetlab/sony_playstaiton3.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585" y="980729"/>
            <a:ext cx="2507589" cy="31021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3.gstatic.com/images?q=tbn:ANd9GcQi7Qoh1HiN-puz_Y4ldRu7jyW50L72ujt9x4fL1Gt-hx_r7NnxOw&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270" y="2769897"/>
            <a:ext cx="1509042" cy="260331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44624"/>
            <a:ext cx="8229600" cy="922114"/>
          </a:xfrm>
        </p:spPr>
        <p:txBody>
          <a:bodyPr/>
          <a:lstStyle/>
          <a:p>
            <a:r>
              <a:rPr lang="en-US" dirty="0" smtClean="0"/>
              <a:t>complication…</a:t>
            </a:r>
            <a:endParaRPr lang="en-CA" dirty="0"/>
          </a:p>
        </p:txBody>
      </p:sp>
      <p:sp>
        <p:nvSpPr>
          <p:cNvPr id="3" name="コンテンツ プレースホルダー 2"/>
          <p:cNvSpPr>
            <a:spLocks noGrp="1"/>
          </p:cNvSpPr>
          <p:nvPr>
            <p:ph idx="1"/>
          </p:nvPr>
        </p:nvSpPr>
        <p:spPr>
          <a:xfrm>
            <a:off x="467544" y="847253"/>
            <a:ext cx="8229600" cy="4525963"/>
          </a:xfrm>
        </p:spPr>
        <p:txBody>
          <a:bodyPr/>
          <a:lstStyle/>
          <a:p>
            <a:pPr marL="0" indent="0">
              <a:buNone/>
            </a:pPr>
            <a:r>
              <a:rPr lang="en-US" dirty="0" smtClean="0"/>
              <a:t>different computers speak different languages..</a:t>
            </a:r>
            <a:endParaRPr lang="en-CA" dirty="0"/>
          </a:p>
        </p:txBody>
      </p:sp>
      <p:pic>
        <p:nvPicPr>
          <p:cNvPr id="4098" name="Picture 2" descr="http://poundingheartbeat.com/wp-content/uploads/2008/10/mac-vs-pc.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3573015"/>
            <a:ext cx="4835341" cy="32781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log.nitty-gritty.org/archives/2009/03/08/iphone_1.jpg"/>
          <p:cNvPicPr>
            <a:picLocks noChangeAspect="1" noChangeArrowheads="1"/>
          </p:cNvPicPr>
          <p:nvPr/>
        </p:nvPicPr>
        <p:blipFill>
          <a:blip r:embed="rId5" cstate="print">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6976482" y="3284984"/>
            <a:ext cx="2167518" cy="35730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1.gstatic.com/images?q=tbn:ANd9GcQoNMZYI9sosK8gO-selT3u5XpePwUAEHWkwBUWft5EVjlF8IGr&amp;t=1"/>
          <p:cNvPicPr>
            <a:picLocks noChangeAspect="1" noChangeArrowheads="1"/>
          </p:cNvPicPr>
          <p:nvPr/>
        </p:nvPicPr>
        <p:blipFill rotWithShape="1">
          <a:blip r:embed="rId6">
            <a:extLst>
              <a:ext uri="{28A0092B-C50C-407E-A947-70E740481C1C}">
                <a14:useLocalDpi xmlns:a14="http://schemas.microsoft.com/office/drawing/2010/main" val="0"/>
              </a:ext>
            </a:extLst>
          </a:blip>
          <a:srcRect l="31784" r="3973"/>
          <a:stretch/>
        </p:blipFill>
        <p:spPr bwMode="auto">
          <a:xfrm>
            <a:off x="3252272" y="1810889"/>
            <a:ext cx="1670538"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23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18256"/>
            <a:ext cx="9180512" cy="1143000"/>
          </a:xfrm>
        </p:spPr>
        <p:txBody>
          <a:bodyPr>
            <a:normAutofit/>
          </a:bodyPr>
          <a:lstStyle/>
          <a:p>
            <a:r>
              <a:rPr lang="en-US" dirty="0" smtClean="0"/>
              <a:t>there are </a:t>
            </a:r>
            <a:r>
              <a:rPr lang="en-US" b="1" dirty="0" smtClean="0"/>
              <a:t>many</a:t>
            </a:r>
            <a:r>
              <a:rPr lang="en-US" dirty="0" smtClean="0"/>
              <a:t> machine languages</a:t>
            </a:r>
            <a:endParaRPr lang="en-CA" dirty="0"/>
          </a:p>
        </p:txBody>
      </p:sp>
      <p:sp>
        <p:nvSpPr>
          <p:cNvPr id="3" name="コンテンツ プレースホルダー 2"/>
          <p:cNvSpPr>
            <a:spLocks noGrp="1"/>
          </p:cNvSpPr>
          <p:nvPr>
            <p:ph idx="1"/>
          </p:nvPr>
        </p:nvSpPr>
        <p:spPr>
          <a:xfrm>
            <a:off x="179512" y="1163885"/>
            <a:ext cx="8784976" cy="536923"/>
          </a:xfrm>
        </p:spPr>
        <p:txBody>
          <a:bodyPr>
            <a:normAutofit/>
          </a:bodyPr>
          <a:lstStyle/>
          <a:p>
            <a:pPr marL="0" indent="0">
              <a:buNone/>
            </a:pPr>
            <a:endParaRPr lang="en-US" sz="2800" dirty="0" smtClean="0"/>
          </a:p>
          <a:p>
            <a:pPr marL="0" indent="0">
              <a:buNone/>
            </a:pPr>
            <a:endParaRPr lang="en-CA" sz="2800" dirty="0"/>
          </a:p>
        </p:txBody>
      </p:sp>
      <p:pic>
        <p:nvPicPr>
          <p:cNvPr id="76" name="Picture 2" descr="http://poundingheartbeat.com/wp-content/uploads/2008/10/mac-vs-pc.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8512" r="47309" b="2206"/>
          <a:stretch/>
        </p:blipFill>
        <p:spPr bwMode="auto">
          <a:xfrm>
            <a:off x="1175918" y="5172910"/>
            <a:ext cx="2243954" cy="1711602"/>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直線矢印コネクタ 87"/>
          <p:cNvCxnSpPr>
            <a:stCxn id="81" idx="2"/>
          </p:cNvCxnSpPr>
          <p:nvPr/>
        </p:nvCxnSpPr>
        <p:spPr>
          <a:xfrm>
            <a:off x="2244273" y="5013176"/>
            <a:ext cx="6896"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02" name="Picture 2" descr="http://poundingheartbeat.com/wp-content/uploads/2008/10/mac-vs-pc.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2946" t="38512" r="-67" b="2206"/>
          <a:stretch/>
        </p:blipFill>
        <p:spPr bwMode="auto">
          <a:xfrm>
            <a:off x="3745299" y="5212677"/>
            <a:ext cx="2006739" cy="1711602"/>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直線矢印コネクタ 102"/>
          <p:cNvCxnSpPr/>
          <p:nvPr/>
        </p:nvCxnSpPr>
        <p:spPr>
          <a:xfrm>
            <a:off x="4716016" y="5013176"/>
            <a:ext cx="6896"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6" name="Group 5"/>
          <p:cNvGrpSpPr/>
          <p:nvPr/>
        </p:nvGrpSpPr>
        <p:grpSpPr>
          <a:xfrm>
            <a:off x="312653" y="1349352"/>
            <a:ext cx="7766759" cy="3807840"/>
            <a:chOff x="312653" y="1349352"/>
            <a:chExt cx="7766759" cy="3807840"/>
          </a:xfrm>
        </p:grpSpPr>
        <p:cxnSp>
          <p:nvCxnSpPr>
            <p:cNvPr id="3112" name="直線矢印コネクタ 3111"/>
            <p:cNvCxnSpPr>
              <a:endCxn id="79" idx="0"/>
            </p:cNvCxnSpPr>
            <p:nvPr/>
          </p:nvCxnSpPr>
          <p:spPr>
            <a:xfrm flipH="1">
              <a:off x="2926586" y="2600908"/>
              <a:ext cx="455616" cy="6840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 name="角丸四角形 3"/>
            <p:cNvSpPr/>
            <p:nvPr/>
          </p:nvSpPr>
          <p:spPr>
            <a:xfrm>
              <a:off x="2771800" y="1412776"/>
              <a:ext cx="2088232" cy="11521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human-readable computer code</a:t>
              </a:r>
              <a:endParaRPr lang="en-CA" sz="2000" dirty="0"/>
            </a:p>
          </p:txBody>
        </p:sp>
        <p:sp>
          <p:nvSpPr>
            <p:cNvPr id="5" name="Document"/>
            <p:cNvSpPr>
              <a:spLocks noEditPoints="1" noChangeArrowheads="1"/>
            </p:cNvSpPr>
            <p:nvPr/>
          </p:nvSpPr>
          <p:spPr bwMode="auto">
            <a:xfrm>
              <a:off x="312653" y="1349352"/>
              <a:ext cx="1428760" cy="171451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800" dirty="0">
                  <a:latin typeface="Courier New" pitchFamily="49" charset="0"/>
                  <a:cs typeface="Courier New" pitchFamily="49" charset="0"/>
                </a:rPr>
                <a:t>float left = 100;</a:t>
              </a:r>
            </a:p>
            <a:p>
              <a:r>
                <a:rPr lang="en-US" sz="800" dirty="0">
                  <a:latin typeface="Courier New" pitchFamily="49" charset="0"/>
                  <a:cs typeface="Courier New" pitchFamily="49" charset="0"/>
                </a:rPr>
                <a:t>float top = 100;</a:t>
              </a:r>
            </a:p>
            <a:p>
              <a:r>
                <a:rPr lang="en-US" sz="800" dirty="0">
                  <a:latin typeface="Courier New" pitchFamily="49" charset="0"/>
                  <a:cs typeface="Courier New" pitchFamily="49" charset="0"/>
                </a:rPr>
                <a:t>float </a:t>
              </a:r>
              <a:r>
                <a:rPr lang="en-US" sz="800" dirty="0" err="1">
                  <a:latin typeface="Courier New" pitchFamily="49" charset="0"/>
                  <a:cs typeface="Courier New" pitchFamily="49" charset="0"/>
                </a:rPr>
                <a:t>dotSize</a:t>
              </a:r>
              <a:r>
                <a:rPr lang="en-US" sz="800" dirty="0">
                  <a:latin typeface="Courier New" pitchFamily="49" charset="0"/>
                  <a:cs typeface="Courier New" pitchFamily="49" charset="0"/>
                </a:rPr>
                <a:t> = 50;</a:t>
              </a:r>
            </a:p>
            <a:p>
              <a:endParaRPr lang="en-US" sz="800" dirty="0">
                <a:latin typeface="Courier New" pitchFamily="49" charset="0"/>
                <a:cs typeface="Courier New" pitchFamily="49" charset="0"/>
              </a:endParaRPr>
            </a:p>
            <a:p>
              <a:r>
                <a:rPr lang="en-US" sz="800" dirty="0">
                  <a:latin typeface="Courier New" pitchFamily="49" charset="0"/>
                  <a:cs typeface="Courier New" pitchFamily="49" charset="0"/>
                </a:rPr>
                <a:t>void setup()</a:t>
              </a:r>
            </a:p>
            <a:p>
              <a:r>
                <a:rPr lang="en-US" sz="800" dirty="0">
                  <a:latin typeface="Courier New" pitchFamily="49" charset="0"/>
                  <a:cs typeface="Courier New" pitchFamily="49" charset="0"/>
                </a:rPr>
                <a:t>{</a:t>
              </a:r>
            </a:p>
            <a:p>
              <a:r>
                <a:rPr lang="en-US" sz="800" dirty="0" smtClean="0">
                  <a:latin typeface="Courier New" pitchFamily="49" charset="0"/>
                  <a:cs typeface="Courier New" pitchFamily="49" charset="0"/>
                </a:rPr>
                <a:t>size(</a:t>
              </a:r>
              <a:r>
                <a:rPr lang="en-US" sz="800" dirty="0" err="1" smtClean="0">
                  <a:latin typeface="Courier New" pitchFamily="49" charset="0"/>
                  <a:cs typeface="Courier New" pitchFamily="49" charset="0"/>
                </a:rPr>
                <a:t>canvasSize,canvasSize</a:t>
              </a:r>
              <a:r>
                <a:rPr lang="en-US" sz="800" dirty="0">
                  <a:latin typeface="Courier New" pitchFamily="49" charset="0"/>
                  <a:cs typeface="Courier New" pitchFamily="49" charset="0"/>
                </a:rPr>
                <a:t>); </a:t>
              </a:r>
            </a:p>
            <a:p>
              <a:r>
                <a:rPr lang="en-US" sz="800" dirty="0">
                  <a:latin typeface="Courier New" pitchFamily="49" charset="0"/>
                  <a:cs typeface="Courier New" pitchFamily="49" charset="0"/>
                </a:rPr>
                <a:t>}</a:t>
              </a:r>
              <a:endParaRPr lang="en-CA" sz="800" dirty="0">
                <a:latin typeface="Courier New" pitchFamily="49" charset="0"/>
                <a:cs typeface="Courier New" pitchFamily="49" charset="0"/>
              </a:endParaRPr>
            </a:p>
          </p:txBody>
        </p:sp>
        <p:cxnSp>
          <p:nvCxnSpPr>
            <p:cNvPr id="75" name="直線コネクタ 74"/>
            <p:cNvCxnSpPr/>
            <p:nvPr/>
          </p:nvCxnSpPr>
          <p:spPr>
            <a:xfrm flipH="1">
              <a:off x="1861964" y="1988840"/>
              <a:ext cx="876195" cy="0"/>
            </a:xfrm>
            <a:prstGeom prst="line">
              <a:avLst/>
            </a:prstGeom>
          </p:spPr>
          <p:style>
            <a:lnRef idx="3">
              <a:schemeClr val="dk1"/>
            </a:lnRef>
            <a:fillRef idx="0">
              <a:schemeClr val="dk1"/>
            </a:fillRef>
            <a:effectRef idx="2">
              <a:schemeClr val="dk1"/>
            </a:effectRef>
            <a:fontRef idx="minor">
              <a:schemeClr val="tx1"/>
            </a:fontRef>
          </p:style>
        </p:cxnSp>
        <p:sp>
          <p:nvSpPr>
            <p:cNvPr id="79" name="角丸四角形 78"/>
            <p:cNvSpPr/>
            <p:nvPr/>
          </p:nvSpPr>
          <p:spPr>
            <a:xfrm>
              <a:off x="2188888" y="3284984"/>
              <a:ext cx="1475396" cy="7560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t>mac compiler</a:t>
              </a:r>
              <a:endParaRPr lang="en-CA" sz="2400" b="1" dirty="0"/>
            </a:p>
          </p:txBody>
        </p:sp>
        <p:sp>
          <p:nvSpPr>
            <p:cNvPr id="81" name="角丸四角形 80"/>
            <p:cNvSpPr/>
            <p:nvPr/>
          </p:nvSpPr>
          <p:spPr>
            <a:xfrm>
              <a:off x="1284698" y="4149080"/>
              <a:ext cx="1919150" cy="8640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mac machine language</a:t>
              </a:r>
              <a:endParaRPr lang="en-CA" sz="2400" dirty="0"/>
            </a:p>
          </p:txBody>
        </p:sp>
        <p:cxnSp>
          <p:nvCxnSpPr>
            <p:cNvPr id="82" name="直線矢印コネクタ 81"/>
            <p:cNvCxnSpPr/>
            <p:nvPr/>
          </p:nvCxnSpPr>
          <p:spPr>
            <a:xfrm flipH="1">
              <a:off x="2411760" y="4041068"/>
              <a:ext cx="209176" cy="1980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1" name="角丸四角形 90"/>
            <p:cNvSpPr/>
            <p:nvPr/>
          </p:nvSpPr>
          <p:spPr>
            <a:xfrm>
              <a:off x="3816684" y="3284984"/>
              <a:ext cx="1475396" cy="7560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t>PC compiler</a:t>
              </a:r>
              <a:endParaRPr lang="en-CA" sz="2400" b="1" dirty="0"/>
            </a:p>
          </p:txBody>
        </p:sp>
        <p:cxnSp>
          <p:nvCxnSpPr>
            <p:cNvPr id="92" name="直線矢印コネクタ 91"/>
            <p:cNvCxnSpPr>
              <a:endCxn id="91" idx="0"/>
            </p:cNvCxnSpPr>
            <p:nvPr/>
          </p:nvCxnSpPr>
          <p:spPr>
            <a:xfrm>
              <a:off x="4205112" y="2600908"/>
              <a:ext cx="349270" cy="6840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3" name="角丸四角形 92"/>
            <p:cNvSpPr/>
            <p:nvPr/>
          </p:nvSpPr>
          <p:spPr>
            <a:xfrm>
              <a:off x="5457951" y="2186862"/>
              <a:ext cx="1475396" cy="7560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t>iPhone compiler</a:t>
              </a:r>
              <a:endParaRPr lang="en-CA" sz="2400" b="1" dirty="0"/>
            </a:p>
          </p:txBody>
        </p:sp>
        <p:cxnSp>
          <p:nvCxnSpPr>
            <p:cNvPr id="94" name="直線矢印コネクタ 93"/>
            <p:cNvCxnSpPr>
              <a:stCxn id="4" idx="3"/>
              <a:endCxn id="93" idx="1"/>
            </p:cNvCxnSpPr>
            <p:nvPr/>
          </p:nvCxnSpPr>
          <p:spPr>
            <a:xfrm>
              <a:off x="4860032" y="1988840"/>
              <a:ext cx="597919" cy="5760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8" name="角丸四角形 97"/>
            <p:cNvSpPr/>
            <p:nvPr/>
          </p:nvSpPr>
          <p:spPr>
            <a:xfrm>
              <a:off x="3707904" y="4293096"/>
              <a:ext cx="1919150" cy="8640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PC machine language</a:t>
              </a:r>
              <a:endParaRPr lang="en-CA" sz="2400" dirty="0"/>
            </a:p>
          </p:txBody>
        </p:sp>
        <p:sp>
          <p:nvSpPr>
            <p:cNvPr id="99" name="角丸四角形 98"/>
            <p:cNvSpPr/>
            <p:nvPr/>
          </p:nvSpPr>
          <p:spPr>
            <a:xfrm>
              <a:off x="6160262" y="3222594"/>
              <a:ext cx="1919150" cy="10164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iPhone machine language</a:t>
              </a:r>
              <a:endParaRPr lang="en-CA" sz="2400" dirty="0"/>
            </a:p>
          </p:txBody>
        </p:sp>
        <p:cxnSp>
          <p:nvCxnSpPr>
            <p:cNvPr id="100" name="直線矢印コネクタ 99"/>
            <p:cNvCxnSpPr/>
            <p:nvPr/>
          </p:nvCxnSpPr>
          <p:spPr>
            <a:xfrm>
              <a:off x="4588923" y="4094457"/>
              <a:ext cx="55085" cy="23464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4" name="直線矢印コネクタ 103"/>
            <p:cNvCxnSpPr/>
            <p:nvPr/>
          </p:nvCxnSpPr>
          <p:spPr>
            <a:xfrm>
              <a:off x="6300192" y="2924944"/>
              <a:ext cx="288032"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pic>
        <p:nvPicPr>
          <p:cNvPr id="107" name="Picture 4" descr="http://blog.nitty-gritty.org/archives/2009/03/08/iphone_1.jpg"/>
          <p:cNvPicPr>
            <a:picLocks noChangeAspect="1" noChangeArrowheads="1"/>
          </p:cNvPicPr>
          <p:nvPr/>
        </p:nvPicPr>
        <p:blipFill>
          <a:blip r:embed="rId3" cstate="print">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6383218" y="4437112"/>
            <a:ext cx="1381231" cy="2276872"/>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直線矢印コネクタ 107"/>
          <p:cNvCxnSpPr>
            <a:stCxn id="99" idx="2"/>
          </p:cNvCxnSpPr>
          <p:nvPr/>
        </p:nvCxnSpPr>
        <p:spPr>
          <a:xfrm flipH="1">
            <a:off x="7101375" y="4239090"/>
            <a:ext cx="18462" cy="3420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94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Not scalable</a:t>
            </a:r>
            <a:endParaRPr lang="en-CA" dirty="0"/>
          </a:p>
        </p:txBody>
      </p:sp>
      <p:sp>
        <p:nvSpPr>
          <p:cNvPr id="3" name="コンテンツ プレースホルダー 2"/>
          <p:cNvSpPr>
            <a:spLocks noGrp="1"/>
          </p:cNvSpPr>
          <p:nvPr>
            <p:ph idx="1"/>
          </p:nvPr>
        </p:nvSpPr>
        <p:spPr>
          <a:xfrm>
            <a:off x="457200" y="1600200"/>
            <a:ext cx="6923112" cy="4525963"/>
          </a:xfrm>
        </p:spPr>
        <p:txBody>
          <a:bodyPr/>
          <a:lstStyle/>
          <a:p>
            <a:pPr marL="0" indent="0">
              <a:buNone/>
            </a:pPr>
            <a:r>
              <a:rPr lang="en-US" dirty="0" smtClean="0"/>
              <a:t>what if a new platform is introduced??</a:t>
            </a:r>
          </a:p>
          <a:p>
            <a:pPr marL="0" indent="0">
              <a:buNone/>
            </a:pPr>
            <a:endParaRPr lang="en-US" dirty="0"/>
          </a:p>
          <a:p>
            <a:pPr marL="0" indent="0">
              <a:buNone/>
            </a:pPr>
            <a:r>
              <a:rPr lang="en-US" dirty="0" smtClean="0"/>
              <a:t>for new platforms, you need to make a new compiler to convert human-readable code to machine code</a:t>
            </a:r>
          </a:p>
          <a:p>
            <a:pPr marL="0" indent="0">
              <a:buNone/>
            </a:pPr>
            <a:endParaRPr lang="en-US" dirty="0"/>
          </a:p>
          <a:p>
            <a:pPr marL="0" indent="0">
              <a:buNone/>
            </a:pPr>
            <a:r>
              <a:rPr lang="en-US" dirty="0" smtClean="0"/>
              <a:t>EVERY program must be re-compiled, debugged, updated, to make it work</a:t>
            </a:r>
            <a:endParaRPr lang="en-CA" dirty="0"/>
          </a:p>
        </p:txBody>
      </p:sp>
      <p:pic>
        <p:nvPicPr>
          <p:cNvPr id="4" name="Picture 8" descr="http://t1.gstatic.com/images?q=tbn:ANd9GcQoNMZYI9sosK8gO-selT3u5XpePwUAEHWkwBUWft5EVjlF8IGr&amp;t=1"/>
          <p:cNvPicPr>
            <a:picLocks noChangeAspect="1" noChangeArrowheads="1"/>
          </p:cNvPicPr>
          <p:nvPr/>
        </p:nvPicPr>
        <p:blipFill rotWithShape="1">
          <a:blip r:embed="rId2">
            <a:extLst>
              <a:ext uri="{28A0092B-C50C-407E-A947-70E740481C1C}">
                <a14:useLocalDpi xmlns:a14="http://schemas.microsoft.com/office/drawing/2010/main" val="0"/>
              </a:ext>
            </a:extLst>
          </a:blip>
          <a:srcRect l="31784" r="3973"/>
          <a:stretch/>
        </p:blipFill>
        <p:spPr bwMode="auto">
          <a:xfrm>
            <a:off x="7236296" y="1196752"/>
            <a:ext cx="1670538"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4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lang="en-US" dirty="0" smtClean="0"/>
              <a:t>solution: a </a:t>
            </a:r>
            <a:r>
              <a:rPr lang="en-US" b="1" dirty="0" smtClean="0"/>
              <a:t>virtual machine</a:t>
            </a:r>
            <a:endParaRPr lang="en-CA" dirty="0"/>
          </a:p>
        </p:txBody>
      </p:sp>
      <p:sp>
        <p:nvSpPr>
          <p:cNvPr id="3" name="コンテンツ プレースホルダー 2"/>
          <p:cNvSpPr>
            <a:spLocks noGrp="1"/>
          </p:cNvSpPr>
          <p:nvPr>
            <p:ph idx="1"/>
          </p:nvPr>
        </p:nvSpPr>
        <p:spPr>
          <a:xfrm>
            <a:off x="457200" y="980728"/>
            <a:ext cx="8229600" cy="5145435"/>
          </a:xfrm>
        </p:spPr>
        <p:txBody>
          <a:bodyPr/>
          <a:lstStyle/>
          <a:p>
            <a:pPr marL="0" indent="0">
              <a:buNone/>
            </a:pPr>
            <a:r>
              <a:rPr lang="en-US" dirty="0" smtClean="0"/>
              <a:t>rather than compiling a program to run on a specific machine, we compile a program to run on some imaginary </a:t>
            </a:r>
            <a:r>
              <a:rPr lang="en-US" b="1" dirty="0" smtClean="0"/>
              <a:t>virtual machine</a:t>
            </a:r>
            <a:r>
              <a:rPr lang="en-US" dirty="0" smtClean="0"/>
              <a:t>.</a:t>
            </a:r>
            <a:endParaRPr lang="en-CA" dirty="0"/>
          </a:p>
        </p:txBody>
      </p:sp>
      <p:grpSp>
        <p:nvGrpSpPr>
          <p:cNvPr id="4" name="Group 3"/>
          <p:cNvGrpSpPr/>
          <p:nvPr/>
        </p:nvGrpSpPr>
        <p:grpSpPr>
          <a:xfrm>
            <a:off x="312653" y="2645496"/>
            <a:ext cx="7817477" cy="4044534"/>
            <a:chOff x="312653" y="2645496"/>
            <a:chExt cx="7817477" cy="4044534"/>
          </a:xfrm>
        </p:grpSpPr>
        <p:sp>
          <p:nvSpPr>
            <p:cNvPr id="5" name="角丸四角形 4"/>
            <p:cNvSpPr/>
            <p:nvPr/>
          </p:nvSpPr>
          <p:spPr>
            <a:xfrm>
              <a:off x="2771800" y="2708920"/>
              <a:ext cx="2088232" cy="11521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human-readable computer code</a:t>
              </a:r>
              <a:endParaRPr lang="en-CA" sz="2000" dirty="0"/>
            </a:p>
          </p:txBody>
        </p:sp>
        <p:sp>
          <p:nvSpPr>
            <p:cNvPr id="6" name="Document"/>
            <p:cNvSpPr>
              <a:spLocks noEditPoints="1" noChangeArrowheads="1"/>
            </p:cNvSpPr>
            <p:nvPr/>
          </p:nvSpPr>
          <p:spPr bwMode="auto">
            <a:xfrm>
              <a:off x="312653" y="2645496"/>
              <a:ext cx="1428760" cy="171451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800" dirty="0">
                  <a:latin typeface="Courier New" pitchFamily="49" charset="0"/>
                  <a:cs typeface="Courier New" pitchFamily="49" charset="0"/>
                </a:rPr>
                <a:t>float left = 100;</a:t>
              </a:r>
            </a:p>
            <a:p>
              <a:r>
                <a:rPr lang="en-US" sz="800" dirty="0">
                  <a:latin typeface="Courier New" pitchFamily="49" charset="0"/>
                  <a:cs typeface="Courier New" pitchFamily="49" charset="0"/>
                </a:rPr>
                <a:t>float top = 100;</a:t>
              </a:r>
            </a:p>
            <a:p>
              <a:r>
                <a:rPr lang="en-US" sz="800" dirty="0">
                  <a:latin typeface="Courier New" pitchFamily="49" charset="0"/>
                  <a:cs typeface="Courier New" pitchFamily="49" charset="0"/>
                </a:rPr>
                <a:t>float </a:t>
              </a:r>
              <a:r>
                <a:rPr lang="en-US" sz="800" dirty="0" err="1">
                  <a:latin typeface="Courier New" pitchFamily="49" charset="0"/>
                  <a:cs typeface="Courier New" pitchFamily="49" charset="0"/>
                </a:rPr>
                <a:t>dotSize</a:t>
              </a:r>
              <a:r>
                <a:rPr lang="en-US" sz="800" dirty="0">
                  <a:latin typeface="Courier New" pitchFamily="49" charset="0"/>
                  <a:cs typeface="Courier New" pitchFamily="49" charset="0"/>
                </a:rPr>
                <a:t> = 50;</a:t>
              </a:r>
            </a:p>
            <a:p>
              <a:endParaRPr lang="en-US" sz="800" dirty="0">
                <a:latin typeface="Courier New" pitchFamily="49" charset="0"/>
                <a:cs typeface="Courier New" pitchFamily="49" charset="0"/>
              </a:endParaRPr>
            </a:p>
            <a:p>
              <a:r>
                <a:rPr lang="en-US" sz="800" dirty="0">
                  <a:latin typeface="Courier New" pitchFamily="49" charset="0"/>
                  <a:cs typeface="Courier New" pitchFamily="49" charset="0"/>
                </a:rPr>
                <a:t>void setup()</a:t>
              </a:r>
            </a:p>
            <a:p>
              <a:r>
                <a:rPr lang="en-US" sz="800" dirty="0">
                  <a:latin typeface="Courier New" pitchFamily="49" charset="0"/>
                  <a:cs typeface="Courier New" pitchFamily="49" charset="0"/>
                </a:rPr>
                <a:t>{</a:t>
              </a:r>
            </a:p>
            <a:p>
              <a:r>
                <a:rPr lang="en-US" sz="800" dirty="0">
                  <a:latin typeface="Courier New" pitchFamily="49" charset="0"/>
                  <a:cs typeface="Courier New" pitchFamily="49" charset="0"/>
                </a:rPr>
                <a:t>  size(</a:t>
              </a:r>
              <a:r>
                <a:rPr lang="en-US" sz="800" dirty="0" err="1">
                  <a:latin typeface="Courier New" pitchFamily="49" charset="0"/>
                  <a:cs typeface="Courier New" pitchFamily="49" charset="0"/>
                </a:rPr>
                <a:t>canvasSize,canvasSize</a:t>
              </a:r>
              <a:r>
                <a:rPr lang="en-US" sz="800" dirty="0">
                  <a:latin typeface="Courier New" pitchFamily="49" charset="0"/>
                  <a:cs typeface="Courier New" pitchFamily="49" charset="0"/>
                </a:rPr>
                <a:t>); </a:t>
              </a:r>
            </a:p>
            <a:p>
              <a:r>
                <a:rPr lang="en-US" sz="800" dirty="0">
                  <a:latin typeface="Courier New" pitchFamily="49" charset="0"/>
                  <a:cs typeface="Courier New" pitchFamily="49" charset="0"/>
                </a:rPr>
                <a:t>}</a:t>
              </a:r>
              <a:endParaRPr lang="en-CA" sz="800" dirty="0">
                <a:latin typeface="Courier New" pitchFamily="49" charset="0"/>
                <a:cs typeface="Courier New" pitchFamily="49" charset="0"/>
              </a:endParaRPr>
            </a:p>
          </p:txBody>
        </p:sp>
        <p:cxnSp>
          <p:nvCxnSpPr>
            <p:cNvPr id="7" name="直線コネクタ 6"/>
            <p:cNvCxnSpPr/>
            <p:nvPr/>
          </p:nvCxnSpPr>
          <p:spPr>
            <a:xfrm flipH="1">
              <a:off x="1861964" y="3284984"/>
              <a:ext cx="876195" cy="0"/>
            </a:xfrm>
            <a:prstGeom prst="line">
              <a:avLst/>
            </a:prstGeom>
          </p:spPr>
          <p:style>
            <a:lnRef idx="3">
              <a:schemeClr val="dk1"/>
            </a:lnRef>
            <a:fillRef idx="0">
              <a:schemeClr val="dk1"/>
            </a:fillRef>
            <a:effectRef idx="2">
              <a:schemeClr val="dk1"/>
            </a:effectRef>
            <a:fontRef idx="minor">
              <a:schemeClr val="tx1"/>
            </a:fontRef>
          </p:style>
        </p:cxnSp>
        <p:sp>
          <p:nvSpPr>
            <p:cNvPr id="8" name="角丸四角形 7"/>
            <p:cNvSpPr/>
            <p:nvPr/>
          </p:nvSpPr>
          <p:spPr>
            <a:xfrm>
              <a:off x="2991331" y="4346485"/>
              <a:ext cx="1475396" cy="104411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t>virtual machine compiler</a:t>
              </a:r>
              <a:endParaRPr lang="en-CA" sz="2400" b="1" dirty="0"/>
            </a:p>
          </p:txBody>
        </p:sp>
        <p:cxnSp>
          <p:nvCxnSpPr>
            <p:cNvPr id="9" name="直線矢印コネクタ 8"/>
            <p:cNvCxnSpPr>
              <a:endCxn id="8" idx="0"/>
            </p:cNvCxnSpPr>
            <p:nvPr/>
          </p:nvCxnSpPr>
          <p:spPr>
            <a:xfrm>
              <a:off x="3729029" y="3861048"/>
              <a:ext cx="0" cy="48543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角丸四角形 9"/>
            <p:cNvSpPr/>
            <p:nvPr/>
          </p:nvSpPr>
          <p:spPr>
            <a:xfrm>
              <a:off x="2724858" y="5589240"/>
              <a:ext cx="1919150" cy="10801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virtual machine language</a:t>
              </a:r>
              <a:endParaRPr lang="en-CA" sz="2400" dirty="0"/>
            </a:p>
          </p:txBody>
        </p:sp>
        <p:cxnSp>
          <p:nvCxnSpPr>
            <p:cNvPr id="11" name="直線矢印コネクタ 10"/>
            <p:cNvCxnSpPr>
              <a:stCxn id="8" idx="2"/>
            </p:cNvCxnSpPr>
            <p:nvPr/>
          </p:nvCxnSpPr>
          <p:spPr>
            <a:xfrm flipH="1">
              <a:off x="3711975" y="5390601"/>
              <a:ext cx="17054" cy="23464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直線矢印コネクタ 11"/>
            <p:cNvCxnSpPr/>
            <p:nvPr/>
          </p:nvCxnSpPr>
          <p:spPr>
            <a:xfrm>
              <a:off x="4716016" y="6129300"/>
              <a:ext cx="100811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3" name="正方形/長方形 22"/>
            <p:cNvSpPr/>
            <p:nvPr/>
          </p:nvSpPr>
          <p:spPr>
            <a:xfrm rot="20337229">
              <a:off x="5081107" y="4861888"/>
              <a:ext cx="178766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ja-JP"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ja-JP"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4" name="雲 23"/>
            <p:cNvSpPr/>
            <p:nvPr/>
          </p:nvSpPr>
          <p:spPr>
            <a:xfrm>
              <a:off x="5753866" y="5460798"/>
              <a:ext cx="2376264" cy="122923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virtual</a:t>
              </a:r>
            </a:p>
            <a:p>
              <a:pPr algn="ctr"/>
              <a:r>
                <a:rPr lang="en-US" dirty="0" smtClean="0"/>
                <a:t>machine</a:t>
              </a:r>
              <a:endParaRPr lang="en-CA" dirty="0"/>
            </a:p>
          </p:txBody>
        </p:sp>
      </p:grpSp>
    </p:spTree>
    <p:extLst>
      <p:ext uri="{BB962C8B-B14F-4D97-AF65-F5344CB8AC3E}">
        <p14:creationId xmlns:p14="http://schemas.microsoft.com/office/powerpoint/2010/main" val="741736551"/>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440160"/>
          </a:xfrm>
        </p:spPr>
        <p:txBody>
          <a:bodyPr>
            <a:normAutofit/>
          </a:bodyPr>
          <a:lstStyle/>
          <a:p>
            <a:r>
              <a:rPr lang="en-US" dirty="0" smtClean="0"/>
              <a:t>JAVA has </a:t>
            </a:r>
            <a:r>
              <a:rPr lang="en-US" b="1" dirty="0" smtClean="0"/>
              <a:t>virtual machine</a:t>
            </a:r>
            <a:r>
              <a:rPr lang="en-US" dirty="0" smtClean="0"/>
              <a:t> programs, or emulators, for many platforms!</a:t>
            </a:r>
            <a:endParaRPr lang="en-CA" dirty="0"/>
          </a:p>
        </p:txBody>
      </p:sp>
      <p:sp>
        <p:nvSpPr>
          <p:cNvPr id="3" name="コンテンツ プレースホルダー 2"/>
          <p:cNvSpPr>
            <a:spLocks noGrp="1"/>
          </p:cNvSpPr>
          <p:nvPr>
            <p:ph idx="1"/>
          </p:nvPr>
        </p:nvSpPr>
        <p:spPr>
          <a:xfrm>
            <a:off x="179512" y="1484784"/>
            <a:ext cx="8784976" cy="1080120"/>
          </a:xfrm>
        </p:spPr>
        <p:txBody>
          <a:bodyPr/>
          <a:lstStyle/>
          <a:p>
            <a:pPr marL="0" indent="0">
              <a:buNone/>
            </a:pPr>
            <a:r>
              <a:rPr lang="en-US" dirty="0" smtClean="0"/>
              <a:t>A </a:t>
            </a:r>
            <a:r>
              <a:rPr lang="en-US" b="1" dirty="0" smtClean="0"/>
              <a:t>virtual machine</a:t>
            </a:r>
            <a:r>
              <a:rPr lang="en-US" dirty="0" smtClean="0"/>
              <a:t> program can read and execute (run) </a:t>
            </a:r>
            <a:r>
              <a:rPr lang="en-US" b="1" dirty="0" smtClean="0"/>
              <a:t>virtual machine code</a:t>
            </a:r>
            <a:endParaRPr lang="en-CA" dirty="0"/>
          </a:p>
        </p:txBody>
      </p:sp>
      <p:sp>
        <p:nvSpPr>
          <p:cNvPr id="4" name="メモ 3"/>
          <p:cNvSpPr/>
          <p:nvPr/>
        </p:nvSpPr>
        <p:spPr>
          <a:xfrm>
            <a:off x="1547664" y="4797152"/>
            <a:ext cx="1728192" cy="1296144"/>
          </a:xfrm>
          <a:prstGeom prst="foldedCorner">
            <a:avLst>
              <a:gd name="adj" fmla="val 2832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Windows Java Virtual Machine Program</a:t>
            </a:r>
            <a:endParaRPr lang="en-CA" dirty="0"/>
          </a:p>
        </p:txBody>
      </p:sp>
      <p:sp>
        <p:nvSpPr>
          <p:cNvPr id="15" name="メモ 14"/>
          <p:cNvSpPr/>
          <p:nvPr/>
        </p:nvSpPr>
        <p:spPr>
          <a:xfrm>
            <a:off x="3419872" y="4797152"/>
            <a:ext cx="1728192" cy="1296144"/>
          </a:xfrm>
          <a:prstGeom prst="foldedCorner">
            <a:avLst>
              <a:gd name="adj" fmla="val 2832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MAC Java Virtual Machine Program</a:t>
            </a:r>
            <a:endParaRPr lang="en-CA" dirty="0"/>
          </a:p>
        </p:txBody>
      </p:sp>
      <p:sp>
        <p:nvSpPr>
          <p:cNvPr id="16" name="メモ 15"/>
          <p:cNvSpPr/>
          <p:nvPr/>
        </p:nvSpPr>
        <p:spPr>
          <a:xfrm>
            <a:off x="5292080" y="4797152"/>
            <a:ext cx="1728192" cy="1296144"/>
          </a:xfrm>
          <a:prstGeom prst="foldedCorner">
            <a:avLst>
              <a:gd name="adj" fmla="val 283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PS3 Java Virtual Machine Program</a:t>
            </a:r>
            <a:endParaRPr lang="en-CA" dirty="0"/>
          </a:p>
        </p:txBody>
      </p:sp>
      <p:pic>
        <p:nvPicPr>
          <p:cNvPr id="17" name="Picture 2" descr="http://poundingheartbeat.com/wp-content/uploads/2008/10/mac-vs-pc.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8512" r="47309" b="2206"/>
          <a:stretch/>
        </p:blipFill>
        <p:spPr bwMode="auto">
          <a:xfrm>
            <a:off x="3245133" y="5589240"/>
            <a:ext cx="1707020" cy="13020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poundingheartbeat.com/wp-content/uploads/2008/10/mac-vs-pc.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2946" t="38512" r="-67" b="2206"/>
          <a:stretch/>
        </p:blipFill>
        <p:spPr bwMode="auto">
          <a:xfrm>
            <a:off x="1331640" y="5589239"/>
            <a:ext cx="1565244" cy="13350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img3.wiredvision.jp/blog/gadgetlab/sony_playstaiton3.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t="3905" b="15851"/>
          <a:stretch/>
        </p:blipFill>
        <p:spPr bwMode="auto">
          <a:xfrm>
            <a:off x="5356645" y="5652281"/>
            <a:ext cx="1214586" cy="1205719"/>
          </a:xfrm>
          <a:prstGeom prst="rect">
            <a:avLst/>
          </a:prstGeom>
          <a:noFill/>
          <a:extLst>
            <a:ext uri="{909E8E84-426E-40DD-AFC4-6F175D3DCCD1}">
              <a14:hiddenFill xmlns:a14="http://schemas.microsoft.com/office/drawing/2010/main">
                <a:solidFill>
                  <a:srgbClr val="FFFFFF"/>
                </a:solidFill>
              </a14:hiddenFill>
            </a:ext>
          </a:extLst>
        </p:spPr>
      </p:pic>
      <p:sp>
        <p:nvSpPr>
          <p:cNvPr id="20" name="角丸四角形 19"/>
          <p:cNvSpPr/>
          <p:nvPr/>
        </p:nvSpPr>
        <p:spPr>
          <a:xfrm>
            <a:off x="1751932" y="2548267"/>
            <a:ext cx="1659869" cy="915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t>human-readable computer code</a:t>
            </a:r>
            <a:endParaRPr lang="en-CA" sz="1600" dirty="0"/>
          </a:p>
        </p:txBody>
      </p:sp>
      <p:sp>
        <p:nvSpPr>
          <p:cNvPr id="25" name="角丸四角形 24"/>
          <p:cNvSpPr/>
          <p:nvPr/>
        </p:nvSpPr>
        <p:spPr>
          <a:xfrm>
            <a:off x="3700669" y="2492896"/>
            <a:ext cx="1172745" cy="82993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virtual machine compiler</a:t>
            </a:r>
            <a:endParaRPr lang="en-CA" sz="1600" b="1" dirty="0"/>
          </a:p>
        </p:txBody>
      </p:sp>
      <p:cxnSp>
        <p:nvCxnSpPr>
          <p:cNvPr id="26" name="直線矢印コネクタ 25"/>
          <p:cNvCxnSpPr>
            <a:stCxn id="20" idx="3"/>
          </p:cNvCxnSpPr>
          <p:nvPr/>
        </p:nvCxnSpPr>
        <p:spPr>
          <a:xfrm>
            <a:off x="3411801" y="3006162"/>
            <a:ext cx="28886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7" name="角丸四角形 26"/>
          <p:cNvSpPr/>
          <p:nvPr/>
        </p:nvSpPr>
        <p:spPr>
          <a:xfrm>
            <a:off x="3491880" y="3509341"/>
            <a:ext cx="1525471" cy="85855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virtual machine language</a:t>
            </a:r>
            <a:endParaRPr lang="en-CA" sz="1600" dirty="0"/>
          </a:p>
        </p:txBody>
      </p:sp>
      <p:cxnSp>
        <p:nvCxnSpPr>
          <p:cNvPr id="28" name="直線矢印コネクタ 27"/>
          <p:cNvCxnSpPr>
            <a:stCxn id="25" idx="2"/>
          </p:cNvCxnSpPr>
          <p:nvPr/>
        </p:nvCxnSpPr>
        <p:spPr>
          <a:xfrm flipH="1">
            <a:off x="4273486" y="3322831"/>
            <a:ext cx="13556" cy="18651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直線矢印コネクタ 28"/>
          <p:cNvCxnSpPr>
            <a:endCxn id="4" idx="0"/>
          </p:cNvCxnSpPr>
          <p:nvPr/>
        </p:nvCxnSpPr>
        <p:spPr>
          <a:xfrm flipH="1">
            <a:off x="2411760" y="4367894"/>
            <a:ext cx="1144475" cy="4292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8" name="直線矢印コネクタ 37"/>
          <p:cNvCxnSpPr/>
          <p:nvPr/>
        </p:nvCxnSpPr>
        <p:spPr>
          <a:xfrm>
            <a:off x="4222240" y="4425577"/>
            <a:ext cx="0" cy="31389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4" name="直線矢印コネクタ 43"/>
          <p:cNvCxnSpPr/>
          <p:nvPr/>
        </p:nvCxnSpPr>
        <p:spPr>
          <a:xfrm>
            <a:off x="5017352" y="4367894"/>
            <a:ext cx="994808" cy="3715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4130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5" grpId="0" animBg="1"/>
      <p:bldP spid="16" grpId="0" animBg="1"/>
      <p:bldP spid="20" grpId="0" animBg="1"/>
      <p:bldP spid="25" grpId="0" animBg="1"/>
      <p:bldP spid="27" grpId="0" animBg="1"/>
    </p:bld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scalable!</a:t>
            </a:r>
            <a:endParaRPr lang="en-CA" dirty="0"/>
          </a:p>
        </p:txBody>
      </p:sp>
      <p:sp>
        <p:nvSpPr>
          <p:cNvPr id="3" name="コンテンツ プレースホルダー 2"/>
          <p:cNvSpPr>
            <a:spLocks noGrp="1"/>
          </p:cNvSpPr>
          <p:nvPr>
            <p:ph idx="1"/>
          </p:nvPr>
        </p:nvSpPr>
        <p:spPr>
          <a:xfrm>
            <a:off x="457200" y="1600200"/>
            <a:ext cx="6923112" cy="4525963"/>
          </a:xfrm>
        </p:spPr>
        <p:txBody>
          <a:bodyPr/>
          <a:lstStyle/>
          <a:p>
            <a:pPr marL="0" indent="0">
              <a:buNone/>
            </a:pPr>
            <a:r>
              <a:rPr lang="en-US" dirty="0" smtClean="0"/>
              <a:t>what if a new platform is introduced??</a:t>
            </a:r>
          </a:p>
          <a:p>
            <a:pPr marL="0" indent="0">
              <a:buNone/>
            </a:pPr>
            <a:endParaRPr lang="en-US" dirty="0"/>
          </a:p>
          <a:p>
            <a:pPr marL="0" indent="0">
              <a:buNone/>
            </a:pPr>
            <a:r>
              <a:rPr lang="en-US" dirty="0" smtClean="0"/>
              <a:t>for new platforms, you need to make a new Java virtual machine</a:t>
            </a:r>
          </a:p>
          <a:p>
            <a:pPr marL="0" indent="0">
              <a:buNone/>
            </a:pPr>
            <a:endParaRPr lang="en-US" dirty="0"/>
          </a:p>
          <a:p>
            <a:pPr marL="0" indent="0">
              <a:buNone/>
            </a:pPr>
            <a:r>
              <a:rPr lang="en-US" dirty="0" smtClean="0"/>
              <a:t>Then, all your existing Java programs will run!! no need to recompile them!</a:t>
            </a:r>
            <a:endParaRPr lang="en-CA" dirty="0"/>
          </a:p>
        </p:txBody>
      </p:sp>
      <p:pic>
        <p:nvPicPr>
          <p:cNvPr id="4" name="Picture 8" descr="http://t1.gstatic.com/images?q=tbn:ANd9GcQoNMZYI9sosK8gO-selT3u5XpePwUAEHWkwBUWft5EVjlF8IGr&amp;t=1"/>
          <p:cNvPicPr>
            <a:picLocks noChangeAspect="1" noChangeArrowheads="1"/>
          </p:cNvPicPr>
          <p:nvPr/>
        </p:nvPicPr>
        <p:blipFill rotWithShape="1">
          <a:blip r:embed="rId2">
            <a:extLst>
              <a:ext uri="{28A0092B-C50C-407E-A947-70E740481C1C}">
                <a14:useLocalDpi xmlns:a14="http://schemas.microsoft.com/office/drawing/2010/main" val="0"/>
              </a:ext>
            </a:extLst>
          </a:blip>
          <a:srcRect l="31784" r="3973"/>
          <a:stretch/>
        </p:blipFill>
        <p:spPr bwMode="auto">
          <a:xfrm>
            <a:off x="7236296" y="1196752"/>
            <a:ext cx="1670538" cy="1762126"/>
          </a:xfrm>
          <a:prstGeom prst="rect">
            <a:avLst/>
          </a:prstGeom>
          <a:noFill/>
          <a:extLst>
            <a:ext uri="{909E8E84-426E-40DD-AFC4-6F175D3DCCD1}">
              <a14:hiddenFill xmlns:a14="http://schemas.microsoft.com/office/drawing/2010/main">
                <a:solidFill>
                  <a:srgbClr val="FFFFFF"/>
                </a:solidFill>
              </a14:hiddenFill>
            </a:ext>
          </a:extLst>
        </p:spPr>
      </p:pic>
      <p:sp>
        <p:nvSpPr>
          <p:cNvPr id="5" name="メモ 4"/>
          <p:cNvSpPr/>
          <p:nvPr/>
        </p:nvSpPr>
        <p:spPr>
          <a:xfrm>
            <a:off x="7488868" y="2636912"/>
            <a:ext cx="1165394" cy="874045"/>
          </a:xfrm>
          <a:prstGeom prst="foldedCorner">
            <a:avLst>
              <a:gd name="adj" fmla="val 283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Wii Java Virtual Machine Program</a:t>
            </a:r>
            <a:endParaRPr lang="en-CA" sz="1200" dirty="0"/>
          </a:p>
        </p:txBody>
      </p:sp>
    </p:spTree>
    <p:extLst>
      <p:ext uri="{BB962C8B-B14F-4D97-AF65-F5344CB8AC3E}">
        <p14:creationId xmlns:p14="http://schemas.microsoft.com/office/powerpoint/2010/main" val="324178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78098"/>
          </a:xfrm>
        </p:spPr>
        <p:txBody>
          <a:bodyPr/>
          <a:lstStyle/>
          <a:p>
            <a:r>
              <a:rPr lang="en-US" dirty="0" smtClean="0"/>
              <a:t>terminology and convention</a:t>
            </a:r>
            <a:endParaRPr lang="en-CA" dirty="0"/>
          </a:p>
        </p:txBody>
      </p:sp>
      <p:sp>
        <p:nvSpPr>
          <p:cNvPr id="4" name="メモ 3"/>
          <p:cNvSpPr/>
          <p:nvPr/>
        </p:nvSpPr>
        <p:spPr>
          <a:xfrm>
            <a:off x="680018" y="5301208"/>
            <a:ext cx="1728192" cy="1296144"/>
          </a:xfrm>
          <a:prstGeom prst="foldedCorner">
            <a:avLst>
              <a:gd name="adj" fmla="val 2832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Targeted Java Virtual Machine Program</a:t>
            </a:r>
            <a:endParaRPr lang="en-CA" dirty="0"/>
          </a:p>
        </p:txBody>
      </p:sp>
      <p:sp>
        <p:nvSpPr>
          <p:cNvPr id="5" name="角丸四角形 4"/>
          <p:cNvSpPr/>
          <p:nvPr/>
        </p:nvSpPr>
        <p:spPr>
          <a:xfrm>
            <a:off x="683568" y="980728"/>
            <a:ext cx="1659869" cy="915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t>human-readable computer code</a:t>
            </a:r>
            <a:endParaRPr lang="en-CA" sz="1600" dirty="0"/>
          </a:p>
        </p:txBody>
      </p:sp>
      <p:sp>
        <p:nvSpPr>
          <p:cNvPr id="6" name="角丸四角形 5"/>
          <p:cNvSpPr/>
          <p:nvPr/>
        </p:nvSpPr>
        <p:spPr>
          <a:xfrm>
            <a:off x="716606" y="2192400"/>
            <a:ext cx="1626830" cy="64807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virtual machine compiler</a:t>
            </a:r>
            <a:endParaRPr lang="en-CA" sz="1600" b="1" dirty="0"/>
          </a:p>
        </p:txBody>
      </p:sp>
      <p:sp>
        <p:nvSpPr>
          <p:cNvPr id="7" name="角丸四角形 6"/>
          <p:cNvSpPr/>
          <p:nvPr/>
        </p:nvSpPr>
        <p:spPr>
          <a:xfrm>
            <a:off x="716605" y="4146773"/>
            <a:ext cx="1626831" cy="85855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virtual machine language file</a:t>
            </a:r>
            <a:endParaRPr lang="en-CA" sz="1600" dirty="0"/>
          </a:p>
        </p:txBody>
      </p:sp>
      <p:sp>
        <p:nvSpPr>
          <p:cNvPr id="8" name="角丸四角形 7"/>
          <p:cNvSpPr/>
          <p:nvPr/>
        </p:nvSpPr>
        <p:spPr>
          <a:xfrm>
            <a:off x="716606" y="3136354"/>
            <a:ext cx="1626830" cy="71453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virtual machine language</a:t>
            </a:r>
            <a:endParaRPr lang="en-CA" sz="1600" dirty="0"/>
          </a:p>
        </p:txBody>
      </p:sp>
      <p:sp>
        <p:nvSpPr>
          <p:cNvPr id="9" name="正方形/長方形 8"/>
          <p:cNvSpPr/>
          <p:nvPr/>
        </p:nvSpPr>
        <p:spPr>
          <a:xfrm>
            <a:off x="3347864" y="980728"/>
            <a:ext cx="2016224" cy="9157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processing file</a:t>
            </a:r>
          </a:p>
          <a:p>
            <a:pPr algn="ctr"/>
            <a:r>
              <a:rPr lang="en-US" dirty="0" smtClean="0"/>
              <a:t>Source code</a:t>
            </a:r>
            <a:endParaRPr lang="en-CA" dirty="0"/>
          </a:p>
        </p:txBody>
      </p:sp>
      <p:cxnSp>
        <p:nvCxnSpPr>
          <p:cNvPr id="10" name="直線矢印コネクタ 9"/>
          <p:cNvCxnSpPr/>
          <p:nvPr/>
        </p:nvCxnSpPr>
        <p:spPr>
          <a:xfrm>
            <a:off x="1484231" y="1896518"/>
            <a:ext cx="0" cy="3020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直線矢印コネクタ 11"/>
          <p:cNvCxnSpPr/>
          <p:nvPr/>
        </p:nvCxnSpPr>
        <p:spPr>
          <a:xfrm>
            <a:off x="1475656" y="2838906"/>
            <a:ext cx="0" cy="3020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直線矢印コネクタ 12"/>
          <p:cNvCxnSpPr/>
          <p:nvPr/>
        </p:nvCxnSpPr>
        <p:spPr>
          <a:xfrm>
            <a:off x="1475656" y="3847018"/>
            <a:ext cx="0" cy="3020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直線矢印コネクタ 13"/>
          <p:cNvCxnSpPr/>
          <p:nvPr/>
        </p:nvCxnSpPr>
        <p:spPr>
          <a:xfrm>
            <a:off x="1475656" y="4999146"/>
            <a:ext cx="0" cy="3020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正方形/長方形 14"/>
          <p:cNvSpPr/>
          <p:nvPr/>
        </p:nvSpPr>
        <p:spPr>
          <a:xfrm>
            <a:off x="3347864" y="2198580"/>
            <a:ext cx="2016224" cy="6403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Java compiler</a:t>
            </a:r>
            <a:endParaRPr lang="en-CA" dirty="0"/>
          </a:p>
        </p:txBody>
      </p:sp>
      <p:sp>
        <p:nvSpPr>
          <p:cNvPr id="16" name="正方形/長方形 15"/>
          <p:cNvSpPr/>
          <p:nvPr/>
        </p:nvSpPr>
        <p:spPr>
          <a:xfrm>
            <a:off x="3347864" y="3140968"/>
            <a:ext cx="2016224" cy="706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Java byte-code</a:t>
            </a:r>
            <a:endParaRPr lang="en-CA" dirty="0"/>
          </a:p>
        </p:txBody>
      </p:sp>
      <p:sp>
        <p:nvSpPr>
          <p:cNvPr id="17" name="正方形/長方形 16"/>
          <p:cNvSpPr/>
          <p:nvPr/>
        </p:nvSpPr>
        <p:spPr>
          <a:xfrm>
            <a:off x="3347864" y="4146773"/>
            <a:ext cx="2016224" cy="8585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.class file</a:t>
            </a:r>
            <a:endParaRPr lang="en-CA" dirty="0"/>
          </a:p>
        </p:txBody>
      </p:sp>
      <p:sp>
        <p:nvSpPr>
          <p:cNvPr id="18" name="正方形/長方形 17"/>
          <p:cNvSpPr/>
          <p:nvPr/>
        </p:nvSpPr>
        <p:spPr>
          <a:xfrm>
            <a:off x="3347864" y="5301208"/>
            <a:ext cx="2016224" cy="12961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JVM – Java Virtual Machine</a:t>
            </a:r>
            <a:endParaRPr lang="en-CA" dirty="0"/>
          </a:p>
        </p:txBody>
      </p:sp>
      <p:cxnSp>
        <p:nvCxnSpPr>
          <p:cNvPr id="20" name="直線コネクタ 19"/>
          <p:cNvCxnSpPr>
            <a:stCxn id="5" idx="3"/>
            <a:endCxn id="9" idx="1"/>
          </p:cNvCxnSpPr>
          <p:nvPr/>
        </p:nvCxnSpPr>
        <p:spPr>
          <a:xfrm>
            <a:off x="2343437" y="1438623"/>
            <a:ext cx="1004427" cy="0"/>
          </a:xfrm>
          <a:prstGeom prst="line">
            <a:avLst/>
          </a:prstGeom>
        </p:spPr>
        <p:style>
          <a:lnRef idx="3">
            <a:schemeClr val="dk1"/>
          </a:lnRef>
          <a:fillRef idx="0">
            <a:schemeClr val="dk1"/>
          </a:fillRef>
          <a:effectRef idx="2">
            <a:schemeClr val="dk1"/>
          </a:effectRef>
          <a:fontRef idx="minor">
            <a:schemeClr val="tx1"/>
          </a:fontRef>
        </p:style>
      </p:cxnSp>
      <p:cxnSp>
        <p:nvCxnSpPr>
          <p:cNvPr id="21" name="直線コネクタ 20"/>
          <p:cNvCxnSpPr>
            <a:stCxn id="6" idx="3"/>
            <a:endCxn id="15" idx="1"/>
          </p:cNvCxnSpPr>
          <p:nvPr/>
        </p:nvCxnSpPr>
        <p:spPr>
          <a:xfrm>
            <a:off x="2343436" y="2516436"/>
            <a:ext cx="1004428" cy="2307"/>
          </a:xfrm>
          <a:prstGeom prst="line">
            <a:avLst/>
          </a:prstGeom>
        </p:spPr>
        <p:style>
          <a:lnRef idx="3">
            <a:schemeClr val="dk1"/>
          </a:lnRef>
          <a:fillRef idx="0">
            <a:schemeClr val="dk1"/>
          </a:fillRef>
          <a:effectRef idx="2">
            <a:schemeClr val="dk1"/>
          </a:effectRef>
          <a:fontRef idx="minor">
            <a:schemeClr val="tx1"/>
          </a:fontRef>
        </p:style>
      </p:cxnSp>
      <p:cxnSp>
        <p:nvCxnSpPr>
          <p:cNvPr id="22" name="直線コネクタ 21"/>
          <p:cNvCxnSpPr>
            <a:stCxn id="8" idx="3"/>
            <a:endCxn id="16" idx="1"/>
          </p:cNvCxnSpPr>
          <p:nvPr/>
        </p:nvCxnSpPr>
        <p:spPr>
          <a:xfrm>
            <a:off x="2343436" y="3493623"/>
            <a:ext cx="1004428" cy="370"/>
          </a:xfrm>
          <a:prstGeom prst="line">
            <a:avLst/>
          </a:prstGeom>
        </p:spPr>
        <p:style>
          <a:lnRef idx="3">
            <a:schemeClr val="dk1"/>
          </a:lnRef>
          <a:fillRef idx="0">
            <a:schemeClr val="dk1"/>
          </a:fillRef>
          <a:effectRef idx="2">
            <a:schemeClr val="dk1"/>
          </a:effectRef>
          <a:fontRef idx="minor">
            <a:schemeClr val="tx1"/>
          </a:fontRef>
        </p:style>
      </p:cxnSp>
      <p:cxnSp>
        <p:nvCxnSpPr>
          <p:cNvPr id="27" name="直線コネクタ 26"/>
          <p:cNvCxnSpPr>
            <a:stCxn id="7" idx="3"/>
            <a:endCxn id="17" idx="1"/>
          </p:cNvCxnSpPr>
          <p:nvPr/>
        </p:nvCxnSpPr>
        <p:spPr>
          <a:xfrm>
            <a:off x="2343436" y="4576050"/>
            <a:ext cx="1004428" cy="0"/>
          </a:xfrm>
          <a:prstGeom prst="line">
            <a:avLst/>
          </a:prstGeom>
        </p:spPr>
        <p:style>
          <a:lnRef idx="3">
            <a:schemeClr val="dk1"/>
          </a:lnRef>
          <a:fillRef idx="0">
            <a:schemeClr val="dk1"/>
          </a:fillRef>
          <a:effectRef idx="2">
            <a:schemeClr val="dk1"/>
          </a:effectRef>
          <a:fontRef idx="minor">
            <a:schemeClr val="tx1"/>
          </a:fontRef>
        </p:style>
      </p:cxnSp>
      <p:cxnSp>
        <p:nvCxnSpPr>
          <p:cNvPr id="30" name="直線コネクタ 29"/>
          <p:cNvCxnSpPr>
            <a:stCxn id="4" idx="3"/>
            <a:endCxn id="18" idx="1"/>
          </p:cNvCxnSpPr>
          <p:nvPr/>
        </p:nvCxnSpPr>
        <p:spPr>
          <a:xfrm>
            <a:off x="2408210" y="5949280"/>
            <a:ext cx="939654" cy="0"/>
          </a:xfrm>
          <a:prstGeom prst="line">
            <a:avLst/>
          </a:prstGeom>
        </p:spPr>
        <p:style>
          <a:lnRef idx="3">
            <a:schemeClr val="dk1"/>
          </a:lnRef>
          <a:fillRef idx="0">
            <a:schemeClr val="dk1"/>
          </a:fillRef>
          <a:effectRef idx="2">
            <a:schemeClr val="dk1"/>
          </a:effectRef>
          <a:fontRef idx="minor">
            <a:schemeClr val="tx1"/>
          </a:fontRef>
        </p:style>
      </p:cxnSp>
      <p:sp>
        <p:nvSpPr>
          <p:cNvPr id="33" name="テキスト ボックス 32"/>
          <p:cNvSpPr txBox="1"/>
          <p:nvPr/>
        </p:nvSpPr>
        <p:spPr>
          <a:xfrm>
            <a:off x="5580112" y="980728"/>
            <a:ext cx="3240360" cy="923330"/>
          </a:xfrm>
          <a:prstGeom prst="rect">
            <a:avLst/>
          </a:prstGeom>
          <a:noFill/>
        </p:spPr>
        <p:txBody>
          <a:bodyPr wrap="square" rtlCol="0">
            <a:spAutoFit/>
          </a:bodyPr>
          <a:lstStyle/>
          <a:p>
            <a:r>
              <a:rPr lang="en-US" dirty="0" smtClean="0"/>
              <a:t>store a program written in the programming language in this file</a:t>
            </a:r>
            <a:endParaRPr lang="en-CA" dirty="0"/>
          </a:p>
        </p:txBody>
      </p:sp>
      <p:sp>
        <p:nvSpPr>
          <p:cNvPr id="34" name="テキスト ボックス 33"/>
          <p:cNvSpPr txBox="1"/>
          <p:nvPr/>
        </p:nvSpPr>
        <p:spPr>
          <a:xfrm>
            <a:off x="5580112" y="2217638"/>
            <a:ext cx="3240360" cy="646331"/>
          </a:xfrm>
          <a:prstGeom prst="rect">
            <a:avLst/>
          </a:prstGeom>
          <a:noFill/>
        </p:spPr>
        <p:txBody>
          <a:bodyPr wrap="square" rtlCol="0">
            <a:spAutoFit/>
          </a:bodyPr>
          <a:lstStyle/>
          <a:p>
            <a:r>
              <a:rPr lang="en-US" dirty="0" smtClean="0"/>
              <a:t>many versions! Sun (inventors), Eclipse compiler, others…</a:t>
            </a:r>
            <a:endParaRPr lang="en-CA" dirty="0"/>
          </a:p>
        </p:txBody>
      </p:sp>
      <p:sp>
        <p:nvSpPr>
          <p:cNvPr id="35" name="テキスト ボックス 34"/>
          <p:cNvSpPr txBox="1"/>
          <p:nvPr/>
        </p:nvSpPr>
        <p:spPr>
          <a:xfrm>
            <a:off x="5580112" y="3142709"/>
            <a:ext cx="3456384" cy="646331"/>
          </a:xfrm>
          <a:prstGeom prst="rect">
            <a:avLst/>
          </a:prstGeom>
          <a:noFill/>
        </p:spPr>
        <p:txBody>
          <a:bodyPr wrap="square" rtlCol="0">
            <a:spAutoFit/>
          </a:bodyPr>
          <a:lstStyle/>
          <a:p>
            <a:r>
              <a:rPr lang="en-US" dirty="0" smtClean="0"/>
              <a:t>machine instructions for the virtual machine – not human readable</a:t>
            </a:r>
            <a:endParaRPr lang="en-CA" dirty="0"/>
          </a:p>
        </p:txBody>
      </p:sp>
      <p:sp>
        <p:nvSpPr>
          <p:cNvPr id="36" name="テキスト ボックス 35"/>
          <p:cNvSpPr txBox="1"/>
          <p:nvPr/>
        </p:nvSpPr>
        <p:spPr>
          <a:xfrm>
            <a:off x="5580112" y="4150821"/>
            <a:ext cx="3456384" cy="923330"/>
          </a:xfrm>
          <a:prstGeom prst="rect">
            <a:avLst/>
          </a:prstGeom>
          <a:noFill/>
        </p:spPr>
        <p:txBody>
          <a:bodyPr wrap="square" rtlCol="0">
            <a:spAutoFit/>
          </a:bodyPr>
          <a:lstStyle/>
          <a:p>
            <a:r>
              <a:rPr lang="en-US" dirty="0" smtClean="0"/>
              <a:t>produced by the Java compiler, not human readable. Gets run on the virtual machine</a:t>
            </a:r>
            <a:endParaRPr lang="en-CA" dirty="0"/>
          </a:p>
        </p:txBody>
      </p:sp>
      <p:sp>
        <p:nvSpPr>
          <p:cNvPr id="37" name="テキスト ボックス 36"/>
          <p:cNvSpPr txBox="1"/>
          <p:nvPr/>
        </p:nvSpPr>
        <p:spPr>
          <a:xfrm>
            <a:off x="5580112" y="5313982"/>
            <a:ext cx="3456384" cy="923330"/>
          </a:xfrm>
          <a:prstGeom prst="rect">
            <a:avLst/>
          </a:prstGeom>
          <a:noFill/>
        </p:spPr>
        <p:txBody>
          <a:bodyPr wrap="square" rtlCol="0">
            <a:spAutoFit/>
          </a:bodyPr>
          <a:lstStyle/>
          <a:p>
            <a:r>
              <a:rPr lang="en-US" dirty="0" smtClean="0"/>
              <a:t>specific to your platform (windows, etc..). Many versions available</a:t>
            </a:r>
            <a:endParaRPr lang="en-CA" dirty="0"/>
          </a:p>
        </p:txBody>
      </p:sp>
    </p:spTree>
    <p:extLst>
      <p:ext uri="{BB962C8B-B14F-4D97-AF65-F5344CB8AC3E}">
        <p14:creationId xmlns:p14="http://schemas.microsoft.com/office/powerpoint/2010/main" val="148725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33" grpId="0"/>
      <p:bldP spid="34" grpId="0"/>
      <p:bldP spid="35" grpId="0"/>
      <p:bldP spid="36" grpId="0"/>
      <p:bldP spid="37" grpId="0"/>
    </p:bld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Where does Processing fit in???</a:t>
            </a:r>
            <a:endParaRPr lang="en-CA" dirty="0"/>
          </a:p>
        </p:txBody>
      </p:sp>
      <p:sp>
        <p:nvSpPr>
          <p:cNvPr id="7" name="角丸四角形 4"/>
          <p:cNvSpPr/>
          <p:nvPr/>
        </p:nvSpPr>
        <p:spPr>
          <a:xfrm>
            <a:off x="683568" y="980728"/>
            <a:ext cx="1659869" cy="91579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t>human-readable computer code</a:t>
            </a:r>
            <a:endParaRPr lang="en-CA" sz="1600" dirty="0"/>
          </a:p>
        </p:txBody>
      </p:sp>
      <p:sp>
        <p:nvSpPr>
          <p:cNvPr id="8" name="角丸四角形 5"/>
          <p:cNvSpPr/>
          <p:nvPr/>
        </p:nvSpPr>
        <p:spPr>
          <a:xfrm>
            <a:off x="696930" y="3310065"/>
            <a:ext cx="1626830" cy="64807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virtual machine compiler</a:t>
            </a:r>
            <a:endParaRPr lang="en-CA" sz="1600" b="1" dirty="0"/>
          </a:p>
        </p:txBody>
      </p:sp>
      <p:sp>
        <p:nvSpPr>
          <p:cNvPr id="10" name="角丸四角形 7"/>
          <p:cNvSpPr/>
          <p:nvPr/>
        </p:nvSpPr>
        <p:spPr>
          <a:xfrm>
            <a:off x="683568" y="2217124"/>
            <a:ext cx="1626830" cy="71453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Processing compiler</a:t>
            </a:r>
            <a:endParaRPr lang="en-CA" sz="1600" dirty="0"/>
          </a:p>
        </p:txBody>
      </p:sp>
      <p:sp>
        <p:nvSpPr>
          <p:cNvPr id="11" name="正方形/長方形 8"/>
          <p:cNvSpPr/>
          <p:nvPr/>
        </p:nvSpPr>
        <p:spPr>
          <a:xfrm>
            <a:off x="3347864" y="980728"/>
            <a:ext cx="2016224" cy="9157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processing file</a:t>
            </a:r>
            <a:endParaRPr lang="en-CA" dirty="0"/>
          </a:p>
        </p:txBody>
      </p:sp>
      <p:cxnSp>
        <p:nvCxnSpPr>
          <p:cNvPr id="12" name="直線矢印コネクタ 9"/>
          <p:cNvCxnSpPr/>
          <p:nvPr/>
        </p:nvCxnSpPr>
        <p:spPr>
          <a:xfrm>
            <a:off x="1484231" y="1896518"/>
            <a:ext cx="0" cy="3020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直線矢印コネクタ 11"/>
          <p:cNvCxnSpPr/>
          <p:nvPr/>
        </p:nvCxnSpPr>
        <p:spPr>
          <a:xfrm>
            <a:off x="1484231" y="2927788"/>
            <a:ext cx="0" cy="3020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正方形/長方形 14"/>
          <p:cNvSpPr/>
          <p:nvPr/>
        </p:nvSpPr>
        <p:spPr>
          <a:xfrm>
            <a:off x="3328188" y="3316245"/>
            <a:ext cx="2016224" cy="6403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Java compiler</a:t>
            </a:r>
            <a:endParaRPr lang="en-CA" dirty="0"/>
          </a:p>
        </p:txBody>
      </p:sp>
      <p:sp>
        <p:nvSpPr>
          <p:cNvPr id="15" name="正方形/長方形 15"/>
          <p:cNvSpPr/>
          <p:nvPr/>
        </p:nvSpPr>
        <p:spPr>
          <a:xfrm>
            <a:off x="3314826" y="2221738"/>
            <a:ext cx="2016224" cy="706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Java code</a:t>
            </a:r>
            <a:endParaRPr lang="en-CA" dirty="0"/>
          </a:p>
        </p:txBody>
      </p:sp>
      <p:cxnSp>
        <p:nvCxnSpPr>
          <p:cNvPr id="16" name="直線コネクタ 19"/>
          <p:cNvCxnSpPr>
            <a:stCxn id="7" idx="3"/>
            <a:endCxn id="11" idx="1"/>
          </p:cNvCxnSpPr>
          <p:nvPr/>
        </p:nvCxnSpPr>
        <p:spPr>
          <a:xfrm>
            <a:off x="2343437" y="1438623"/>
            <a:ext cx="1004427" cy="0"/>
          </a:xfrm>
          <a:prstGeom prst="line">
            <a:avLst/>
          </a:prstGeom>
        </p:spPr>
        <p:style>
          <a:lnRef idx="3">
            <a:schemeClr val="dk1"/>
          </a:lnRef>
          <a:fillRef idx="0">
            <a:schemeClr val="dk1"/>
          </a:fillRef>
          <a:effectRef idx="2">
            <a:schemeClr val="dk1"/>
          </a:effectRef>
          <a:fontRef idx="minor">
            <a:schemeClr val="tx1"/>
          </a:fontRef>
        </p:style>
      </p:cxnSp>
      <p:cxnSp>
        <p:nvCxnSpPr>
          <p:cNvPr id="17" name="直線コネクタ 20"/>
          <p:cNvCxnSpPr>
            <a:stCxn id="8" idx="3"/>
            <a:endCxn id="14" idx="1"/>
          </p:cNvCxnSpPr>
          <p:nvPr/>
        </p:nvCxnSpPr>
        <p:spPr>
          <a:xfrm>
            <a:off x="2323760" y="3634101"/>
            <a:ext cx="1004428" cy="2307"/>
          </a:xfrm>
          <a:prstGeom prst="line">
            <a:avLst/>
          </a:prstGeom>
        </p:spPr>
        <p:style>
          <a:lnRef idx="3">
            <a:schemeClr val="dk1"/>
          </a:lnRef>
          <a:fillRef idx="0">
            <a:schemeClr val="dk1"/>
          </a:fillRef>
          <a:effectRef idx="2">
            <a:schemeClr val="dk1"/>
          </a:effectRef>
          <a:fontRef idx="minor">
            <a:schemeClr val="tx1"/>
          </a:fontRef>
        </p:style>
      </p:cxnSp>
      <p:cxnSp>
        <p:nvCxnSpPr>
          <p:cNvPr id="19" name="直線コネクタ 21"/>
          <p:cNvCxnSpPr>
            <a:stCxn id="10" idx="3"/>
            <a:endCxn id="15" idx="1"/>
          </p:cNvCxnSpPr>
          <p:nvPr/>
        </p:nvCxnSpPr>
        <p:spPr>
          <a:xfrm>
            <a:off x="2310398" y="2574393"/>
            <a:ext cx="1004428" cy="37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066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229600" cy="778098"/>
          </a:xfrm>
        </p:spPr>
        <p:txBody>
          <a:bodyPr/>
          <a:lstStyle/>
          <a:p>
            <a:r>
              <a:rPr lang="en-US" dirty="0" smtClean="0"/>
              <a:t>summary</a:t>
            </a:r>
            <a:endParaRPr lang="en-CA" dirty="0"/>
          </a:p>
        </p:txBody>
      </p:sp>
      <p:sp>
        <p:nvSpPr>
          <p:cNvPr id="3" name="コンテンツ プレースホルダー 2"/>
          <p:cNvSpPr>
            <a:spLocks noGrp="1"/>
          </p:cNvSpPr>
          <p:nvPr>
            <p:ph idx="1"/>
          </p:nvPr>
        </p:nvSpPr>
        <p:spPr>
          <a:xfrm>
            <a:off x="179512" y="764704"/>
            <a:ext cx="8856984" cy="6048672"/>
          </a:xfrm>
        </p:spPr>
        <p:txBody>
          <a:bodyPr>
            <a:normAutofit fontScale="92500" lnSpcReduction="20000"/>
          </a:bodyPr>
          <a:lstStyle/>
          <a:p>
            <a:pPr marL="0" indent="0">
              <a:buNone/>
            </a:pPr>
            <a:r>
              <a:rPr lang="en-US" b="1" dirty="0" smtClean="0"/>
              <a:t>programming languages</a:t>
            </a:r>
            <a:r>
              <a:rPr lang="en-US" dirty="0" smtClean="0"/>
              <a:t> are designed for humans – computers cannot understand them</a:t>
            </a:r>
          </a:p>
          <a:p>
            <a:pPr marL="0" indent="0">
              <a:buNone/>
            </a:pPr>
            <a:endParaRPr lang="en-US" sz="1600" dirty="0" smtClean="0"/>
          </a:p>
          <a:p>
            <a:pPr marL="0" indent="0">
              <a:buNone/>
            </a:pPr>
            <a:r>
              <a:rPr lang="en-US" dirty="0" smtClean="0"/>
              <a:t>a </a:t>
            </a:r>
            <a:r>
              <a:rPr lang="en-US" b="1" dirty="0" smtClean="0"/>
              <a:t>compiler</a:t>
            </a:r>
            <a:r>
              <a:rPr lang="en-US" dirty="0" smtClean="0"/>
              <a:t> converts human-readable programming into platform-specific </a:t>
            </a:r>
            <a:r>
              <a:rPr lang="en-US" b="1" dirty="0" smtClean="0"/>
              <a:t>machine language</a:t>
            </a:r>
          </a:p>
          <a:p>
            <a:pPr marL="0" indent="0">
              <a:buNone/>
            </a:pPr>
            <a:endParaRPr lang="en-US" sz="1600" b="1" dirty="0" smtClean="0"/>
          </a:p>
          <a:p>
            <a:pPr marL="0" indent="0">
              <a:buNone/>
            </a:pPr>
            <a:r>
              <a:rPr lang="en-US" dirty="0" smtClean="0"/>
              <a:t>the </a:t>
            </a:r>
            <a:r>
              <a:rPr lang="en-US" b="1" dirty="0" smtClean="0"/>
              <a:t>Processing compiler</a:t>
            </a:r>
            <a:r>
              <a:rPr lang="en-US" dirty="0"/>
              <a:t> </a:t>
            </a:r>
            <a:r>
              <a:rPr lang="en-US" dirty="0" smtClean="0"/>
              <a:t>converts your program into Java</a:t>
            </a:r>
          </a:p>
          <a:p>
            <a:pPr marL="0" indent="0">
              <a:buNone/>
            </a:pPr>
            <a:endParaRPr lang="en-US" dirty="0" smtClean="0"/>
          </a:p>
          <a:p>
            <a:pPr marL="0" indent="0">
              <a:buNone/>
            </a:pPr>
            <a:r>
              <a:rPr lang="en-US" dirty="0" smtClean="0"/>
              <a:t>the </a:t>
            </a:r>
            <a:r>
              <a:rPr lang="en-US" b="1" dirty="0" smtClean="0"/>
              <a:t>Java compiler</a:t>
            </a:r>
            <a:r>
              <a:rPr lang="en-US" dirty="0" smtClean="0"/>
              <a:t> converts a Java program into </a:t>
            </a:r>
            <a:r>
              <a:rPr lang="en-US" b="1" dirty="0" smtClean="0"/>
              <a:t>Java byte code-</a:t>
            </a:r>
            <a:r>
              <a:rPr lang="en-US" dirty="0"/>
              <a:t> </a:t>
            </a:r>
            <a:r>
              <a:rPr lang="en-US" dirty="0" smtClean="0"/>
              <a:t>the machine language for the </a:t>
            </a:r>
            <a:r>
              <a:rPr lang="en-US" b="1" dirty="0" smtClean="0"/>
              <a:t>Java Virtual Machine (JVM)</a:t>
            </a:r>
          </a:p>
          <a:p>
            <a:pPr marL="0" indent="0">
              <a:buNone/>
            </a:pPr>
            <a:endParaRPr lang="en-US" sz="1600" b="1" dirty="0" smtClean="0"/>
          </a:p>
          <a:p>
            <a:pPr marL="0" indent="0">
              <a:buNone/>
            </a:pPr>
            <a:r>
              <a:rPr lang="en-US" dirty="0" smtClean="0"/>
              <a:t>the </a:t>
            </a:r>
            <a:r>
              <a:rPr lang="en-US" b="1" dirty="0" smtClean="0"/>
              <a:t>Java byte code</a:t>
            </a:r>
            <a:r>
              <a:rPr lang="en-US" dirty="0" smtClean="0"/>
              <a:t> can be run on any </a:t>
            </a:r>
            <a:r>
              <a:rPr lang="en-US" b="1" dirty="0" smtClean="0"/>
              <a:t>JVM – </a:t>
            </a:r>
            <a:r>
              <a:rPr lang="en-US" dirty="0" smtClean="0"/>
              <a:t>these are available for many computers / platforms.</a:t>
            </a:r>
            <a:endParaRPr lang="en-CA" dirty="0"/>
          </a:p>
        </p:txBody>
      </p:sp>
    </p:spTree>
    <p:extLst>
      <p:ext uri="{BB962C8B-B14F-4D97-AF65-F5344CB8AC3E}">
        <p14:creationId xmlns:p14="http://schemas.microsoft.com/office/powerpoint/2010/main" val="38220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06090"/>
          </a:xfrm>
        </p:spPr>
        <p:txBody>
          <a:bodyPr>
            <a:normAutofit fontScale="90000"/>
          </a:bodyPr>
          <a:lstStyle/>
          <a:p>
            <a:r>
              <a:rPr lang="en-US" dirty="0" smtClean="0"/>
              <a:t>things to do!</a:t>
            </a:r>
            <a:endParaRPr lang="en-CA" dirty="0"/>
          </a:p>
        </p:txBody>
      </p:sp>
      <p:sp>
        <p:nvSpPr>
          <p:cNvPr id="3" name="コンテンツ プレースホルダー 2"/>
          <p:cNvSpPr>
            <a:spLocks noGrp="1"/>
          </p:cNvSpPr>
          <p:nvPr>
            <p:ph idx="1"/>
          </p:nvPr>
        </p:nvSpPr>
        <p:spPr>
          <a:xfrm>
            <a:off x="467544" y="764704"/>
            <a:ext cx="8229600" cy="5976664"/>
          </a:xfrm>
        </p:spPr>
        <p:txBody>
          <a:bodyPr>
            <a:noAutofit/>
          </a:bodyPr>
          <a:lstStyle/>
          <a:p>
            <a:pPr marL="0" indent="0">
              <a:buNone/>
            </a:pPr>
            <a:r>
              <a:rPr lang="en-US" sz="7200" b="1" dirty="0" smtClean="0"/>
              <a:t>just understand the basic concepts of the JVM and what compiling is</a:t>
            </a:r>
          </a:p>
        </p:txBody>
      </p:sp>
    </p:spTree>
    <p:extLst>
      <p:ext uri="{BB962C8B-B14F-4D97-AF65-F5344CB8AC3E}">
        <p14:creationId xmlns:p14="http://schemas.microsoft.com/office/powerpoint/2010/main" val="8371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4624"/>
            <a:ext cx="8363272" cy="6624736"/>
          </a:xfrm>
        </p:spPr>
        <p:txBody>
          <a:bodyPr>
            <a:normAutofit fontScale="92500" lnSpcReduction="10000"/>
          </a:bodyPr>
          <a:lstStyle/>
          <a:p>
            <a:pPr marL="0" indent="0">
              <a:buNone/>
            </a:pPr>
            <a:r>
              <a:rPr lang="en-US" dirty="0"/>
              <a:t>/*******************</a:t>
            </a:r>
          </a:p>
          <a:p>
            <a:pPr marL="0" indent="0">
              <a:buNone/>
            </a:pPr>
            <a:r>
              <a:rPr lang="en-US" dirty="0"/>
              <a:t>* Cat Face! Draw a cat face on the screen</a:t>
            </a:r>
          </a:p>
          <a:p>
            <a:pPr marL="0" indent="0">
              <a:buNone/>
            </a:pPr>
            <a:r>
              <a:rPr lang="en-US" dirty="0"/>
              <a:t>* author: </a:t>
            </a:r>
            <a:r>
              <a:rPr lang="en-US" dirty="0" err="1"/>
              <a:t>Teo</a:t>
            </a:r>
            <a:r>
              <a:rPr lang="en-US" dirty="0"/>
              <a:t> the dog</a:t>
            </a:r>
          </a:p>
          <a:p>
            <a:pPr marL="0" indent="0">
              <a:buNone/>
            </a:pPr>
            <a:r>
              <a:rPr lang="en-US" dirty="0"/>
              <a:t>* version: try #awesome</a:t>
            </a:r>
          </a:p>
          <a:p>
            <a:pPr marL="0" indent="0">
              <a:buNone/>
            </a:pPr>
            <a:r>
              <a:rPr lang="en-US" dirty="0"/>
              <a:t>* purpose: to show how a cat can be drawn</a:t>
            </a:r>
          </a:p>
          <a:p>
            <a:pPr marL="0" indent="0">
              <a:buNone/>
            </a:pPr>
            <a:r>
              <a:rPr lang="en-US" dirty="0"/>
              <a:t>********************/</a:t>
            </a:r>
          </a:p>
          <a:p>
            <a:pPr marL="0" indent="0">
              <a:buNone/>
            </a:pPr>
            <a:r>
              <a:rPr lang="en-US" dirty="0"/>
              <a:t>size(500,500);</a:t>
            </a:r>
          </a:p>
          <a:p>
            <a:pPr marL="0" indent="0">
              <a:buNone/>
            </a:pPr>
            <a:r>
              <a:rPr lang="en-US" dirty="0"/>
              <a:t>ellipse(250,250,300,300);</a:t>
            </a:r>
          </a:p>
          <a:p>
            <a:pPr marL="0" indent="0">
              <a:buNone/>
            </a:pPr>
            <a:r>
              <a:rPr lang="en-US" dirty="0"/>
              <a:t>triangle(375,80,300,150,400,200);</a:t>
            </a:r>
          </a:p>
          <a:p>
            <a:pPr marL="0" indent="0">
              <a:buNone/>
            </a:pPr>
            <a:r>
              <a:rPr lang="en-US" dirty="0"/>
              <a:t>triangle(125,80,200,150,100,200);</a:t>
            </a:r>
          </a:p>
          <a:p>
            <a:pPr marL="0" indent="0">
              <a:buNone/>
            </a:pPr>
            <a:r>
              <a:rPr lang="en-US" dirty="0" smtClean="0"/>
              <a:t>ellipse(175,225,60,30</a:t>
            </a:r>
            <a:r>
              <a:rPr lang="en-US" dirty="0"/>
              <a:t>);</a:t>
            </a:r>
          </a:p>
          <a:p>
            <a:pPr marL="0" indent="0">
              <a:buNone/>
            </a:pPr>
            <a:r>
              <a:rPr lang="en-US" dirty="0" smtClean="0"/>
              <a:t>ellipse(325,225,60,30);</a:t>
            </a:r>
          </a:p>
          <a:p>
            <a:pPr marL="0" indent="0">
              <a:buNone/>
            </a:pPr>
            <a:r>
              <a:rPr lang="en-US" dirty="0" smtClean="0"/>
              <a:t>…</a:t>
            </a:r>
            <a:endParaRPr lang="en-US" dirty="0"/>
          </a:p>
        </p:txBody>
      </p:sp>
    </p:spTree>
    <p:extLst>
      <p:ext uri="{BB962C8B-B14F-4D97-AF65-F5344CB8AC3E}">
        <p14:creationId xmlns:p14="http://schemas.microsoft.com/office/powerpoint/2010/main" val="947092774"/>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#16, Array Basics</a:t>
            </a:r>
            <a:endParaRPr kumimoji="1" lang="ja-JP" altLang="en-US" dirty="0"/>
          </a:p>
        </p:txBody>
      </p:sp>
      <p:sp>
        <p:nvSpPr>
          <p:cNvPr id="3" name="Text Placeholder 2"/>
          <p:cNvSpPr>
            <a:spLocks noGrp="1"/>
          </p:cNvSpPr>
          <p:nvPr>
            <p:ph type="body" sz="quarter" idx="11"/>
          </p:nvPr>
        </p:nvSpPr>
        <p:spPr/>
        <p:txBody>
          <a:bodyPr>
            <a:normAutofit fontScale="85000" lnSpcReduction="20000"/>
          </a:bodyPr>
          <a:lstStyle/>
          <a:p>
            <a:r>
              <a:rPr lang="en-US" altLang="ja-JP" dirty="0" smtClean="0"/>
              <a:t>Introduction to arrays, declaring and instantiating arrays, using arrays, iterating through arrays, getting the length of an array, literal array initialization</a:t>
            </a:r>
            <a:endParaRPr kumimoji="1" lang="ja-JP" altLang="en-US" dirty="0"/>
          </a:p>
        </p:txBody>
      </p:sp>
    </p:spTree>
    <p:extLst>
      <p:ext uri="{BB962C8B-B14F-4D97-AF65-F5344CB8AC3E}">
        <p14:creationId xmlns:p14="http://schemas.microsoft.com/office/powerpoint/2010/main" val="4274985177"/>
      </p:ext>
    </p:extLst>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39752" y="2130425"/>
            <a:ext cx="6118448" cy="1470025"/>
          </a:xfrm>
        </p:spPr>
        <p:txBody>
          <a:bodyPr/>
          <a:lstStyle/>
          <a:p>
            <a:r>
              <a:rPr lang="en-US" dirty="0" smtClean="0"/>
              <a:t>arrays!</a:t>
            </a:r>
            <a:endParaRPr lang="en-CA" dirty="0"/>
          </a:p>
        </p:txBody>
      </p:sp>
      <p:sp>
        <p:nvSpPr>
          <p:cNvPr id="3" name="サブタイトル 2"/>
          <p:cNvSpPr>
            <a:spLocks noGrp="1"/>
          </p:cNvSpPr>
          <p:nvPr>
            <p:ph type="subTitle" idx="1"/>
          </p:nvPr>
        </p:nvSpPr>
        <p:spPr/>
        <p:txBody>
          <a:bodyPr/>
          <a:lstStyle/>
          <a:p>
            <a:endParaRPr lang="en-CA"/>
          </a:p>
        </p:txBody>
      </p:sp>
      <p:pic>
        <p:nvPicPr>
          <p:cNvPr id="9218" name="Picture 2" descr="http://ldsg.snippets.org/ALSR/images/array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8" y="44624"/>
            <a:ext cx="2234775" cy="439248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4/45/Giant_photovoltaic_arr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442393"/>
            <a:ext cx="4554143" cy="341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30137"/>
      </p:ext>
    </p:extLst>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make a program:</a:t>
            </a:r>
            <a:endParaRPr lang="en-US" dirty="0"/>
          </a:p>
        </p:txBody>
      </p:sp>
      <p:sp>
        <p:nvSpPr>
          <p:cNvPr id="3" name="Content Placeholder 2"/>
          <p:cNvSpPr>
            <a:spLocks noGrp="1"/>
          </p:cNvSpPr>
          <p:nvPr>
            <p:ph idx="1"/>
          </p:nvPr>
        </p:nvSpPr>
        <p:spPr/>
        <p:txBody>
          <a:bodyPr/>
          <a:lstStyle/>
          <a:p>
            <a:pPr marL="0" indent="0">
              <a:buNone/>
            </a:pPr>
            <a:r>
              <a:rPr lang="en-US" dirty="0" smtClean="0"/>
              <a:t>A particle (point) shoots away from the mouse at a random speed in X and Y (== random angle)</a:t>
            </a:r>
          </a:p>
          <a:p>
            <a:pPr marL="0" indent="0">
              <a:buNone/>
            </a:pPr>
            <a:endParaRPr lang="en-US" dirty="0"/>
          </a:p>
          <a:p>
            <a:pPr marL="0" indent="0">
              <a:buNone/>
            </a:pPr>
            <a:r>
              <a:rPr lang="en-US" dirty="0" smtClean="0"/>
              <a:t>If it hits the edge of the screen, start over with a new random speed</a:t>
            </a:r>
            <a:endParaRPr lang="en-US" dirty="0"/>
          </a:p>
        </p:txBody>
      </p:sp>
    </p:spTree>
    <p:extLst>
      <p:ext uri="{BB962C8B-B14F-4D97-AF65-F5344CB8AC3E}">
        <p14:creationId xmlns:p14="http://schemas.microsoft.com/office/powerpoint/2010/main" val="1145409367"/>
      </p:ext>
    </p:extLst>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update.. 3 points</a:t>
            </a:r>
            <a:endParaRPr lang="en-US" dirty="0"/>
          </a:p>
        </p:txBody>
      </p:sp>
      <p:sp>
        <p:nvSpPr>
          <p:cNvPr id="3" name="Content Placeholder 2"/>
          <p:cNvSpPr>
            <a:spLocks noGrp="1"/>
          </p:cNvSpPr>
          <p:nvPr>
            <p:ph idx="1"/>
          </p:nvPr>
        </p:nvSpPr>
        <p:spPr/>
        <p:txBody>
          <a:bodyPr/>
          <a:lstStyle/>
          <a:p>
            <a:pPr marL="0" indent="0">
              <a:buNone/>
            </a:pPr>
            <a:r>
              <a:rPr lang="en-US" dirty="0" smtClean="0"/>
              <a:t>Requires copy-paste variables</a:t>
            </a:r>
          </a:p>
          <a:p>
            <a:pPr marL="0" indent="0">
              <a:buNone/>
            </a:pPr>
            <a:endParaRPr lang="en-US" dirty="0"/>
          </a:p>
          <a:p>
            <a:pPr marL="0" indent="0">
              <a:buNone/>
            </a:pPr>
            <a:r>
              <a:rPr lang="en-US" dirty="0" smtClean="0"/>
              <a:t>Repetition of code – can clean up a little with methods, but there is a limit to this</a:t>
            </a:r>
          </a:p>
          <a:p>
            <a:pPr marL="0" indent="0">
              <a:buNone/>
            </a:pPr>
            <a:endParaRPr lang="en-US" dirty="0"/>
          </a:p>
          <a:p>
            <a:pPr marL="0" indent="0">
              <a:buNone/>
            </a:pPr>
            <a:r>
              <a:rPr lang="en-US" dirty="0" smtClean="0"/>
              <a:t>What if I want 50? 1000?</a:t>
            </a:r>
          </a:p>
          <a:p>
            <a:pPr marL="0" indent="0">
              <a:buNone/>
            </a:pPr>
            <a:r>
              <a:rPr lang="en-US" dirty="0"/>
              <a:t>  </a:t>
            </a:r>
            <a:r>
              <a:rPr lang="en-US" dirty="0" smtClean="0"/>
              <a:t>-  not feasible</a:t>
            </a:r>
          </a:p>
        </p:txBody>
      </p:sp>
    </p:spTree>
    <p:extLst>
      <p:ext uri="{BB962C8B-B14F-4D97-AF65-F5344CB8AC3E}">
        <p14:creationId xmlns:p14="http://schemas.microsoft.com/office/powerpoint/2010/main" val="3610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what is an array?</a:t>
            </a:r>
            <a:endParaRPr lang="en-CA" dirty="0"/>
          </a:p>
        </p:txBody>
      </p:sp>
      <p:sp>
        <p:nvSpPr>
          <p:cNvPr id="3" name="コンテンツ プレースホルダー 2"/>
          <p:cNvSpPr>
            <a:spLocks noGrp="1"/>
          </p:cNvSpPr>
          <p:nvPr>
            <p:ph idx="1"/>
          </p:nvPr>
        </p:nvSpPr>
        <p:spPr/>
        <p:txBody>
          <a:bodyPr/>
          <a:lstStyle/>
          <a:p>
            <a:pPr marL="0" indent="0">
              <a:buNone/>
            </a:pPr>
            <a:r>
              <a:rPr lang="en-US" dirty="0" smtClean="0"/>
              <a:t>an array is simply an ordered </a:t>
            </a:r>
            <a:r>
              <a:rPr lang="en-US" b="1" dirty="0" smtClean="0"/>
              <a:t>list of data</a:t>
            </a:r>
            <a:r>
              <a:rPr lang="en-US" dirty="0" smtClean="0"/>
              <a:t> of a given type:</a:t>
            </a:r>
          </a:p>
          <a:p>
            <a:pPr marL="0" indent="0">
              <a:buNone/>
            </a:pPr>
            <a:r>
              <a:rPr lang="en-US" dirty="0"/>
              <a:t>	</a:t>
            </a:r>
            <a:r>
              <a:rPr lang="en-US" dirty="0" smtClean="0"/>
              <a:t>you can have an array of 100 </a:t>
            </a:r>
            <a:r>
              <a:rPr lang="en-US" b="1" dirty="0" err="1" smtClean="0"/>
              <a:t>int</a:t>
            </a:r>
            <a:r>
              <a:rPr lang="en-US" dirty="0" err="1" smtClean="0"/>
              <a:t>s</a:t>
            </a:r>
            <a:endParaRPr lang="en-US" dirty="0" smtClean="0"/>
          </a:p>
          <a:p>
            <a:pPr marL="0" indent="0">
              <a:buNone/>
            </a:pPr>
            <a:r>
              <a:rPr lang="en-US" dirty="0"/>
              <a:t>	</a:t>
            </a:r>
            <a:r>
              <a:rPr lang="en-US" dirty="0" smtClean="0"/>
              <a:t>you can have an array of 10,000 </a:t>
            </a:r>
            <a:r>
              <a:rPr lang="en-US" b="1" dirty="0" smtClean="0"/>
              <a:t>Strings</a:t>
            </a:r>
          </a:p>
          <a:p>
            <a:pPr marL="0" indent="0">
              <a:buNone/>
            </a:pPr>
            <a:r>
              <a:rPr lang="en-US" b="1" dirty="0"/>
              <a:t>	</a:t>
            </a:r>
            <a:r>
              <a:rPr lang="en-US" dirty="0" smtClean="0"/>
              <a:t>you can have an array of 5 chars</a:t>
            </a:r>
          </a:p>
          <a:p>
            <a:pPr marL="0" indent="0">
              <a:buNone/>
            </a:pPr>
            <a:endParaRPr lang="en-US" b="1" dirty="0"/>
          </a:p>
          <a:p>
            <a:pPr marL="0" indent="0">
              <a:buNone/>
            </a:pPr>
            <a:r>
              <a:rPr lang="en-US" b="1" dirty="0" smtClean="0"/>
              <a:t>Arrays are essential</a:t>
            </a:r>
            <a:r>
              <a:rPr lang="en-US" dirty="0" smtClean="0"/>
              <a:t> to programming and you will use them often!</a:t>
            </a:r>
            <a:endParaRPr lang="en-CA" b="1" dirty="0"/>
          </a:p>
        </p:txBody>
      </p:sp>
    </p:spTree>
    <p:extLst>
      <p:ext uri="{BB962C8B-B14F-4D97-AF65-F5344CB8AC3E}">
        <p14:creationId xmlns:p14="http://schemas.microsoft.com/office/powerpoint/2010/main" val="5889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922114"/>
          </a:xfrm>
        </p:spPr>
        <p:txBody>
          <a:bodyPr>
            <a:normAutofit/>
          </a:bodyPr>
          <a:lstStyle/>
          <a:p>
            <a:r>
              <a:rPr lang="en-US" dirty="0" smtClean="0"/>
              <a:t>we’ve actually seen the array before…</a:t>
            </a:r>
            <a:endParaRPr lang="en-CA" dirty="0"/>
          </a:p>
        </p:txBody>
      </p:sp>
      <p:sp>
        <p:nvSpPr>
          <p:cNvPr id="3" name="コンテンツ プレースホルダー 2"/>
          <p:cNvSpPr>
            <a:spLocks noGrp="1"/>
          </p:cNvSpPr>
          <p:nvPr>
            <p:ph idx="1"/>
          </p:nvPr>
        </p:nvSpPr>
        <p:spPr>
          <a:xfrm>
            <a:off x="457200" y="1600200"/>
            <a:ext cx="8229600" cy="4925144"/>
          </a:xfrm>
        </p:spPr>
        <p:txBody>
          <a:bodyPr>
            <a:normAutofit lnSpcReduction="10000"/>
          </a:bodyPr>
          <a:lstStyle/>
          <a:p>
            <a:pPr marL="0" indent="0">
              <a:buNone/>
            </a:pPr>
            <a:r>
              <a:rPr lang="en-US" dirty="0" smtClean="0"/>
              <a:t>A Processing String,  underneath, is an array of characters: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this is an array of characters, of length 8.</a:t>
            </a:r>
          </a:p>
          <a:p>
            <a:pPr marL="0" indent="0">
              <a:buNone/>
            </a:pPr>
            <a:r>
              <a:rPr lang="en-US" dirty="0" smtClean="0"/>
              <a:t>note that each box (item) in the array has its own index!! (</a:t>
            </a:r>
            <a:r>
              <a:rPr lang="en-US" dirty="0" err="1" smtClean="0"/>
              <a:t>String.charAt</a:t>
            </a:r>
            <a:r>
              <a:rPr lang="en-US" dirty="0" smtClean="0"/>
              <a:t>(index))</a:t>
            </a:r>
          </a:p>
        </p:txBody>
      </p:sp>
      <p:sp>
        <p:nvSpPr>
          <p:cNvPr id="5" name="直方体 4"/>
          <p:cNvSpPr/>
          <p:nvPr/>
        </p:nvSpPr>
        <p:spPr>
          <a:xfrm>
            <a:off x="1507976" y="3342183"/>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6" name="直方体 5"/>
          <p:cNvSpPr/>
          <p:nvPr/>
        </p:nvSpPr>
        <p:spPr>
          <a:xfrm>
            <a:off x="2219672" y="3342183"/>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7" name="直方体 6"/>
          <p:cNvSpPr/>
          <p:nvPr/>
        </p:nvSpPr>
        <p:spPr>
          <a:xfrm>
            <a:off x="2939752" y="3342183"/>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8" name="直方体 7"/>
          <p:cNvSpPr/>
          <p:nvPr/>
        </p:nvSpPr>
        <p:spPr>
          <a:xfrm>
            <a:off x="3659832" y="3342183"/>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9" name="直方体 8"/>
          <p:cNvSpPr/>
          <p:nvPr/>
        </p:nvSpPr>
        <p:spPr>
          <a:xfrm>
            <a:off x="4379912" y="3342183"/>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0" name="直方体 9"/>
          <p:cNvSpPr/>
          <p:nvPr/>
        </p:nvSpPr>
        <p:spPr>
          <a:xfrm>
            <a:off x="5099992" y="3342183"/>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1" name="直方体 10"/>
          <p:cNvSpPr/>
          <p:nvPr/>
        </p:nvSpPr>
        <p:spPr>
          <a:xfrm>
            <a:off x="5820072" y="3342183"/>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2" name="直方体 11"/>
          <p:cNvSpPr/>
          <p:nvPr/>
        </p:nvSpPr>
        <p:spPr>
          <a:xfrm>
            <a:off x="6540152" y="3342183"/>
            <a:ext cx="936104" cy="8640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char</a:t>
            </a:r>
          </a:p>
          <a:p>
            <a:pPr algn="ctr"/>
            <a:r>
              <a:rPr lang="en-US" sz="2000" b="1" dirty="0" smtClean="0"/>
              <a:t>2B</a:t>
            </a:r>
            <a:endParaRPr lang="en-CA" sz="2000" b="1" dirty="0"/>
          </a:p>
        </p:txBody>
      </p:sp>
      <p:sp>
        <p:nvSpPr>
          <p:cNvPr id="13" name="テキスト ボックス 12"/>
          <p:cNvSpPr txBox="1"/>
          <p:nvPr/>
        </p:nvSpPr>
        <p:spPr>
          <a:xfrm>
            <a:off x="1579984" y="4206279"/>
            <a:ext cx="449162" cy="523220"/>
          </a:xfrm>
          <a:prstGeom prst="rect">
            <a:avLst/>
          </a:prstGeom>
          <a:noFill/>
        </p:spPr>
        <p:txBody>
          <a:bodyPr wrap="none" rtlCol="0">
            <a:spAutoFit/>
          </a:bodyPr>
          <a:lstStyle/>
          <a:p>
            <a:r>
              <a:rPr lang="en-US" sz="2800" dirty="0" smtClean="0"/>
              <a:t>0 </a:t>
            </a:r>
            <a:endParaRPr lang="en-CA" sz="2800" dirty="0"/>
          </a:p>
        </p:txBody>
      </p:sp>
      <p:sp>
        <p:nvSpPr>
          <p:cNvPr id="14" name="テキスト ボックス 13"/>
          <p:cNvSpPr txBox="1"/>
          <p:nvPr/>
        </p:nvSpPr>
        <p:spPr>
          <a:xfrm>
            <a:off x="2300064" y="4206279"/>
            <a:ext cx="367408" cy="523220"/>
          </a:xfrm>
          <a:prstGeom prst="rect">
            <a:avLst/>
          </a:prstGeom>
          <a:noFill/>
        </p:spPr>
        <p:txBody>
          <a:bodyPr wrap="none" rtlCol="0">
            <a:spAutoFit/>
          </a:bodyPr>
          <a:lstStyle/>
          <a:p>
            <a:r>
              <a:rPr lang="en-US" sz="2800" dirty="0" smtClean="0"/>
              <a:t>1</a:t>
            </a:r>
            <a:endParaRPr lang="en-CA" sz="2800" dirty="0"/>
          </a:p>
        </p:txBody>
      </p:sp>
      <p:sp>
        <p:nvSpPr>
          <p:cNvPr id="15" name="テキスト ボックス 14"/>
          <p:cNvSpPr txBox="1"/>
          <p:nvPr/>
        </p:nvSpPr>
        <p:spPr>
          <a:xfrm>
            <a:off x="3020144" y="4206279"/>
            <a:ext cx="367408" cy="523220"/>
          </a:xfrm>
          <a:prstGeom prst="rect">
            <a:avLst/>
          </a:prstGeom>
          <a:noFill/>
        </p:spPr>
        <p:txBody>
          <a:bodyPr wrap="none" rtlCol="0">
            <a:spAutoFit/>
          </a:bodyPr>
          <a:lstStyle/>
          <a:p>
            <a:r>
              <a:rPr lang="en-US" sz="2800" dirty="0" smtClean="0"/>
              <a:t>2</a:t>
            </a:r>
            <a:endParaRPr lang="en-CA" sz="2800" dirty="0"/>
          </a:p>
        </p:txBody>
      </p:sp>
      <p:sp>
        <p:nvSpPr>
          <p:cNvPr id="16" name="テキスト ボックス 15"/>
          <p:cNvSpPr txBox="1"/>
          <p:nvPr/>
        </p:nvSpPr>
        <p:spPr>
          <a:xfrm>
            <a:off x="3732856" y="4206279"/>
            <a:ext cx="367408" cy="523220"/>
          </a:xfrm>
          <a:prstGeom prst="rect">
            <a:avLst/>
          </a:prstGeom>
          <a:noFill/>
        </p:spPr>
        <p:txBody>
          <a:bodyPr wrap="none" rtlCol="0">
            <a:spAutoFit/>
          </a:bodyPr>
          <a:lstStyle/>
          <a:p>
            <a:r>
              <a:rPr lang="en-US" sz="2800" dirty="0" smtClean="0"/>
              <a:t>3</a:t>
            </a:r>
            <a:endParaRPr lang="en-CA" sz="2800" dirty="0"/>
          </a:p>
        </p:txBody>
      </p:sp>
      <p:sp>
        <p:nvSpPr>
          <p:cNvPr id="17" name="テキスト ボックス 16"/>
          <p:cNvSpPr txBox="1"/>
          <p:nvPr/>
        </p:nvSpPr>
        <p:spPr>
          <a:xfrm>
            <a:off x="4524944" y="4206279"/>
            <a:ext cx="2743672" cy="523220"/>
          </a:xfrm>
          <a:prstGeom prst="rect">
            <a:avLst/>
          </a:prstGeom>
          <a:noFill/>
        </p:spPr>
        <p:txBody>
          <a:bodyPr wrap="square" rtlCol="0">
            <a:spAutoFit/>
          </a:bodyPr>
          <a:lstStyle/>
          <a:p>
            <a:r>
              <a:rPr lang="en-US" sz="2800" dirty="0" smtClean="0"/>
              <a:t>4      5      6       7</a:t>
            </a:r>
            <a:endParaRPr lang="en-CA" sz="2800" dirty="0"/>
          </a:p>
        </p:txBody>
      </p:sp>
      <p:sp>
        <p:nvSpPr>
          <p:cNvPr id="18" name="テキスト ボックス 17"/>
          <p:cNvSpPr txBox="1"/>
          <p:nvPr/>
        </p:nvSpPr>
        <p:spPr>
          <a:xfrm>
            <a:off x="1651992" y="2694111"/>
            <a:ext cx="6120680" cy="584775"/>
          </a:xfrm>
          <a:prstGeom prst="rect">
            <a:avLst/>
          </a:prstGeom>
          <a:noFill/>
        </p:spPr>
        <p:txBody>
          <a:bodyPr wrap="square" rtlCol="0">
            <a:spAutoFit/>
          </a:bodyPr>
          <a:lstStyle/>
          <a:p>
            <a:r>
              <a:rPr lang="en-US" sz="3200" dirty="0"/>
              <a:t> </a:t>
            </a:r>
            <a:r>
              <a:rPr lang="en-US" sz="3200" dirty="0" smtClean="0"/>
              <a:t> S       P     R     O     C     K      E      T</a:t>
            </a:r>
            <a:endParaRPr lang="en-CA" sz="3200" dirty="0"/>
          </a:p>
        </p:txBody>
      </p:sp>
    </p:spTree>
    <p:extLst>
      <p:ext uri="{BB962C8B-B14F-4D97-AF65-F5344CB8AC3E}">
        <p14:creationId xmlns:p14="http://schemas.microsoft.com/office/powerpoint/2010/main" val="10591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6" grpId="0" uiExpand="1" animBg="1"/>
      <p:bldP spid="7" grpId="0" uiExpand="1" animBg="1"/>
      <p:bldP spid="8" grpId="0" uiExpand="1" animBg="1"/>
      <p:bldP spid="9" grpId="0" uiExpand="1" animBg="1"/>
      <p:bldP spid="10" grpId="0" uiExpand="1" animBg="1"/>
      <p:bldP spid="11" grpId="0" uiExpand="1" animBg="1"/>
      <p:bldP spid="12" grpId="0" uiExpand="1" animBg="1"/>
      <p:bldP spid="13" grpId="0"/>
      <p:bldP spid="14" grpId="0"/>
      <p:bldP spid="15" grpId="0"/>
      <p:bldP spid="16" grpId="0"/>
      <p:bldP spid="17" grpId="0"/>
      <p:bldP spid="18" grpId="0" uiExpand="1"/>
    </p:bld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78098"/>
          </a:xfrm>
        </p:spPr>
        <p:txBody>
          <a:bodyPr/>
          <a:lstStyle/>
          <a:p>
            <a:r>
              <a:rPr lang="en-US" dirty="0" smtClean="0"/>
              <a:t>the Array!</a:t>
            </a:r>
            <a:endParaRPr lang="en-CA" dirty="0"/>
          </a:p>
        </p:txBody>
      </p:sp>
      <p:sp>
        <p:nvSpPr>
          <p:cNvPr id="3" name="コンテンツ プレースホルダー 2"/>
          <p:cNvSpPr>
            <a:spLocks noGrp="1"/>
          </p:cNvSpPr>
          <p:nvPr>
            <p:ph idx="1"/>
          </p:nvPr>
        </p:nvSpPr>
        <p:spPr>
          <a:xfrm>
            <a:off x="251520" y="836712"/>
            <a:ext cx="8640960" cy="5289451"/>
          </a:xfrm>
        </p:spPr>
        <p:txBody>
          <a:bodyPr/>
          <a:lstStyle/>
          <a:p>
            <a:pPr marL="0" indent="0">
              <a:buNone/>
            </a:pPr>
            <a:r>
              <a:rPr lang="en-US" b="1" dirty="0" smtClean="0"/>
              <a:t>note:</a:t>
            </a:r>
            <a:r>
              <a:rPr lang="en-US" dirty="0" smtClean="0"/>
              <a:t> an array is a list of data of a given type. You can make an array of any data type!</a:t>
            </a:r>
          </a:p>
          <a:p>
            <a:pPr marL="0" indent="0">
              <a:buNone/>
            </a:pPr>
            <a:r>
              <a:rPr lang="en-US" dirty="0"/>
              <a:t>	</a:t>
            </a:r>
            <a:r>
              <a:rPr lang="en-US" dirty="0" smtClean="0"/>
              <a:t>here is an array of 4 integers:</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as with strings, each box has its own unique index:</a:t>
            </a:r>
          </a:p>
          <a:p>
            <a:pPr marL="0" indent="0">
              <a:buNone/>
            </a:pPr>
            <a:r>
              <a:rPr lang="en-US" dirty="0" smtClean="0"/>
              <a:t>also as with strings, the first index is 0</a:t>
            </a:r>
            <a:endParaRPr lang="en-CA" dirty="0"/>
          </a:p>
        </p:txBody>
      </p:sp>
      <p:sp>
        <p:nvSpPr>
          <p:cNvPr id="5" name="直方体 4"/>
          <p:cNvSpPr/>
          <p:nvPr/>
        </p:nvSpPr>
        <p:spPr>
          <a:xfrm>
            <a:off x="1691680" y="3089712"/>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6" name="直方体 5"/>
          <p:cNvSpPr/>
          <p:nvPr/>
        </p:nvSpPr>
        <p:spPr>
          <a:xfrm>
            <a:off x="2598197" y="3089713"/>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7" name="直方体 6"/>
          <p:cNvSpPr/>
          <p:nvPr/>
        </p:nvSpPr>
        <p:spPr>
          <a:xfrm>
            <a:off x="3534301" y="3089713"/>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8" name="直方体 7"/>
          <p:cNvSpPr/>
          <p:nvPr/>
        </p:nvSpPr>
        <p:spPr>
          <a:xfrm>
            <a:off x="4470405" y="3089713"/>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9" name="テキスト ボックス 8"/>
          <p:cNvSpPr txBox="1"/>
          <p:nvPr/>
        </p:nvSpPr>
        <p:spPr>
          <a:xfrm>
            <a:off x="1971635" y="3801388"/>
            <a:ext cx="3896510" cy="523220"/>
          </a:xfrm>
          <a:prstGeom prst="rect">
            <a:avLst/>
          </a:prstGeom>
          <a:noFill/>
        </p:spPr>
        <p:txBody>
          <a:bodyPr wrap="square" rtlCol="0">
            <a:spAutoFit/>
          </a:bodyPr>
          <a:lstStyle/>
          <a:p>
            <a:r>
              <a:rPr lang="en-US" sz="2800" dirty="0" smtClean="0"/>
              <a:t>0        1         2          3</a:t>
            </a:r>
            <a:endParaRPr lang="en-CA" sz="2800" dirty="0"/>
          </a:p>
        </p:txBody>
      </p:sp>
    </p:spTree>
    <p:extLst>
      <p:ext uri="{BB962C8B-B14F-4D97-AF65-F5344CB8AC3E}">
        <p14:creationId xmlns:p14="http://schemas.microsoft.com/office/powerpoint/2010/main" val="394744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p:bld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78098"/>
          </a:xfrm>
        </p:spPr>
        <p:txBody>
          <a:bodyPr/>
          <a:lstStyle/>
          <a:p>
            <a:r>
              <a:rPr lang="en-US" dirty="0" smtClean="0"/>
              <a:t>Arrays have a fixed length</a:t>
            </a:r>
            <a:endParaRPr lang="en-CA" dirty="0"/>
          </a:p>
        </p:txBody>
      </p:sp>
      <p:sp>
        <p:nvSpPr>
          <p:cNvPr id="3" name="コンテンツ プレースホルダー 2"/>
          <p:cNvSpPr>
            <a:spLocks noGrp="1"/>
          </p:cNvSpPr>
          <p:nvPr>
            <p:ph idx="1"/>
          </p:nvPr>
        </p:nvSpPr>
        <p:spPr>
          <a:xfrm>
            <a:off x="251520" y="836712"/>
            <a:ext cx="8640960" cy="5760640"/>
          </a:xfrm>
        </p:spPr>
        <p:txBody>
          <a:bodyPr>
            <a:normAutofit/>
          </a:bodyPr>
          <a:lstStyle/>
          <a:p>
            <a:pPr marL="0" indent="0">
              <a:buNone/>
            </a:pPr>
            <a:r>
              <a:rPr lang="en-US" b="1" dirty="0" smtClean="0"/>
              <a:t>Array length cannot change!</a:t>
            </a:r>
          </a:p>
          <a:p>
            <a:pPr marL="0" indent="0">
              <a:buNone/>
            </a:pPr>
            <a:r>
              <a:rPr lang="en-US" dirty="0" smtClean="0"/>
              <a:t>You decide the length when you create an array</a:t>
            </a:r>
          </a:p>
          <a:p>
            <a:pPr marL="0" indent="0">
              <a:buNone/>
            </a:pPr>
            <a:r>
              <a:rPr lang="en-US" dirty="0" smtClean="0"/>
              <a:t>You cannot grow or shrink it</a:t>
            </a:r>
          </a:p>
          <a:p>
            <a:pPr marL="0" indent="0">
              <a:buNone/>
            </a:pPr>
            <a:r>
              <a:rPr lang="en-US" dirty="0"/>
              <a:t>	</a:t>
            </a:r>
          </a:p>
          <a:p>
            <a:pPr marL="0" indent="0">
              <a:buNone/>
            </a:pPr>
            <a:endParaRPr lang="en-US" dirty="0" smtClean="0"/>
          </a:p>
          <a:p>
            <a:pPr marL="0" indent="0">
              <a:buNone/>
            </a:pPr>
            <a:endParaRPr lang="en-US" dirty="0"/>
          </a:p>
          <a:p>
            <a:pPr marL="0" indent="0">
              <a:buNone/>
            </a:pPr>
            <a:r>
              <a:rPr lang="en-CA" dirty="0" smtClean="0"/>
              <a:t>What if you need an array to grow or shrink?</a:t>
            </a:r>
          </a:p>
          <a:p>
            <a:pPr marL="0" indent="0">
              <a:buNone/>
            </a:pPr>
            <a:r>
              <a:rPr lang="en-CA" dirty="0" smtClean="0"/>
              <a:t>(classic final exam question)</a:t>
            </a:r>
          </a:p>
          <a:p>
            <a:pPr marL="0" indent="0">
              <a:buNone/>
            </a:pPr>
            <a:r>
              <a:rPr lang="en-CA" dirty="0" smtClean="0"/>
              <a:t>Make a new one of the right size and copy your data</a:t>
            </a:r>
            <a:endParaRPr lang="en-CA" dirty="0"/>
          </a:p>
        </p:txBody>
      </p:sp>
      <p:sp>
        <p:nvSpPr>
          <p:cNvPr id="5" name="直方体 4"/>
          <p:cNvSpPr/>
          <p:nvPr/>
        </p:nvSpPr>
        <p:spPr>
          <a:xfrm>
            <a:off x="1691680" y="3089712"/>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6" name="直方体 5"/>
          <p:cNvSpPr/>
          <p:nvPr/>
        </p:nvSpPr>
        <p:spPr>
          <a:xfrm>
            <a:off x="2598197" y="3089713"/>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7" name="直方体 6"/>
          <p:cNvSpPr/>
          <p:nvPr/>
        </p:nvSpPr>
        <p:spPr>
          <a:xfrm>
            <a:off x="3534301" y="3089713"/>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8" name="直方体 7"/>
          <p:cNvSpPr/>
          <p:nvPr/>
        </p:nvSpPr>
        <p:spPr>
          <a:xfrm>
            <a:off x="4470405" y="3089713"/>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9" name="テキスト ボックス 8"/>
          <p:cNvSpPr txBox="1"/>
          <p:nvPr/>
        </p:nvSpPr>
        <p:spPr>
          <a:xfrm>
            <a:off x="1971635" y="3801388"/>
            <a:ext cx="3896510" cy="523220"/>
          </a:xfrm>
          <a:prstGeom prst="rect">
            <a:avLst/>
          </a:prstGeom>
          <a:noFill/>
        </p:spPr>
        <p:txBody>
          <a:bodyPr wrap="square" rtlCol="0">
            <a:spAutoFit/>
          </a:bodyPr>
          <a:lstStyle/>
          <a:p>
            <a:r>
              <a:rPr lang="en-US" sz="2800" dirty="0" smtClean="0"/>
              <a:t>0        1         2          3</a:t>
            </a:r>
            <a:endParaRPr lang="en-CA" sz="2800" dirty="0"/>
          </a:p>
        </p:txBody>
      </p:sp>
    </p:spTree>
    <p:extLst>
      <p:ext uri="{BB962C8B-B14F-4D97-AF65-F5344CB8AC3E}">
        <p14:creationId xmlns:p14="http://schemas.microsoft.com/office/powerpoint/2010/main" val="38240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9" grpId="0"/>
    </p:bld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78098"/>
          </a:xfrm>
        </p:spPr>
        <p:txBody>
          <a:bodyPr/>
          <a:lstStyle/>
          <a:p>
            <a:r>
              <a:rPr lang="ja-JP" altLang="en-US" dirty="0" smtClean="0"/>
              <a:t>Ａｒｒａｙｓ </a:t>
            </a:r>
            <a:r>
              <a:rPr lang="en-US" altLang="ja-JP" dirty="0" smtClean="0"/>
              <a:t>are homogenous</a:t>
            </a:r>
            <a:endParaRPr lang="en-CA" dirty="0"/>
          </a:p>
        </p:txBody>
      </p:sp>
      <p:sp>
        <p:nvSpPr>
          <p:cNvPr id="3" name="コンテンツ プレースホルダー 2"/>
          <p:cNvSpPr>
            <a:spLocks noGrp="1"/>
          </p:cNvSpPr>
          <p:nvPr>
            <p:ph idx="1"/>
          </p:nvPr>
        </p:nvSpPr>
        <p:spPr>
          <a:xfrm>
            <a:off x="251520" y="836712"/>
            <a:ext cx="8640960" cy="5289451"/>
          </a:xfrm>
        </p:spPr>
        <p:txBody>
          <a:bodyPr/>
          <a:lstStyle/>
          <a:p>
            <a:pPr marL="0" indent="0">
              <a:buNone/>
            </a:pPr>
            <a:r>
              <a:rPr lang="en-US" b="1" dirty="0" smtClean="0"/>
              <a:t>note:</a:t>
            </a:r>
            <a:r>
              <a:rPr lang="en-US" dirty="0" smtClean="0"/>
              <a:t> an array only has a single type, types cannot be mixed:</a:t>
            </a:r>
          </a:p>
          <a:p>
            <a:pPr marL="0" indent="0">
              <a:buNone/>
            </a:pPr>
            <a:r>
              <a:rPr lang="en-US" dirty="0"/>
              <a:t>	</a:t>
            </a:r>
            <a:r>
              <a:rPr lang="en-US" dirty="0" smtClean="0"/>
              <a:t>you cannot create an array like this: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choose your array type carefully because you are stuck with it!!</a:t>
            </a:r>
          </a:p>
        </p:txBody>
      </p:sp>
      <p:sp>
        <p:nvSpPr>
          <p:cNvPr id="5" name="直方体 4"/>
          <p:cNvSpPr/>
          <p:nvPr/>
        </p:nvSpPr>
        <p:spPr>
          <a:xfrm>
            <a:off x="1691680" y="3089712"/>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6" name="直方体 5"/>
          <p:cNvSpPr/>
          <p:nvPr/>
        </p:nvSpPr>
        <p:spPr>
          <a:xfrm>
            <a:off x="2598197" y="3089713"/>
            <a:ext cx="749667"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char (2B)</a:t>
            </a:r>
            <a:endParaRPr lang="en-CA" sz="800" dirty="0"/>
          </a:p>
        </p:txBody>
      </p:sp>
      <p:sp>
        <p:nvSpPr>
          <p:cNvPr id="7" name="直方体 6"/>
          <p:cNvSpPr/>
          <p:nvPr/>
        </p:nvSpPr>
        <p:spPr>
          <a:xfrm>
            <a:off x="3161427" y="3089713"/>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float (4B)</a:t>
            </a:r>
            <a:endParaRPr lang="en-CA" sz="1000" dirty="0"/>
          </a:p>
        </p:txBody>
      </p:sp>
      <p:sp>
        <p:nvSpPr>
          <p:cNvPr id="8" name="直方体 7"/>
          <p:cNvSpPr/>
          <p:nvPr/>
        </p:nvSpPr>
        <p:spPr>
          <a:xfrm>
            <a:off x="4097531" y="3089713"/>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9" name="テキスト ボックス 8"/>
          <p:cNvSpPr txBox="1"/>
          <p:nvPr/>
        </p:nvSpPr>
        <p:spPr>
          <a:xfrm>
            <a:off x="1971635" y="3801388"/>
            <a:ext cx="3896510" cy="523220"/>
          </a:xfrm>
          <a:prstGeom prst="rect">
            <a:avLst/>
          </a:prstGeom>
          <a:noFill/>
        </p:spPr>
        <p:txBody>
          <a:bodyPr wrap="square" rtlCol="0">
            <a:spAutoFit/>
          </a:bodyPr>
          <a:lstStyle/>
          <a:p>
            <a:r>
              <a:rPr lang="en-US" sz="2800" dirty="0" smtClean="0"/>
              <a:t>0      1       2         3</a:t>
            </a:r>
            <a:endParaRPr lang="en-CA" sz="2800" dirty="0"/>
          </a:p>
        </p:txBody>
      </p:sp>
    </p:spTree>
    <p:extLst>
      <p:ext uri="{BB962C8B-B14F-4D97-AF65-F5344CB8AC3E}">
        <p14:creationId xmlns:p14="http://schemas.microsoft.com/office/powerpoint/2010/main" val="3299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p:bld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リーフォーム 3"/>
          <p:cNvSpPr/>
          <p:nvPr/>
        </p:nvSpPr>
        <p:spPr>
          <a:xfrm>
            <a:off x="989613" y="3428091"/>
            <a:ext cx="787335" cy="1267001"/>
          </a:xfrm>
          <a:custGeom>
            <a:avLst/>
            <a:gdLst>
              <a:gd name="connsiteX0" fmla="*/ 3918 w 787335"/>
              <a:gd name="connsiteY0" fmla="*/ 203132 h 1267001"/>
              <a:gd name="connsiteX1" fmla="*/ 83049 w 787335"/>
              <a:gd name="connsiteY1" fmla="*/ 44871 h 1267001"/>
              <a:gd name="connsiteX2" fmla="*/ 100633 w 787335"/>
              <a:gd name="connsiteY2" fmla="*/ 18494 h 1267001"/>
              <a:gd name="connsiteX3" fmla="*/ 153387 w 787335"/>
              <a:gd name="connsiteY3" fmla="*/ 909 h 1267001"/>
              <a:gd name="connsiteX4" fmla="*/ 302856 w 787335"/>
              <a:gd name="connsiteY4" fmla="*/ 27286 h 1267001"/>
              <a:gd name="connsiteX5" fmla="*/ 338025 w 787335"/>
              <a:gd name="connsiteY5" fmla="*/ 80040 h 1267001"/>
              <a:gd name="connsiteX6" fmla="*/ 355610 w 787335"/>
              <a:gd name="connsiteY6" fmla="*/ 106417 h 1267001"/>
              <a:gd name="connsiteX7" fmla="*/ 373195 w 787335"/>
              <a:gd name="connsiteY7" fmla="*/ 132794 h 1267001"/>
              <a:gd name="connsiteX8" fmla="*/ 399572 w 787335"/>
              <a:gd name="connsiteY8" fmla="*/ 220717 h 1267001"/>
              <a:gd name="connsiteX9" fmla="*/ 408364 w 787335"/>
              <a:gd name="connsiteY9" fmla="*/ 247094 h 1267001"/>
              <a:gd name="connsiteX10" fmla="*/ 425949 w 787335"/>
              <a:gd name="connsiteY10" fmla="*/ 326224 h 1267001"/>
              <a:gd name="connsiteX11" fmla="*/ 443533 w 787335"/>
              <a:gd name="connsiteY11" fmla="*/ 378978 h 1267001"/>
              <a:gd name="connsiteX12" fmla="*/ 469910 w 787335"/>
              <a:gd name="connsiteY12" fmla="*/ 431732 h 1267001"/>
              <a:gd name="connsiteX13" fmla="*/ 505079 w 787335"/>
              <a:gd name="connsiteY13" fmla="*/ 440524 h 1267001"/>
              <a:gd name="connsiteX14" fmla="*/ 531456 w 787335"/>
              <a:gd name="connsiteY14" fmla="*/ 449317 h 1267001"/>
              <a:gd name="connsiteX15" fmla="*/ 619379 w 787335"/>
              <a:gd name="connsiteY15" fmla="*/ 475694 h 1267001"/>
              <a:gd name="connsiteX16" fmla="*/ 645756 w 787335"/>
              <a:gd name="connsiteY16" fmla="*/ 484486 h 1267001"/>
              <a:gd name="connsiteX17" fmla="*/ 680925 w 787335"/>
              <a:gd name="connsiteY17" fmla="*/ 502071 h 1267001"/>
              <a:gd name="connsiteX18" fmla="*/ 707302 w 787335"/>
              <a:gd name="connsiteY18" fmla="*/ 528447 h 1267001"/>
              <a:gd name="connsiteX19" fmla="*/ 733679 w 787335"/>
              <a:gd name="connsiteY19" fmla="*/ 546032 h 1267001"/>
              <a:gd name="connsiteX20" fmla="*/ 742472 w 787335"/>
              <a:gd name="connsiteY20" fmla="*/ 572409 h 1267001"/>
              <a:gd name="connsiteX21" fmla="*/ 760056 w 787335"/>
              <a:gd name="connsiteY21" fmla="*/ 598786 h 1267001"/>
              <a:gd name="connsiteX22" fmla="*/ 777641 w 787335"/>
              <a:gd name="connsiteY22" fmla="*/ 651540 h 1267001"/>
              <a:gd name="connsiteX23" fmla="*/ 777641 w 787335"/>
              <a:gd name="connsiteY23" fmla="*/ 871347 h 1267001"/>
              <a:gd name="connsiteX24" fmla="*/ 768849 w 787335"/>
              <a:gd name="connsiteY24" fmla="*/ 976855 h 1267001"/>
              <a:gd name="connsiteX25" fmla="*/ 760056 w 787335"/>
              <a:gd name="connsiteY25" fmla="*/ 1047194 h 1267001"/>
              <a:gd name="connsiteX26" fmla="*/ 724887 w 787335"/>
              <a:gd name="connsiteY26" fmla="*/ 1135117 h 1267001"/>
              <a:gd name="connsiteX27" fmla="*/ 707302 w 787335"/>
              <a:gd name="connsiteY27" fmla="*/ 1161494 h 1267001"/>
              <a:gd name="connsiteX28" fmla="*/ 680925 w 787335"/>
              <a:gd name="connsiteY28" fmla="*/ 1187871 h 1267001"/>
              <a:gd name="connsiteX29" fmla="*/ 672133 w 787335"/>
              <a:gd name="connsiteY29" fmla="*/ 1214247 h 1267001"/>
              <a:gd name="connsiteX30" fmla="*/ 636964 w 787335"/>
              <a:gd name="connsiteY30" fmla="*/ 1240624 h 1267001"/>
              <a:gd name="connsiteX31" fmla="*/ 584210 w 787335"/>
              <a:gd name="connsiteY31" fmla="*/ 1267001 h 1267001"/>
              <a:gd name="connsiteX32" fmla="*/ 443533 w 787335"/>
              <a:gd name="connsiteY32" fmla="*/ 1249417 h 1267001"/>
              <a:gd name="connsiteX33" fmla="*/ 417156 w 787335"/>
              <a:gd name="connsiteY33" fmla="*/ 1231832 h 1267001"/>
              <a:gd name="connsiteX34" fmla="*/ 399572 w 787335"/>
              <a:gd name="connsiteY34" fmla="*/ 1205455 h 1267001"/>
              <a:gd name="connsiteX35" fmla="*/ 373195 w 787335"/>
              <a:gd name="connsiteY35" fmla="*/ 1179078 h 1267001"/>
              <a:gd name="connsiteX36" fmla="*/ 364402 w 787335"/>
              <a:gd name="connsiteY36" fmla="*/ 1152701 h 1267001"/>
              <a:gd name="connsiteX37" fmla="*/ 346818 w 787335"/>
              <a:gd name="connsiteY37" fmla="*/ 1117532 h 1267001"/>
              <a:gd name="connsiteX38" fmla="*/ 329233 w 787335"/>
              <a:gd name="connsiteY38" fmla="*/ 1064778 h 1267001"/>
              <a:gd name="connsiteX39" fmla="*/ 320441 w 787335"/>
              <a:gd name="connsiteY39" fmla="*/ 1038401 h 1267001"/>
              <a:gd name="connsiteX40" fmla="*/ 311649 w 787335"/>
              <a:gd name="connsiteY40" fmla="*/ 976855 h 1267001"/>
              <a:gd name="connsiteX41" fmla="*/ 302856 w 787335"/>
              <a:gd name="connsiteY41" fmla="*/ 941686 h 1267001"/>
              <a:gd name="connsiteX42" fmla="*/ 294064 w 787335"/>
              <a:gd name="connsiteY42" fmla="*/ 862555 h 1267001"/>
              <a:gd name="connsiteX43" fmla="*/ 285272 w 787335"/>
              <a:gd name="connsiteY43" fmla="*/ 809801 h 1267001"/>
              <a:gd name="connsiteX44" fmla="*/ 276479 w 787335"/>
              <a:gd name="connsiteY44" fmla="*/ 739463 h 1267001"/>
              <a:gd name="connsiteX45" fmla="*/ 267687 w 787335"/>
              <a:gd name="connsiteY45" fmla="*/ 704294 h 1267001"/>
              <a:gd name="connsiteX46" fmla="*/ 241310 w 787335"/>
              <a:gd name="connsiteY46" fmla="*/ 607578 h 1267001"/>
              <a:gd name="connsiteX47" fmla="*/ 232518 w 787335"/>
              <a:gd name="connsiteY47" fmla="*/ 581201 h 1267001"/>
              <a:gd name="connsiteX48" fmla="*/ 162179 w 787335"/>
              <a:gd name="connsiteY48" fmla="*/ 475694 h 1267001"/>
              <a:gd name="connsiteX49" fmla="*/ 127010 w 787335"/>
              <a:gd name="connsiteY49" fmla="*/ 422940 h 1267001"/>
              <a:gd name="connsiteX50" fmla="*/ 100633 w 787335"/>
              <a:gd name="connsiteY50" fmla="*/ 396563 h 1267001"/>
              <a:gd name="connsiteX51" fmla="*/ 74256 w 787335"/>
              <a:gd name="connsiteY51" fmla="*/ 343809 h 1267001"/>
              <a:gd name="connsiteX52" fmla="*/ 56672 w 787335"/>
              <a:gd name="connsiteY52" fmla="*/ 317432 h 1267001"/>
              <a:gd name="connsiteX53" fmla="*/ 30295 w 787335"/>
              <a:gd name="connsiteY53" fmla="*/ 264678 h 1267001"/>
              <a:gd name="connsiteX54" fmla="*/ 12710 w 787335"/>
              <a:gd name="connsiteY54" fmla="*/ 203132 h 1267001"/>
              <a:gd name="connsiteX55" fmla="*/ 3918 w 787335"/>
              <a:gd name="connsiteY55" fmla="*/ 203132 h 126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87335" h="1267001">
                <a:moveTo>
                  <a:pt x="3918" y="203132"/>
                </a:moveTo>
                <a:cubicBezTo>
                  <a:pt x="15641" y="176755"/>
                  <a:pt x="26742" y="129330"/>
                  <a:pt x="83049" y="44871"/>
                </a:cubicBezTo>
                <a:cubicBezTo>
                  <a:pt x="88911" y="36079"/>
                  <a:pt x="90608" y="21836"/>
                  <a:pt x="100633" y="18494"/>
                </a:cubicBezTo>
                <a:lnTo>
                  <a:pt x="153387" y="909"/>
                </a:lnTo>
                <a:cubicBezTo>
                  <a:pt x="182170" y="2965"/>
                  <a:pt x="269187" y="-11193"/>
                  <a:pt x="302856" y="27286"/>
                </a:cubicBezTo>
                <a:cubicBezTo>
                  <a:pt x="316773" y="43191"/>
                  <a:pt x="326302" y="62455"/>
                  <a:pt x="338025" y="80040"/>
                </a:cubicBezTo>
                <a:lnTo>
                  <a:pt x="355610" y="106417"/>
                </a:lnTo>
                <a:lnTo>
                  <a:pt x="373195" y="132794"/>
                </a:lnTo>
                <a:cubicBezTo>
                  <a:pt x="414979" y="258148"/>
                  <a:pt x="372998" y="127707"/>
                  <a:pt x="399572" y="220717"/>
                </a:cubicBezTo>
                <a:cubicBezTo>
                  <a:pt x="402118" y="229628"/>
                  <a:pt x="406116" y="238103"/>
                  <a:pt x="408364" y="247094"/>
                </a:cubicBezTo>
                <a:cubicBezTo>
                  <a:pt x="420919" y="297316"/>
                  <a:pt x="412405" y="281076"/>
                  <a:pt x="425949" y="326224"/>
                </a:cubicBezTo>
                <a:cubicBezTo>
                  <a:pt x="431275" y="343978"/>
                  <a:pt x="437672" y="361393"/>
                  <a:pt x="443533" y="378978"/>
                </a:cubicBezTo>
                <a:cubicBezTo>
                  <a:pt x="448549" y="394025"/>
                  <a:pt x="455300" y="421992"/>
                  <a:pt x="469910" y="431732"/>
                </a:cubicBezTo>
                <a:cubicBezTo>
                  <a:pt x="479964" y="438435"/>
                  <a:pt x="493460" y="437204"/>
                  <a:pt x="505079" y="440524"/>
                </a:cubicBezTo>
                <a:cubicBezTo>
                  <a:pt x="513990" y="443070"/>
                  <a:pt x="522545" y="446771"/>
                  <a:pt x="531456" y="449317"/>
                </a:cubicBezTo>
                <a:cubicBezTo>
                  <a:pt x="624498" y="475901"/>
                  <a:pt x="493971" y="433891"/>
                  <a:pt x="619379" y="475694"/>
                </a:cubicBezTo>
                <a:cubicBezTo>
                  <a:pt x="628171" y="478625"/>
                  <a:pt x="637467" y="480341"/>
                  <a:pt x="645756" y="484486"/>
                </a:cubicBezTo>
                <a:cubicBezTo>
                  <a:pt x="657479" y="490348"/>
                  <a:pt x="670260" y="494453"/>
                  <a:pt x="680925" y="502071"/>
                </a:cubicBezTo>
                <a:cubicBezTo>
                  <a:pt x="691043" y="509298"/>
                  <a:pt x="697750" y="520487"/>
                  <a:pt x="707302" y="528447"/>
                </a:cubicBezTo>
                <a:cubicBezTo>
                  <a:pt x="715420" y="535212"/>
                  <a:pt x="724887" y="540170"/>
                  <a:pt x="733679" y="546032"/>
                </a:cubicBezTo>
                <a:cubicBezTo>
                  <a:pt x="736610" y="554824"/>
                  <a:pt x="738327" y="564119"/>
                  <a:pt x="742472" y="572409"/>
                </a:cubicBezTo>
                <a:cubicBezTo>
                  <a:pt x="747198" y="581860"/>
                  <a:pt x="755764" y="589130"/>
                  <a:pt x="760056" y="598786"/>
                </a:cubicBezTo>
                <a:cubicBezTo>
                  <a:pt x="767584" y="615724"/>
                  <a:pt x="777641" y="651540"/>
                  <a:pt x="777641" y="651540"/>
                </a:cubicBezTo>
                <a:cubicBezTo>
                  <a:pt x="792088" y="767118"/>
                  <a:pt x="788952" y="707339"/>
                  <a:pt x="777641" y="871347"/>
                </a:cubicBezTo>
                <a:cubicBezTo>
                  <a:pt x="775213" y="906555"/>
                  <a:pt x="772361" y="941739"/>
                  <a:pt x="768849" y="976855"/>
                </a:cubicBezTo>
                <a:cubicBezTo>
                  <a:pt x="766498" y="1000367"/>
                  <a:pt x="765007" y="1024090"/>
                  <a:pt x="760056" y="1047194"/>
                </a:cubicBezTo>
                <a:cubicBezTo>
                  <a:pt x="753880" y="1076017"/>
                  <a:pt x="739764" y="1109083"/>
                  <a:pt x="724887" y="1135117"/>
                </a:cubicBezTo>
                <a:cubicBezTo>
                  <a:pt x="719644" y="1144292"/>
                  <a:pt x="714067" y="1153376"/>
                  <a:pt x="707302" y="1161494"/>
                </a:cubicBezTo>
                <a:cubicBezTo>
                  <a:pt x="699342" y="1171046"/>
                  <a:pt x="689717" y="1179079"/>
                  <a:pt x="680925" y="1187871"/>
                </a:cubicBezTo>
                <a:cubicBezTo>
                  <a:pt x="677994" y="1196663"/>
                  <a:pt x="678066" y="1207127"/>
                  <a:pt x="672133" y="1214247"/>
                </a:cubicBezTo>
                <a:cubicBezTo>
                  <a:pt x="662752" y="1225504"/>
                  <a:pt x="648888" y="1232107"/>
                  <a:pt x="636964" y="1240624"/>
                </a:cubicBezTo>
                <a:cubicBezTo>
                  <a:pt x="607136" y="1261930"/>
                  <a:pt x="616875" y="1256113"/>
                  <a:pt x="584210" y="1267001"/>
                </a:cubicBezTo>
                <a:cubicBezTo>
                  <a:pt x="562402" y="1265323"/>
                  <a:pt x="481488" y="1268395"/>
                  <a:pt x="443533" y="1249417"/>
                </a:cubicBezTo>
                <a:cubicBezTo>
                  <a:pt x="434081" y="1244691"/>
                  <a:pt x="425948" y="1237694"/>
                  <a:pt x="417156" y="1231832"/>
                </a:cubicBezTo>
                <a:cubicBezTo>
                  <a:pt x="411295" y="1223040"/>
                  <a:pt x="406337" y="1213573"/>
                  <a:pt x="399572" y="1205455"/>
                </a:cubicBezTo>
                <a:cubicBezTo>
                  <a:pt x="391612" y="1195903"/>
                  <a:pt x="380092" y="1189424"/>
                  <a:pt x="373195" y="1179078"/>
                </a:cubicBezTo>
                <a:cubicBezTo>
                  <a:pt x="368054" y="1171367"/>
                  <a:pt x="368053" y="1161220"/>
                  <a:pt x="364402" y="1152701"/>
                </a:cubicBezTo>
                <a:cubicBezTo>
                  <a:pt x="359239" y="1140654"/>
                  <a:pt x="351686" y="1129701"/>
                  <a:pt x="346818" y="1117532"/>
                </a:cubicBezTo>
                <a:cubicBezTo>
                  <a:pt x="339934" y="1100322"/>
                  <a:pt x="335095" y="1082363"/>
                  <a:pt x="329233" y="1064778"/>
                </a:cubicBezTo>
                <a:lnTo>
                  <a:pt x="320441" y="1038401"/>
                </a:lnTo>
                <a:cubicBezTo>
                  <a:pt x="317510" y="1017886"/>
                  <a:pt x="315356" y="997244"/>
                  <a:pt x="311649" y="976855"/>
                </a:cubicBezTo>
                <a:cubicBezTo>
                  <a:pt x="309487" y="964966"/>
                  <a:pt x="304693" y="953629"/>
                  <a:pt x="302856" y="941686"/>
                </a:cubicBezTo>
                <a:cubicBezTo>
                  <a:pt x="298820" y="915455"/>
                  <a:pt x="297571" y="888862"/>
                  <a:pt x="294064" y="862555"/>
                </a:cubicBezTo>
                <a:cubicBezTo>
                  <a:pt x="291708" y="844884"/>
                  <a:pt x="287793" y="827449"/>
                  <a:pt x="285272" y="809801"/>
                </a:cubicBezTo>
                <a:cubicBezTo>
                  <a:pt x="281930" y="786410"/>
                  <a:pt x="280364" y="762770"/>
                  <a:pt x="276479" y="739463"/>
                </a:cubicBezTo>
                <a:cubicBezTo>
                  <a:pt x="274492" y="727544"/>
                  <a:pt x="270308" y="716090"/>
                  <a:pt x="267687" y="704294"/>
                </a:cubicBezTo>
                <a:cubicBezTo>
                  <a:pt x="251117" y="629726"/>
                  <a:pt x="268760" y="689927"/>
                  <a:pt x="241310" y="607578"/>
                </a:cubicBezTo>
                <a:cubicBezTo>
                  <a:pt x="238379" y="598786"/>
                  <a:pt x="236663" y="589490"/>
                  <a:pt x="232518" y="581201"/>
                </a:cubicBezTo>
                <a:cubicBezTo>
                  <a:pt x="192787" y="501741"/>
                  <a:pt x="243009" y="596941"/>
                  <a:pt x="162179" y="475694"/>
                </a:cubicBezTo>
                <a:cubicBezTo>
                  <a:pt x="150456" y="458109"/>
                  <a:pt x="141954" y="437884"/>
                  <a:pt x="127010" y="422940"/>
                </a:cubicBezTo>
                <a:cubicBezTo>
                  <a:pt x="118218" y="414148"/>
                  <a:pt x="108593" y="406115"/>
                  <a:pt x="100633" y="396563"/>
                </a:cubicBezTo>
                <a:cubicBezTo>
                  <a:pt x="69140" y="358771"/>
                  <a:pt x="94081" y="383459"/>
                  <a:pt x="74256" y="343809"/>
                </a:cubicBezTo>
                <a:cubicBezTo>
                  <a:pt x="69530" y="334358"/>
                  <a:pt x="61398" y="326883"/>
                  <a:pt x="56672" y="317432"/>
                </a:cubicBezTo>
                <a:cubicBezTo>
                  <a:pt x="20270" y="244629"/>
                  <a:pt x="80688" y="340270"/>
                  <a:pt x="30295" y="264678"/>
                </a:cubicBezTo>
                <a:cubicBezTo>
                  <a:pt x="24738" y="242450"/>
                  <a:pt x="21117" y="224152"/>
                  <a:pt x="12710" y="203132"/>
                </a:cubicBezTo>
                <a:cubicBezTo>
                  <a:pt x="10276" y="197047"/>
                  <a:pt x="-7805" y="229509"/>
                  <a:pt x="3918" y="203132"/>
                </a:cubicBez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457200" y="116632"/>
            <a:ext cx="8229600" cy="850106"/>
          </a:xfrm>
        </p:spPr>
        <p:txBody>
          <a:bodyPr/>
          <a:lstStyle/>
          <a:p>
            <a:r>
              <a:rPr lang="en-US" dirty="0" smtClean="0"/>
              <a:t>Syntax!</a:t>
            </a:r>
            <a:endParaRPr lang="en-CA" dirty="0"/>
          </a:p>
        </p:txBody>
      </p:sp>
      <p:sp>
        <p:nvSpPr>
          <p:cNvPr id="3" name="コンテンツ プレースホルダー 2"/>
          <p:cNvSpPr>
            <a:spLocks noGrp="1"/>
          </p:cNvSpPr>
          <p:nvPr>
            <p:ph idx="1"/>
          </p:nvPr>
        </p:nvSpPr>
        <p:spPr>
          <a:xfrm>
            <a:off x="107504" y="908720"/>
            <a:ext cx="9036496" cy="5688632"/>
          </a:xfrm>
        </p:spPr>
        <p:txBody>
          <a:bodyPr>
            <a:normAutofit fontScale="92500" lnSpcReduction="20000"/>
          </a:bodyPr>
          <a:lstStyle/>
          <a:p>
            <a:pPr marL="0" indent="0">
              <a:buNone/>
            </a:pPr>
            <a:r>
              <a:rPr lang="en-US" dirty="0" smtClean="0"/>
              <a:t>creating an array has two steps:</a:t>
            </a:r>
          </a:p>
          <a:p>
            <a:pPr marL="0" indent="0">
              <a:buNone/>
            </a:pPr>
            <a:r>
              <a:rPr lang="en-US" dirty="0"/>
              <a:t>	</a:t>
            </a:r>
            <a:r>
              <a:rPr lang="en-US" dirty="0" smtClean="0"/>
              <a:t>1. declare the variable container for the array</a:t>
            </a:r>
          </a:p>
          <a:p>
            <a:pPr marL="0" indent="0">
              <a:buNone/>
            </a:pPr>
            <a:r>
              <a:rPr lang="en-US" dirty="0"/>
              <a:t>	</a:t>
            </a:r>
            <a:r>
              <a:rPr lang="en-US" dirty="0" smtClean="0"/>
              <a:t>2. create the array (allocate memory) and assign it 	</a:t>
            </a:r>
            <a:r>
              <a:rPr lang="ja-JP" altLang="en-US" dirty="0" smtClean="0"/>
              <a:t>　　</a:t>
            </a:r>
            <a:r>
              <a:rPr lang="en-US" dirty="0" smtClean="0"/>
              <a:t>to the container. </a:t>
            </a:r>
          </a:p>
          <a:p>
            <a:pPr marL="0" indent="0">
              <a:buNone/>
            </a:pPr>
            <a:endParaRPr lang="en-US" dirty="0"/>
          </a:p>
          <a:p>
            <a:pPr marL="0" indent="0">
              <a:buNone/>
            </a:pPr>
            <a:r>
              <a:rPr lang="en-US" dirty="0" smtClean="0"/>
              <a:t>1:</a:t>
            </a:r>
          </a:p>
          <a:p>
            <a:pPr marL="0" indent="0">
              <a:buNone/>
            </a:pPr>
            <a:r>
              <a:rPr lang="en-US" sz="2400" b="1" dirty="0" smtClean="0">
                <a:latin typeface="Courier New" pitchFamily="49" charset="0"/>
                <a:cs typeface="Courier New" pitchFamily="49" charset="0"/>
              </a:rPr>
              <a:t>type</a:t>
            </a:r>
            <a:r>
              <a:rPr lang="en-US" sz="2400"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variableName</a:t>
            </a:r>
            <a:r>
              <a:rPr lang="en-US" sz="2400" b="1" dirty="0" smtClean="0">
                <a:latin typeface="Courier New" pitchFamily="49" charset="0"/>
                <a:cs typeface="Courier New" pitchFamily="49" charset="0"/>
              </a:rPr>
              <a:t>;</a:t>
            </a:r>
            <a:r>
              <a:rPr lang="en-US" sz="2400" dirty="0" smtClean="0">
                <a:latin typeface="Courier New" pitchFamily="49" charset="0"/>
                <a:cs typeface="Courier New" pitchFamily="49" charset="0"/>
              </a:rPr>
              <a:t> // type is any Processing</a:t>
            </a:r>
            <a:r>
              <a:rPr lang="en-US" sz="1200" dirty="0" smtClean="0">
                <a:latin typeface="Courier New" pitchFamily="49" charset="0"/>
                <a:cs typeface="Courier New" pitchFamily="49" charset="0"/>
              </a:rPr>
              <a:t> </a:t>
            </a:r>
            <a:r>
              <a:rPr lang="en-US" sz="2400" dirty="0" smtClean="0">
                <a:latin typeface="Courier New" pitchFamily="49" charset="0"/>
                <a:cs typeface="Courier New" pitchFamily="49" charset="0"/>
              </a:rPr>
              <a:t>type.</a:t>
            </a:r>
          </a:p>
          <a:p>
            <a:pPr marL="0" indent="0">
              <a:buNone/>
            </a:pPr>
            <a:r>
              <a:rPr lang="en-US" sz="2400" dirty="0" smtClean="0">
                <a:latin typeface="Courier New" pitchFamily="49" charset="0"/>
                <a:cs typeface="Courier New" pitchFamily="49" charset="0"/>
              </a:rPr>
              <a:t>double [] </a:t>
            </a:r>
            <a:r>
              <a:rPr lang="en-US" sz="2400" dirty="0" err="1" smtClean="0">
                <a:latin typeface="Courier New" pitchFamily="49" charset="0"/>
                <a:cs typeface="Courier New" pitchFamily="49" charset="0"/>
              </a:rPr>
              <a:t>studentScores</a:t>
            </a:r>
            <a:r>
              <a:rPr lang="en-US" sz="2400" dirty="0" smtClean="0">
                <a:latin typeface="Courier New" pitchFamily="49" charset="0"/>
                <a:cs typeface="Courier New" pitchFamily="49" charset="0"/>
              </a:rPr>
              <a:t>;</a:t>
            </a:r>
          </a:p>
          <a:p>
            <a:pPr marL="0" indent="0">
              <a:buNone/>
            </a:pPr>
            <a:r>
              <a:rPr lang="en-US" sz="2400" dirty="0" smtClean="0">
                <a:latin typeface="Courier New" pitchFamily="49" charset="0"/>
                <a:cs typeface="Courier New" pitchFamily="49" charset="0"/>
              </a:rPr>
              <a:t>String [] </a:t>
            </a:r>
            <a:r>
              <a:rPr lang="en-US" sz="2400" dirty="0" err="1" smtClean="0">
                <a:latin typeface="Courier New" pitchFamily="49" charset="0"/>
                <a:cs typeface="Courier New" pitchFamily="49" charset="0"/>
              </a:rPr>
              <a:t>studentNames</a:t>
            </a:r>
            <a:r>
              <a:rPr lang="en-US" sz="2400" dirty="0" smtClean="0">
                <a:latin typeface="Courier New" pitchFamily="49" charset="0"/>
                <a:cs typeface="Courier New" pitchFamily="49" charset="0"/>
              </a:rPr>
              <a:t>;</a:t>
            </a:r>
          </a:p>
          <a:p>
            <a:pPr marL="0" indent="0">
              <a:buNone/>
            </a:pPr>
            <a:endParaRPr lang="en-US" b="1" dirty="0" smtClean="0"/>
          </a:p>
          <a:p>
            <a:pPr marL="0" indent="0">
              <a:buNone/>
            </a:pPr>
            <a:r>
              <a:rPr lang="en-US" b="1" dirty="0" smtClean="0"/>
              <a:t>note: </a:t>
            </a:r>
            <a:r>
              <a:rPr lang="en-US" dirty="0" smtClean="0"/>
              <a:t>square brackets: []. this marks an array</a:t>
            </a:r>
          </a:p>
          <a:p>
            <a:pPr marL="0" indent="0">
              <a:buNone/>
            </a:pPr>
            <a:r>
              <a:rPr lang="en-US" b="1" dirty="0" smtClean="0"/>
              <a:t>note:</a:t>
            </a:r>
            <a:r>
              <a:rPr lang="en-US" dirty="0" smtClean="0"/>
              <a:t> you do not tell how large (how many boxes..) your array is at this point!!</a:t>
            </a:r>
            <a:endParaRPr lang="en-CA" b="1" dirty="0"/>
          </a:p>
        </p:txBody>
      </p:sp>
    </p:spTree>
    <p:extLst>
      <p:ext uri="{BB962C8B-B14F-4D97-AF65-F5344CB8AC3E}">
        <p14:creationId xmlns:p14="http://schemas.microsoft.com/office/powerpoint/2010/main" val="29106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lstStyle/>
          <a:p>
            <a:r>
              <a:rPr lang="en-US" dirty="0" smtClean="0"/>
              <a:t>in-line comments</a:t>
            </a:r>
            <a:endParaRPr lang="en-CA" dirty="0"/>
          </a:p>
        </p:txBody>
      </p:sp>
      <p:sp>
        <p:nvSpPr>
          <p:cNvPr id="3" name="コンテンツ プレースホルダー 2"/>
          <p:cNvSpPr>
            <a:spLocks noGrp="1"/>
          </p:cNvSpPr>
          <p:nvPr>
            <p:ph idx="1"/>
          </p:nvPr>
        </p:nvSpPr>
        <p:spPr>
          <a:xfrm>
            <a:off x="457200" y="908720"/>
            <a:ext cx="8686800" cy="5217443"/>
          </a:xfrm>
        </p:spPr>
        <p:txBody>
          <a:bodyPr/>
          <a:lstStyle/>
          <a:p>
            <a:pPr marL="0" indent="0">
              <a:buNone/>
            </a:pPr>
            <a:r>
              <a:rPr lang="en-US" dirty="0" smtClean="0"/>
              <a:t>For shorter bits</a:t>
            </a:r>
          </a:p>
          <a:p>
            <a:pPr marL="0" indent="0">
              <a:buNone/>
            </a:pPr>
            <a:r>
              <a:rPr lang="en-US" dirty="0" smtClean="0"/>
              <a:t>use the characters:    // </a:t>
            </a:r>
          </a:p>
          <a:p>
            <a:pPr marL="0" indent="0">
              <a:buNone/>
            </a:pPr>
            <a:r>
              <a:rPr lang="en-US" b="1" dirty="0" smtClean="0"/>
              <a:t>not</a:t>
            </a:r>
            <a:r>
              <a:rPr lang="en-US" dirty="0" smtClean="0"/>
              <a:t> </a:t>
            </a:r>
            <a:r>
              <a:rPr lang="ja-JP" altLang="en-US" dirty="0" smtClean="0"/>
              <a:t>＼＼</a:t>
            </a:r>
            <a:endParaRPr lang="en-US" dirty="0" smtClean="0"/>
          </a:p>
          <a:p>
            <a:pPr marL="0" indent="0">
              <a:buNone/>
            </a:pPr>
            <a:r>
              <a:rPr lang="en-US" dirty="0" smtClean="0"/>
              <a:t>everything after // is a comment until the end of 	the line</a:t>
            </a:r>
          </a:p>
          <a:p>
            <a:pPr marL="0" indent="0">
              <a:buNone/>
            </a:pPr>
            <a:endParaRPr lang="en-US" dirty="0" smtClean="0"/>
          </a:p>
          <a:p>
            <a:pPr marL="0" indent="0">
              <a:buNone/>
            </a:pPr>
            <a:r>
              <a:rPr lang="en-US" dirty="0" smtClean="0"/>
              <a:t>line(0,0,500,500); // a diagonal line</a:t>
            </a:r>
            <a:endParaRPr lang="en-US" dirty="0"/>
          </a:p>
        </p:txBody>
      </p:sp>
    </p:spTree>
    <p:extLst>
      <p:ext uri="{BB962C8B-B14F-4D97-AF65-F5344CB8AC3E}">
        <p14:creationId xmlns:p14="http://schemas.microsoft.com/office/powerpoint/2010/main" val="19023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normAutofit fontScale="90000"/>
          </a:bodyPr>
          <a:lstStyle/>
          <a:p>
            <a:r>
              <a:rPr lang="en-US" dirty="0" smtClean="0"/>
              <a:t>once variable is declared, have to make the array…</a:t>
            </a:r>
            <a:endParaRPr lang="en-CA" dirty="0"/>
          </a:p>
        </p:txBody>
      </p:sp>
      <p:sp>
        <p:nvSpPr>
          <p:cNvPr id="3" name="コンテンツ プレースホルダー 2"/>
          <p:cNvSpPr>
            <a:spLocks noGrp="1"/>
          </p:cNvSpPr>
          <p:nvPr>
            <p:ph idx="1"/>
          </p:nvPr>
        </p:nvSpPr>
        <p:spPr>
          <a:xfrm>
            <a:off x="107504" y="1196752"/>
            <a:ext cx="9036496" cy="5400600"/>
          </a:xfrm>
        </p:spPr>
        <p:txBody>
          <a:bodyPr>
            <a:normAutofit lnSpcReduction="10000"/>
          </a:bodyPr>
          <a:lstStyle/>
          <a:p>
            <a:pPr marL="0" indent="0">
              <a:buNone/>
            </a:pPr>
            <a:r>
              <a:rPr lang="en-US" dirty="0" smtClean="0"/>
              <a:t>2. create the array (allocate memory) and assign it to the container</a:t>
            </a:r>
          </a:p>
          <a:p>
            <a:pPr marL="0" indent="0">
              <a:buNone/>
            </a:pPr>
            <a:r>
              <a:rPr lang="en-US" sz="2400" b="1" dirty="0" err="1" smtClean="0">
                <a:latin typeface="Courier New" pitchFamily="49" charset="0"/>
                <a:cs typeface="Courier New" pitchFamily="49" charset="0"/>
              </a:rPr>
              <a:t>variableName</a:t>
            </a:r>
            <a:r>
              <a:rPr lang="en-US" sz="2400" b="1" dirty="0" smtClean="0">
                <a:latin typeface="Courier New" pitchFamily="49" charset="0"/>
                <a:cs typeface="Courier New" pitchFamily="49" charset="0"/>
              </a:rPr>
              <a:t> = </a:t>
            </a:r>
            <a:r>
              <a:rPr lang="en-US" sz="2400" dirty="0" smtClean="0">
                <a:latin typeface="Courier New" pitchFamily="49" charset="0"/>
                <a:cs typeface="Courier New" pitchFamily="49" charset="0"/>
              </a:rPr>
              <a:t>new</a:t>
            </a:r>
            <a:r>
              <a:rPr lang="en-US" sz="2400" b="1" dirty="0" smtClean="0">
                <a:latin typeface="Courier New" pitchFamily="49" charset="0"/>
                <a:cs typeface="Courier New" pitchFamily="49" charset="0"/>
              </a:rPr>
              <a:t> type</a:t>
            </a:r>
            <a:r>
              <a:rPr lang="en-US" sz="2400"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arraySize</a:t>
            </a:r>
            <a:r>
              <a:rPr lang="en-US" sz="2400" dirty="0" smtClean="0">
                <a:latin typeface="Courier New" pitchFamily="49" charset="0"/>
                <a:cs typeface="Courier New" pitchFamily="49" charset="0"/>
              </a:rPr>
              <a:t>]; </a:t>
            </a:r>
          </a:p>
          <a:p>
            <a:pPr marL="0" indent="0">
              <a:buNone/>
            </a:pPr>
            <a:r>
              <a:rPr lang="en-US" sz="2400" dirty="0" smtClean="0">
                <a:latin typeface="Courier New" pitchFamily="49" charset="0"/>
                <a:cs typeface="Courier New" pitchFamily="49" charset="0"/>
              </a:rPr>
              <a:t>double[] </a:t>
            </a:r>
            <a:r>
              <a:rPr lang="en-US" sz="2400" dirty="0" err="1" smtClean="0">
                <a:latin typeface="Courier New" pitchFamily="49" charset="0"/>
                <a:cs typeface="Courier New" pitchFamily="49" charset="0"/>
              </a:rPr>
              <a:t>studentScores</a:t>
            </a:r>
            <a:r>
              <a:rPr lang="en-US" sz="2400" dirty="0">
                <a:latin typeface="Courier New" pitchFamily="49" charset="0"/>
                <a:cs typeface="Courier New" pitchFamily="49" charset="0"/>
              </a:rPr>
              <a:t>;</a:t>
            </a:r>
            <a:endParaRPr lang="en-US" sz="2400" dirty="0" smtClean="0">
              <a:latin typeface="Courier New" pitchFamily="49" charset="0"/>
              <a:cs typeface="Courier New" pitchFamily="49" charset="0"/>
            </a:endParaRPr>
          </a:p>
          <a:p>
            <a:pPr marL="0" indent="0">
              <a:buNone/>
            </a:pPr>
            <a:r>
              <a:rPr lang="en-US" sz="2400" dirty="0" err="1" smtClean="0">
                <a:latin typeface="Courier New" pitchFamily="49" charset="0"/>
                <a:cs typeface="Courier New" pitchFamily="49" charset="0"/>
              </a:rPr>
              <a:t>studentScores</a:t>
            </a:r>
            <a:r>
              <a:rPr lang="en-US" sz="2400" dirty="0" smtClean="0">
                <a:latin typeface="Courier New" pitchFamily="49" charset="0"/>
                <a:cs typeface="Courier New" pitchFamily="49" charset="0"/>
              </a:rPr>
              <a:t> = new double[30];</a:t>
            </a:r>
            <a:endParaRPr lang="en-US" sz="2400" dirty="0">
              <a:latin typeface="Courier New" pitchFamily="49" charset="0"/>
              <a:cs typeface="Courier New" pitchFamily="49" charset="0"/>
            </a:endParaRPr>
          </a:p>
          <a:p>
            <a:pPr marL="0" indent="0">
              <a:buNone/>
            </a:pPr>
            <a:endParaRPr lang="en-US" b="1" dirty="0" smtClean="0"/>
          </a:p>
          <a:p>
            <a:pPr marL="0" indent="0">
              <a:buNone/>
            </a:pPr>
            <a:r>
              <a:rPr lang="en-US" dirty="0" smtClean="0"/>
              <a:t>combined </a:t>
            </a:r>
            <a:r>
              <a:rPr lang="en-US" b="1" dirty="0" smtClean="0"/>
              <a:t>declaration</a:t>
            </a:r>
            <a:r>
              <a:rPr lang="en-US" dirty="0" smtClean="0"/>
              <a:t> and </a:t>
            </a:r>
            <a:r>
              <a:rPr lang="en-US" b="1" dirty="0" smtClean="0"/>
              <a:t>creation</a:t>
            </a:r>
            <a:r>
              <a:rPr lang="en-US" dirty="0" smtClean="0"/>
              <a:t> is very common:</a:t>
            </a:r>
          </a:p>
          <a:p>
            <a:pPr marL="0" indent="0">
              <a:buNone/>
            </a:pP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studentAges</a:t>
            </a:r>
            <a:r>
              <a:rPr lang="en-US" sz="2400" dirty="0" smtClean="0">
                <a:latin typeface="Courier New" pitchFamily="49" charset="0"/>
                <a:cs typeface="Courier New" pitchFamily="49" charset="0"/>
              </a:rPr>
              <a:t> = new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[30];</a:t>
            </a:r>
          </a:p>
          <a:p>
            <a:pPr marL="0" indent="0">
              <a:buNone/>
            </a:pPr>
            <a:endParaRPr lang="en-US" b="1" dirty="0" smtClean="0"/>
          </a:p>
          <a:p>
            <a:pPr marL="0" indent="0">
              <a:buNone/>
            </a:pPr>
            <a:r>
              <a:rPr lang="en-US" b="1" dirty="0" smtClean="0"/>
              <a:t>note:</a:t>
            </a:r>
            <a:r>
              <a:rPr lang="en-US" dirty="0" smtClean="0"/>
              <a:t> once an array is created it CANNOT be resized. choose your size wisely!!</a:t>
            </a:r>
            <a:endParaRPr lang="en-CA" b="1" dirty="0"/>
          </a:p>
        </p:txBody>
      </p:sp>
    </p:spTree>
    <p:extLst>
      <p:ext uri="{BB962C8B-B14F-4D97-AF65-F5344CB8AC3E}">
        <p14:creationId xmlns:p14="http://schemas.microsoft.com/office/powerpoint/2010/main" val="42044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355976" y="1268760"/>
            <a:ext cx="4248472" cy="18722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dirty="0"/>
          </a:p>
        </p:txBody>
      </p:sp>
      <p:sp>
        <p:nvSpPr>
          <p:cNvPr id="4" name="正方形/長方形 3"/>
          <p:cNvSpPr/>
          <p:nvPr/>
        </p:nvSpPr>
        <p:spPr>
          <a:xfrm>
            <a:off x="179512" y="1268760"/>
            <a:ext cx="4104456" cy="18722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a:p>
        </p:txBody>
      </p:sp>
      <p:sp>
        <p:nvSpPr>
          <p:cNvPr id="2" name="タイトル 1"/>
          <p:cNvSpPr>
            <a:spLocks noGrp="1"/>
          </p:cNvSpPr>
          <p:nvPr>
            <p:ph type="title"/>
          </p:nvPr>
        </p:nvSpPr>
        <p:spPr>
          <a:xfrm>
            <a:off x="-8792" y="116632"/>
            <a:ext cx="9144000" cy="850106"/>
          </a:xfrm>
        </p:spPr>
        <p:txBody>
          <a:bodyPr>
            <a:normAutofit fontScale="90000"/>
          </a:bodyPr>
          <a:lstStyle/>
          <a:p>
            <a:r>
              <a:rPr lang="en-US" dirty="0" smtClean="0"/>
              <a:t>examples of </a:t>
            </a:r>
            <a:r>
              <a:rPr lang="en-US" b="1" dirty="0" smtClean="0"/>
              <a:t>declaration</a:t>
            </a:r>
            <a:r>
              <a:rPr lang="en-US" dirty="0" smtClean="0"/>
              <a:t> and </a:t>
            </a:r>
            <a:r>
              <a:rPr lang="en-US" b="1" dirty="0" smtClean="0"/>
              <a:t>instantiation</a:t>
            </a:r>
            <a:endParaRPr lang="en-CA" dirty="0"/>
          </a:p>
        </p:txBody>
      </p:sp>
      <p:sp>
        <p:nvSpPr>
          <p:cNvPr id="3" name="コンテンツ プレースホルダー 2"/>
          <p:cNvSpPr>
            <a:spLocks noGrp="1"/>
          </p:cNvSpPr>
          <p:nvPr>
            <p:ph idx="1"/>
          </p:nvPr>
        </p:nvSpPr>
        <p:spPr>
          <a:xfrm>
            <a:off x="107504" y="1196752"/>
            <a:ext cx="9036496" cy="5400600"/>
          </a:xfrm>
        </p:spPr>
        <p:txBody>
          <a:bodyPr>
            <a:normAutofit/>
          </a:bodyPr>
          <a:lstStyle/>
          <a:p>
            <a:pPr marL="0" indent="0">
              <a:buNone/>
            </a:pPr>
            <a:r>
              <a:rPr lang="en-US" b="1" dirty="0" smtClean="0">
                <a:cs typeface="Courier New" pitchFamily="49" charset="0"/>
              </a:rPr>
              <a:t>declaration                                   instantiation</a:t>
            </a:r>
          </a:p>
          <a:p>
            <a:pPr marL="0" indent="0">
              <a:buNone/>
            </a:pPr>
            <a:r>
              <a:rPr lang="en-US" sz="2400" dirty="0" smtClean="0">
                <a:latin typeface="Courier New" pitchFamily="49" charset="0"/>
                <a:cs typeface="Courier New" pitchFamily="49" charset="0"/>
              </a:rPr>
              <a:t>double [] </a:t>
            </a:r>
            <a:r>
              <a:rPr lang="en-US" sz="2400" dirty="0" err="1" smtClean="0">
                <a:latin typeface="Courier New" pitchFamily="49" charset="0"/>
                <a:cs typeface="Courier New" pitchFamily="49" charset="0"/>
              </a:rPr>
              <a:t>gameScores</a:t>
            </a:r>
            <a:r>
              <a:rPr lang="en-US" sz="2400" dirty="0" smtClean="0">
                <a:latin typeface="Courier New" pitchFamily="49" charset="0"/>
                <a:cs typeface="Courier New" pitchFamily="49" charset="0"/>
              </a:rPr>
              <a:t>   = new double[5000];</a:t>
            </a:r>
          </a:p>
          <a:p>
            <a:pPr marL="0" indent="0">
              <a:buNone/>
            </a:pPr>
            <a:r>
              <a:rPr lang="en-US" sz="2400" dirty="0" smtClean="0">
                <a:latin typeface="Courier New" pitchFamily="49" charset="0"/>
                <a:cs typeface="Courier New" pitchFamily="49" charset="0"/>
              </a:rPr>
              <a:t>String [] </a:t>
            </a:r>
            <a:r>
              <a:rPr lang="en-US" sz="2400" dirty="0" err="1" smtClean="0">
                <a:latin typeface="Courier New" pitchFamily="49" charset="0"/>
                <a:cs typeface="Courier New" pitchFamily="49" charset="0"/>
              </a:rPr>
              <a:t>blogComments</a:t>
            </a:r>
            <a:r>
              <a:rPr lang="en-US" sz="2400" dirty="0" smtClean="0">
                <a:latin typeface="Courier New" pitchFamily="49" charset="0"/>
                <a:cs typeface="Courier New" pitchFamily="49" charset="0"/>
              </a:rPr>
              <a:t> = new String[200];</a:t>
            </a:r>
          </a:p>
          <a:p>
            <a:pPr marL="0" indent="0">
              <a:buNone/>
            </a:pPr>
            <a:r>
              <a:rPr lang="en-US" sz="2400" dirty="0" smtClean="0">
                <a:latin typeface="Courier New" pitchFamily="49" charset="0"/>
                <a:cs typeface="Courier New" pitchFamily="49" charset="0"/>
              </a:rPr>
              <a:t>long [] </a:t>
            </a:r>
            <a:r>
              <a:rPr lang="en-US" sz="2400" dirty="0" err="1" smtClean="0">
                <a:latin typeface="Courier New" pitchFamily="49" charset="0"/>
                <a:cs typeface="Courier New" pitchFamily="49" charset="0"/>
              </a:rPr>
              <a:t>bigNumbers</a:t>
            </a:r>
            <a:r>
              <a:rPr lang="en-US" sz="2400" dirty="0" smtClean="0">
                <a:latin typeface="Courier New" pitchFamily="49" charset="0"/>
                <a:cs typeface="Courier New" pitchFamily="49" charset="0"/>
              </a:rPr>
              <a:t>     = new long[100];</a:t>
            </a:r>
            <a:endParaRPr lang="en-US" sz="2400" dirty="0">
              <a:latin typeface="Courier New" pitchFamily="49" charset="0"/>
              <a:cs typeface="Courier New" pitchFamily="49" charset="0"/>
            </a:endParaRPr>
          </a:p>
          <a:p>
            <a:pPr marL="0" indent="0">
              <a:buNone/>
            </a:pPr>
            <a:endParaRPr lang="en-US" b="1" dirty="0" smtClean="0"/>
          </a:p>
          <a:p>
            <a:pPr marL="0" indent="0">
              <a:buNone/>
            </a:pPr>
            <a:r>
              <a:rPr lang="en-US" b="1" dirty="0" smtClean="0"/>
              <a:t>note:</a:t>
            </a:r>
            <a:r>
              <a:rPr lang="en-US" dirty="0" smtClean="0"/>
              <a:t> must both </a:t>
            </a:r>
            <a:r>
              <a:rPr lang="en-US" b="1" dirty="0" smtClean="0"/>
              <a:t>declare</a:t>
            </a:r>
            <a:r>
              <a:rPr lang="en-US" dirty="0" smtClean="0"/>
              <a:t> the variable and </a:t>
            </a:r>
            <a:r>
              <a:rPr lang="en-US" b="1" dirty="0" smtClean="0"/>
              <a:t>instantiate</a:t>
            </a:r>
            <a:r>
              <a:rPr lang="en-US" dirty="0" smtClean="0"/>
              <a:t> the array.</a:t>
            </a:r>
            <a:endParaRPr lang="en-CA" b="1" dirty="0"/>
          </a:p>
        </p:txBody>
      </p:sp>
    </p:spTree>
    <p:extLst>
      <p:ext uri="{BB962C8B-B14F-4D97-AF65-F5344CB8AC3E}">
        <p14:creationId xmlns:p14="http://schemas.microsoft.com/office/powerpoint/2010/main" val="59992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3" grpId="0" build="p"/>
    </p:bld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78098"/>
          </a:xfrm>
        </p:spPr>
        <p:txBody>
          <a:bodyPr/>
          <a:lstStyle/>
          <a:p>
            <a:r>
              <a:rPr lang="en-US" dirty="0" smtClean="0"/>
              <a:t>using the array</a:t>
            </a:r>
            <a:endParaRPr lang="en-CA" dirty="0"/>
          </a:p>
        </p:txBody>
      </p:sp>
      <p:sp>
        <p:nvSpPr>
          <p:cNvPr id="3" name="コンテンツ プレースホルダー 2"/>
          <p:cNvSpPr>
            <a:spLocks noGrp="1"/>
          </p:cNvSpPr>
          <p:nvPr>
            <p:ph idx="1"/>
          </p:nvPr>
        </p:nvSpPr>
        <p:spPr>
          <a:xfrm>
            <a:off x="457200" y="836712"/>
            <a:ext cx="8579296" cy="5832648"/>
          </a:xfrm>
        </p:spPr>
        <p:txBody>
          <a:bodyPr>
            <a:normAutofit/>
          </a:bodyPr>
          <a:lstStyle/>
          <a:p>
            <a:pPr marL="0" indent="0">
              <a:buNone/>
            </a:pPr>
            <a:r>
              <a:rPr lang="en-US" dirty="0" err="1" smtClean="0"/>
              <a:t>int</a:t>
            </a:r>
            <a:r>
              <a:rPr lang="en-US" dirty="0" smtClean="0"/>
              <a:t>[] numbers = new </a:t>
            </a:r>
            <a:r>
              <a:rPr lang="en-US" dirty="0" err="1" smtClean="0"/>
              <a:t>int</a:t>
            </a:r>
            <a:r>
              <a:rPr lang="en-US" dirty="0" smtClean="0"/>
              <a:t>[10]; // array of 10 </a:t>
            </a:r>
            <a:r>
              <a:rPr lang="en-US" dirty="0" err="1" smtClean="0"/>
              <a:t>ints</a:t>
            </a:r>
            <a:endParaRPr lang="en-US" dirty="0" smtClean="0"/>
          </a:p>
          <a:p>
            <a:pPr marL="0" indent="0">
              <a:buNone/>
            </a:pPr>
            <a:endParaRPr lang="en-US" dirty="0"/>
          </a:p>
          <a:p>
            <a:pPr marL="0" indent="0">
              <a:buNone/>
            </a:pPr>
            <a:r>
              <a:rPr lang="en-US" dirty="0" smtClean="0"/>
              <a:t>you can access any bin in the array just by putting it in square brackets:</a:t>
            </a:r>
          </a:p>
          <a:p>
            <a:pPr marL="0" indent="0">
              <a:buNone/>
            </a:pPr>
            <a:endParaRPr lang="en-US" dirty="0"/>
          </a:p>
          <a:p>
            <a:pPr marL="0" indent="0">
              <a:buNone/>
            </a:pPr>
            <a:r>
              <a:rPr lang="en-US" dirty="0" smtClean="0"/>
              <a:t>numbers[0] </a:t>
            </a:r>
            <a:r>
              <a:rPr lang="en-US" dirty="0" smtClean="0">
                <a:sym typeface="Wingdings" pitchFamily="2" charset="2"/>
              </a:rPr>
              <a:t> first </a:t>
            </a:r>
            <a:r>
              <a:rPr lang="en-US" dirty="0" err="1" smtClean="0">
                <a:sym typeface="Wingdings" pitchFamily="2" charset="2"/>
              </a:rPr>
              <a:t>int</a:t>
            </a:r>
            <a:r>
              <a:rPr lang="en-US" dirty="0" smtClean="0">
                <a:sym typeface="Wingdings" pitchFamily="2" charset="2"/>
              </a:rPr>
              <a:t> in the array</a:t>
            </a:r>
          </a:p>
          <a:p>
            <a:pPr marL="0" indent="0">
              <a:buNone/>
            </a:pPr>
            <a:r>
              <a:rPr lang="en-US" dirty="0" smtClean="0">
                <a:sym typeface="Wingdings" pitchFamily="2" charset="2"/>
              </a:rPr>
              <a:t>numbers[5]  sixth </a:t>
            </a:r>
            <a:r>
              <a:rPr lang="en-US" dirty="0" err="1" smtClean="0">
                <a:sym typeface="Wingdings" pitchFamily="2" charset="2"/>
              </a:rPr>
              <a:t>int</a:t>
            </a:r>
            <a:r>
              <a:rPr lang="en-US" dirty="0" smtClean="0">
                <a:sym typeface="Wingdings" pitchFamily="2" charset="2"/>
              </a:rPr>
              <a:t> in the array</a:t>
            </a:r>
          </a:p>
          <a:p>
            <a:pPr marL="0" indent="0">
              <a:buNone/>
            </a:pPr>
            <a:r>
              <a:rPr lang="en-US" dirty="0" smtClean="0">
                <a:sym typeface="Wingdings" pitchFamily="2" charset="2"/>
              </a:rPr>
              <a:t>numbers[9]  last…</a:t>
            </a:r>
          </a:p>
          <a:p>
            <a:pPr marL="0" indent="0">
              <a:buNone/>
            </a:pPr>
            <a:r>
              <a:rPr lang="en-US" dirty="0" smtClean="0">
                <a:sym typeface="Wingdings" pitchFamily="2" charset="2"/>
              </a:rPr>
              <a:t>numbers[10]  ???</a:t>
            </a:r>
          </a:p>
          <a:p>
            <a:pPr marL="0" indent="0">
              <a:buNone/>
            </a:pPr>
            <a:r>
              <a:rPr lang="en-US" dirty="0">
                <a:sym typeface="Wingdings" pitchFamily="2" charset="2"/>
              </a:rPr>
              <a:t>	</a:t>
            </a:r>
            <a:r>
              <a:rPr lang="en-US" dirty="0" smtClean="0">
                <a:sym typeface="Wingdings" pitchFamily="2" charset="2"/>
              </a:rPr>
              <a:t>this will raise an error: index out of bounds</a:t>
            </a:r>
            <a:r>
              <a:rPr lang="en-US" dirty="0" smtClean="0"/>
              <a:t> </a:t>
            </a:r>
            <a:endParaRPr lang="en-CA" dirty="0"/>
          </a:p>
        </p:txBody>
      </p:sp>
    </p:spTree>
    <p:extLst>
      <p:ext uri="{BB962C8B-B14F-4D97-AF65-F5344CB8AC3E}">
        <p14:creationId xmlns:p14="http://schemas.microsoft.com/office/powerpoint/2010/main" val="379563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accessing array bins</a:t>
            </a:r>
            <a:endParaRPr lang="en-CA" dirty="0"/>
          </a:p>
        </p:txBody>
      </p:sp>
      <p:sp>
        <p:nvSpPr>
          <p:cNvPr id="3" name="コンテンツ プレースホルダー 2"/>
          <p:cNvSpPr>
            <a:spLocks noGrp="1"/>
          </p:cNvSpPr>
          <p:nvPr>
            <p:ph idx="1"/>
          </p:nvPr>
        </p:nvSpPr>
        <p:spPr>
          <a:xfrm>
            <a:off x="179512" y="1340768"/>
            <a:ext cx="8856984" cy="5400600"/>
          </a:xfrm>
        </p:spPr>
        <p:txBody>
          <a:bodyPr>
            <a:normAutofit fontScale="92500" lnSpcReduction="20000"/>
          </a:bodyPr>
          <a:lstStyle/>
          <a:p>
            <a:pPr marL="0" indent="0">
              <a:buNone/>
            </a:pPr>
            <a:r>
              <a:rPr lang="en-US" dirty="0" smtClean="0"/>
              <a:t>store values:</a:t>
            </a:r>
          </a:p>
          <a:p>
            <a:pPr marL="0" indent="0">
              <a:buNone/>
            </a:pPr>
            <a:r>
              <a:rPr lang="en-US" b="1" dirty="0" smtClean="0"/>
              <a:t>	</a:t>
            </a:r>
            <a:r>
              <a:rPr lang="en-US" b="1" dirty="0" err="1" smtClean="0"/>
              <a:t>variableName</a:t>
            </a:r>
            <a:r>
              <a:rPr lang="en-US" dirty="0" smtClean="0"/>
              <a:t>[</a:t>
            </a:r>
            <a:r>
              <a:rPr lang="en-US" b="1" dirty="0" smtClean="0"/>
              <a:t>bin</a:t>
            </a:r>
            <a:r>
              <a:rPr lang="en-US" dirty="0" smtClean="0"/>
              <a:t>] = value;</a:t>
            </a:r>
          </a:p>
          <a:p>
            <a:pPr marL="0" indent="0">
              <a:buNone/>
            </a:pPr>
            <a:r>
              <a:rPr lang="en-US" dirty="0" smtClean="0"/>
              <a:t>	</a:t>
            </a:r>
            <a:r>
              <a:rPr lang="en-US" dirty="0" err="1" smtClean="0"/>
              <a:t>studentScores</a:t>
            </a:r>
            <a:r>
              <a:rPr lang="en-US" dirty="0" smtClean="0"/>
              <a:t>[15] = 20;</a:t>
            </a:r>
          </a:p>
          <a:p>
            <a:pPr marL="0" indent="0">
              <a:buNone/>
            </a:pPr>
            <a:r>
              <a:rPr lang="en-US" dirty="0" smtClean="0"/>
              <a:t>	</a:t>
            </a:r>
            <a:r>
              <a:rPr lang="en-US" dirty="0" err="1" smtClean="0"/>
              <a:t>studentScores</a:t>
            </a:r>
            <a:r>
              <a:rPr lang="en-US" dirty="0" smtClean="0"/>
              <a:t>[0] = 15;</a:t>
            </a:r>
          </a:p>
          <a:p>
            <a:pPr marL="0" indent="0">
              <a:buNone/>
            </a:pPr>
            <a:endParaRPr lang="en-US" dirty="0" smtClean="0"/>
          </a:p>
          <a:p>
            <a:pPr marL="0" indent="0">
              <a:buNone/>
            </a:pPr>
            <a:r>
              <a:rPr lang="en-US" dirty="0" smtClean="0"/>
              <a:t>retrieve values</a:t>
            </a:r>
          </a:p>
          <a:p>
            <a:pPr marL="0" indent="0">
              <a:buNone/>
            </a:pPr>
            <a:r>
              <a:rPr lang="en-US" dirty="0"/>
              <a:t>	</a:t>
            </a:r>
            <a:r>
              <a:rPr lang="en-US" dirty="0" err="1" smtClean="0"/>
              <a:t>int</a:t>
            </a:r>
            <a:r>
              <a:rPr lang="en-US" dirty="0" smtClean="0"/>
              <a:t> i = </a:t>
            </a:r>
            <a:r>
              <a:rPr lang="en-US" dirty="0" err="1" smtClean="0"/>
              <a:t>studentScores</a:t>
            </a:r>
            <a:r>
              <a:rPr lang="en-US" dirty="0" smtClean="0"/>
              <a:t>[15];</a:t>
            </a:r>
          </a:p>
          <a:p>
            <a:pPr marL="0" indent="0">
              <a:buNone/>
            </a:pPr>
            <a:r>
              <a:rPr lang="en-US" dirty="0"/>
              <a:t>	</a:t>
            </a:r>
            <a:r>
              <a:rPr lang="en-US" dirty="0" smtClean="0"/>
              <a:t>if (</a:t>
            </a:r>
            <a:r>
              <a:rPr lang="en-US" dirty="0" err="1" smtClean="0"/>
              <a:t>studentScores</a:t>
            </a:r>
            <a:r>
              <a:rPr lang="en-US" dirty="0" smtClean="0"/>
              <a:t>[i] &gt; 90) message = “</a:t>
            </a:r>
            <a:r>
              <a:rPr lang="en-US" dirty="0" err="1"/>
              <a:t>w</a:t>
            </a:r>
            <a:r>
              <a:rPr lang="en-US" dirty="0" err="1" smtClean="0"/>
              <a:t>oohoo</a:t>
            </a:r>
            <a:r>
              <a:rPr lang="en-US" dirty="0" smtClean="0"/>
              <a:t>”;</a:t>
            </a:r>
          </a:p>
          <a:p>
            <a:pPr marL="0" indent="0">
              <a:buNone/>
            </a:pPr>
            <a:endParaRPr lang="en-US" dirty="0" smtClean="0"/>
          </a:p>
          <a:p>
            <a:pPr marL="0" indent="0">
              <a:buNone/>
            </a:pPr>
            <a:r>
              <a:rPr lang="en-US" dirty="0" smtClean="0"/>
              <a:t>can be used anywhere a normal value can be used!</a:t>
            </a:r>
          </a:p>
          <a:p>
            <a:pPr marL="0" indent="0">
              <a:buNone/>
            </a:pPr>
            <a:r>
              <a:rPr lang="en-US" dirty="0" err="1" smtClean="0"/>
              <a:t>studentScores</a:t>
            </a:r>
            <a:r>
              <a:rPr lang="en-US" dirty="0" smtClean="0"/>
              <a:t>[15] = </a:t>
            </a:r>
            <a:r>
              <a:rPr lang="en-US" dirty="0" err="1" smtClean="0"/>
              <a:t>studentScores</a:t>
            </a:r>
            <a:r>
              <a:rPr lang="en-US" dirty="0" smtClean="0"/>
              <a:t>[14]*2; </a:t>
            </a:r>
            <a:endParaRPr lang="en-CA" dirty="0"/>
          </a:p>
        </p:txBody>
      </p:sp>
    </p:spTree>
    <p:extLst>
      <p:ext uri="{BB962C8B-B14F-4D97-AF65-F5344CB8AC3E}">
        <p14:creationId xmlns:p14="http://schemas.microsoft.com/office/powerpoint/2010/main" val="291334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lstStyle/>
          <a:p>
            <a:r>
              <a:rPr lang="en-US" dirty="0" smtClean="0"/>
              <a:t>array bins:</a:t>
            </a:r>
            <a:endParaRPr lang="en-CA" dirty="0"/>
          </a:p>
        </p:txBody>
      </p:sp>
      <p:sp>
        <p:nvSpPr>
          <p:cNvPr id="3" name="コンテンツ プレースホルダー 2"/>
          <p:cNvSpPr>
            <a:spLocks noGrp="1"/>
          </p:cNvSpPr>
          <p:nvPr>
            <p:ph idx="1"/>
          </p:nvPr>
        </p:nvSpPr>
        <p:spPr>
          <a:xfrm>
            <a:off x="179512" y="1052736"/>
            <a:ext cx="8964488" cy="5544616"/>
          </a:xfrm>
        </p:spPr>
        <p:txBody>
          <a:bodyPr>
            <a:normAutofit fontScale="85000" lnSpcReduction="20000"/>
          </a:bodyPr>
          <a:lstStyle/>
          <a:p>
            <a:pPr marL="0" indent="0">
              <a:buNone/>
            </a:pPr>
            <a:r>
              <a:rPr lang="en-US" dirty="0" smtClean="0"/>
              <a:t>double[] values = new values[100]; // 100 bins</a:t>
            </a:r>
          </a:p>
          <a:p>
            <a:pPr marL="0" indent="0">
              <a:buNone/>
            </a:pPr>
            <a:r>
              <a:rPr lang="en-US" dirty="0" smtClean="0"/>
              <a:t>values[3]  to access 4</a:t>
            </a:r>
            <a:r>
              <a:rPr lang="en-US" baseline="30000" dirty="0" smtClean="0"/>
              <a:t>th</a:t>
            </a:r>
            <a:r>
              <a:rPr lang="en-US" dirty="0" smtClean="0"/>
              <a:t> bin (bin 3).</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you can use a literal (</a:t>
            </a:r>
            <a:r>
              <a:rPr lang="en-US" dirty="0" err="1" smtClean="0"/>
              <a:t>e.g</a:t>
            </a:r>
            <a:r>
              <a:rPr lang="en-US" dirty="0" smtClean="0"/>
              <a:t>, 3, 4) or a variable as the bin index:</a:t>
            </a:r>
          </a:p>
          <a:p>
            <a:pPr marL="0" indent="0">
              <a:buNone/>
            </a:pPr>
            <a:r>
              <a:rPr lang="en-US" dirty="0" err="1" smtClean="0"/>
              <a:t>int</a:t>
            </a:r>
            <a:r>
              <a:rPr lang="en-US" dirty="0" smtClean="0"/>
              <a:t> i = 5;</a:t>
            </a:r>
          </a:p>
          <a:p>
            <a:pPr marL="0" indent="0">
              <a:buNone/>
            </a:pPr>
            <a:r>
              <a:rPr lang="en-US" dirty="0" smtClean="0"/>
              <a:t>values[i] to access bin i</a:t>
            </a:r>
            <a:endParaRPr lang="en-US" dirty="0"/>
          </a:p>
          <a:p>
            <a:pPr marL="0" indent="0">
              <a:buNone/>
            </a:pPr>
            <a:endParaRPr lang="en-US" dirty="0" smtClean="0"/>
          </a:p>
          <a:p>
            <a:pPr marL="0" indent="0">
              <a:buNone/>
            </a:pPr>
            <a:r>
              <a:rPr lang="en-US" dirty="0" smtClean="0"/>
              <a:t>the index MUST BE AN INTEGER TYPE</a:t>
            </a:r>
          </a:p>
          <a:p>
            <a:pPr marL="0" indent="0">
              <a:buNone/>
            </a:pPr>
            <a:r>
              <a:rPr lang="en-US" dirty="0" smtClean="0"/>
              <a:t>values[5.5] </a:t>
            </a:r>
            <a:r>
              <a:rPr lang="en-US" dirty="0" smtClean="0">
                <a:sym typeface="Wingdings" pitchFamily="2" charset="2"/>
              </a:rPr>
              <a:t> doesn’t make sense</a:t>
            </a:r>
          </a:p>
          <a:p>
            <a:pPr marL="0" indent="0">
              <a:buNone/>
            </a:pPr>
            <a:r>
              <a:rPr lang="en-US" dirty="0" smtClean="0">
                <a:sym typeface="Wingdings" pitchFamily="2" charset="2"/>
              </a:rPr>
              <a:t>values[“</a:t>
            </a:r>
            <a:r>
              <a:rPr lang="en-US" dirty="0" err="1" smtClean="0">
                <a:sym typeface="Wingdings" pitchFamily="2" charset="2"/>
              </a:rPr>
              <a:t>yo</a:t>
            </a:r>
            <a:r>
              <a:rPr lang="en-US" dirty="0" smtClean="0">
                <a:sym typeface="Wingdings" pitchFamily="2" charset="2"/>
              </a:rPr>
              <a:t>!”]  doesn’t make sense</a:t>
            </a:r>
          </a:p>
          <a:p>
            <a:pPr marL="0" indent="0">
              <a:buNone/>
            </a:pPr>
            <a:r>
              <a:rPr lang="en-US" dirty="0" smtClean="0">
                <a:sym typeface="Wingdings" pitchFamily="2" charset="2"/>
              </a:rPr>
              <a:t>values[false]  doesn’t make sense</a:t>
            </a:r>
            <a:endParaRPr lang="en-US" dirty="0"/>
          </a:p>
        </p:txBody>
      </p:sp>
      <p:sp>
        <p:nvSpPr>
          <p:cNvPr id="4" name="直方体 3"/>
          <p:cNvSpPr/>
          <p:nvPr/>
        </p:nvSpPr>
        <p:spPr>
          <a:xfrm>
            <a:off x="1835695"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a:t>
            </a:r>
            <a:endParaRPr lang="en-CA" sz="1000" dirty="0"/>
          </a:p>
        </p:txBody>
      </p:sp>
      <p:sp>
        <p:nvSpPr>
          <p:cNvPr id="9" name="直方体 8"/>
          <p:cNvSpPr/>
          <p:nvPr/>
        </p:nvSpPr>
        <p:spPr>
          <a:xfrm>
            <a:off x="2339752"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10" name="直方体 9"/>
          <p:cNvSpPr/>
          <p:nvPr/>
        </p:nvSpPr>
        <p:spPr>
          <a:xfrm>
            <a:off x="2843807"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CA" sz="1000" dirty="0"/>
          </a:p>
        </p:txBody>
      </p:sp>
      <p:sp>
        <p:nvSpPr>
          <p:cNvPr id="11" name="直方体 10"/>
          <p:cNvSpPr/>
          <p:nvPr/>
        </p:nvSpPr>
        <p:spPr>
          <a:xfrm>
            <a:off x="3347863"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n-CA" sz="1000" dirty="0"/>
          </a:p>
        </p:txBody>
      </p:sp>
      <p:sp>
        <p:nvSpPr>
          <p:cNvPr id="12" name="直方体 11"/>
          <p:cNvSpPr/>
          <p:nvPr/>
        </p:nvSpPr>
        <p:spPr>
          <a:xfrm>
            <a:off x="3851919"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endParaRPr lang="en-CA" sz="1000" dirty="0"/>
          </a:p>
        </p:txBody>
      </p:sp>
      <p:sp>
        <p:nvSpPr>
          <p:cNvPr id="13" name="直方体 12"/>
          <p:cNvSpPr/>
          <p:nvPr/>
        </p:nvSpPr>
        <p:spPr>
          <a:xfrm>
            <a:off x="4355976" y="2420888"/>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99</a:t>
            </a:r>
            <a:endParaRPr lang="en-CA" sz="1000" dirty="0"/>
          </a:p>
        </p:txBody>
      </p:sp>
    </p:spTree>
    <p:extLst>
      <p:ext uri="{BB962C8B-B14F-4D97-AF65-F5344CB8AC3E}">
        <p14:creationId xmlns:p14="http://schemas.microsoft.com/office/powerpoint/2010/main" val="41707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9" grpId="0" animBg="1"/>
      <p:bldP spid="10" grpId="0" animBg="1"/>
      <p:bldP spid="11" grpId="0" animBg="1"/>
      <p:bldP spid="12" grpId="0" animBg="1"/>
      <p:bldP spid="13" grpId="0" animBg="1"/>
    </p:bld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make an array of integers of size three, and put three numbers into it: </a:t>
            </a:r>
            <a:r>
              <a:rPr lang="en-US" altLang="ja-JP" dirty="0" smtClean="0"/>
              <a:t>10, 40, 5</a:t>
            </a:r>
          </a:p>
          <a:p>
            <a:pPr marL="0" indent="0">
              <a:buNone/>
            </a:pPr>
            <a:endParaRPr lang="en-US" altLang="ja-JP" dirty="0"/>
          </a:p>
          <a:p>
            <a:pPr marL="0" indent="0">
              <a:buNone/>
            </a:pPr>
            <a:endParaRPr kumimoji="1" lang="en-US" altLang="ja-JP" dirty="0" smtClean="0"/>
          </a:p>
        </p:txBody>
      </p:sp>
      <p:sp>
        <p:nvSpPr>
          <p:cNvPr id="4" name="直方体 4"/>
          <p:cNvSpPr/>
          <p:nvPr/>
        </p:nvSpPr>
        <p:spPr>
          <a:xfrm>
            <a:off x="1691680" y="3994304"/>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5" name="直方体 5"/>
          <p:cNvSpPr/>
          <p:nvPr/>
        </p:nvSpPr>
        <p:spPr>
          <a:xfrm>
            <a:off x="2598197" y="3994305"/>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6" name="直方体 6"/>
          <p:cNvSpPr/>
          <p:nvPr/>
        </p:nvSpPr>
        <p:spPr>
          <a:xfrm>
            <a:off x="3534301" y="3994305"/>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int</a:t>
            </a:r>
            <a:r>
              <a:rPr lang="en-US" sz="2000" dirty="0" smtClean="0"/>
              <a:t> (4B)</a:t>
            </a:r>
            <a:endParaRPr lang="en-CA" sz="1000" dirty="0"/>
          </a:p>
        </p:txBody>
      </p:sp>
      <p:sp>
        <p:nvSpPr>
          <p:cNvPr id="8" name="テキスト ボックス 8"/>
          <p:cNvSpPr txBox="1"/>
          <p:nvPr/>
        </p:nvSpPr>
        <p:spPr>
          <a:xfrm>
            <a:off x="1971635" y="4705980"/>
            <a:ext cx="3896510" cy="523220"/>
          </a:xfrm>
          <a:prstGeom prst="rect">
            <a:avLst/>
          </a:prstGeom>
          <a:noFill/>
        </p:spPr>
        <p:txBody>
          <a:bodyPr wrap="square" rtlCol="0">
            <a:spAutoFit/>
          </a:bodyPr>
          <a:lstStyle/>
          <a:p>
            <a:r>
              <a:rPr lang="en-US" sz="2800" dirty="0" smtClean="0"/>
              <a:t>0        1         2       </a:t>
            </a:r>
            <a:endParaRPr lang="en-CA" sz="2800" dirty="0"/>
          </a:p>
        </p:txBody>
      </p:sp>
      <p:sp>
        <p:nvSpPr>
          <p:cNvPr id="9" name="テキスト ボックス 8"/>
          <p:cNvSpPr txBox="1"/>
          <p:nvPr/>
        </p:nvSpPr>
        <p:spPr>
          <a:xfrm>
            <a:off x="1772483" y="3471084"/>
            <a:ext cx="2884359" cy="523220"/>
          </a:xfrm>
          <a:prstGeom prst="rect">
            <a:avLst/>
          </a:prstGeom>
          <a:noFill/>
        </p:spPr>
        <p:txBody>
          <a:bodyPr wrap="square" rtlCol="0">
            <a:spAutoFit/>
          </a:bodyPr>
          <a:lstStyle/>
          <a:p>
            <a:r>
              <a:rPr lang="en-US" sz="2800" dirty="0" smtClean="0"/>
              <a:t>  10         40      5</a:t>
            </a:r>
            <a:endParaRPr lang="en-CA" sz="2800" dirty="0"/>
          </a:p>
        </p:txBody>
      </p:sp>
    </p:spTree>
    <p:extLst>
      <p:ext uri="{BB962C8B-B14F-4D97-AF65-F5344CB8AC3E}">
        <p14:creationId xmlns:p14="http://schemas.microsoft.com/office/powerpoint/2010/main" val="3000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 </a:t>
            </a:r>
            <a:r>
              <a:rPr kumimoji="1" lang="en-US" altLang="ja-JP" dirty="0" err="1" smtClean="0"/>
              <a:t>cont</a:t>
            </a:r>
            <a:r>
              <a:rPr kumimoji="1" lang="en-US" altLang="ja-JP" dirty="0" smtClean="0"/>
              <a:t>…</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make an array of Strings of size three, and put three messages into it: “</a:t>
            </a:r>
            <a:r>
              <a:rPr kumimoji="1" lang="en-US" altLang="ja-JP" dirty="0" err="1" smtClean="0"/>
              <a:t>woah</a:t>
            </a:r>
            <a:r>
              <a:rPr kumimoji="1" lang="en-US" altLang="ja-JP" dirty="0" smtClean="0"/>
              <a:t>!”  “hey there” “nice day”</a:t>
            </a:r>
            <a:endParaRPr lang="en-US" altLang="ja-JP" dirty="0" smtClean="0"/>
          </a:p>
          <a:p>
            <a:pPr marL="0" indent="0">
              <a:buNone/>
            </a:pPr>
            <a:endParaRPr lang="en-US" altLang="ja-JP" dirty="0"/>
          </a:p>
          <a:p>
            <a:pPr marL="0" indent="0">
              <a:buNone/>
            </a:pPr>
            <a:endParaRPr kumimoji="1" lang="en-US" altLang="ja-JP" dirty="0" smtClean="0"/>
          </a:p>
        </p:txBody>
      </p:sp>
      <p:sp>
        <p:nvSpPr>
          <p:cNvPr id="4" name="直方体 4"/>
          <p:cNvSpPr/>
          <p:nvPr/>
        </p:nvSpPr>
        <p:spPr>
          <a:xfrm>
            <a:off x="1691680" y="3994304"/>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String</a:t>
            </a:r>
            <a:endParaRPr lang="en-CA" sz="1000" dirty="0"/>
          </a:p>
        </p:txBody>
      </p:sp>
      <p:sp>
        <p:nvSpPr>
          <p:cNvPr id="5" name="直方体 5"/>
          <p:cNvSpPr/>
          <p:nvPr/>
        </p:nvSpPr>
        <p:spPr>
          <a:xfrm>
            <a:off x="2598197" y="3994305"/>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String</a:t>
            </a:r>
            <a:endParaRPr lang="en-CA" sz="1000" dirty="0"/>
          </a:p>
        </p:txBody>
      </p:sp>
      <p:sp>
        <p:nvSpPr>
          <p:cNvPr id="6" name="直方体 6"/>
          <p:cNvSpPr/>
          <p:nvPr/>
        </p:nvSpPr>
        <p:spPr>
          <a:xfrm>
            <a:off x="3534301" y="3994305"/>
            <a:ext cx="112254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String</a:t>
            </a:r>
            <a:endParaRPr lang="en-CA" sz="1000" dirty="0"/>
          </a:p>
        </p:txBody>
      </p:sp>
      <p:sp>
        <p:nvSpPr>
          <p:cNvPr id="8" name="テキスト ボックス 8"/>
          <p:cNvSpPr txBox="1"/>
          <p:nvPr/>
        </p:nvSpPr>
        <p:spPr>
          <a:xfrm>
            <a:off x="1971635" y="4705980"/>
            <a:ext cx="3896510" cy="523220"/>
          </a:xfrm>
          <a:prstGeom prst="rect">
            <a:avLst/>
          </a:prstGeom>
          <a:noFill/>
        </p:spPr>
        <p:txBody>
          <a:bodyPr wrap="square" rtlCol="0">
            <a:spAutoFit/>
          </a:bodyPr>
          <a:lstStyle/>
          <a:p>
            <a:r>
              <a:rPr lang="en-US" sz="2800" dirty="0" smtClean="0"/>
              <a:t>0        1         2       </a:t>
            </a:r>
            <a:endParaRPr lang="en-CA" sz="2800" dirty="0"/>
          </a:p>
        </p:txBody>
      </p:sp>
      <p:sp>
        <p:nvSpPr>
          <p:cNvPr id="9" name="テキスト ボックス 8"/>
          <p:cNvSpPr txBox="1"/>
          <p:nvPr/>
        </p:nvSpPr>
        <p:spPr>
          <a:xfrm rot="19407239">
            <a:off x="1843309" y="3435574"/>
            <a:ext cx="1183511" cy="523220"/>
          </a:xfrm>
          <a:prstGeom prst="rect">
            <a:avLst/>
          </a:prstGeom>
          <a:noFill/>
        </p:spPr>
        <p:txBody>
          <a:bodyPr wrap="square" rtlCol="0">
            <a:spAutoFit/>
          </a:bodyPr>
          <a:lstStyle/>
          <a:p>
            <a:r>
              <a:rPr lang="en-US" sz="2800" dirty="0" err="1" smtClean="0"/>
              <a:t>Woah</a:t>
            </a:r>
            <a:r>
              <a:rPr lang="en-US" sz="2800" dirty="0" smtClean="0"/>
              <a:t>!</a:t>
            </a:r>
            <a:endParaRPr lang="en-CA" sz="2800" dirty="0"/>
          </a:p>
        </p:txBody>
      </p:sp>
      <p:sp>
        <p:nvSpPr>
          <p:cNvPr id="10" name="テキスト ボックス 8"/>
          <p:cNvSpPr txBox="1"/>
          <p:nvPr/>
        </p:nvSpPr>
        <p:spPr>
          <a:xfrm rot="19407239">
            <a:off x="2691213" y="3281402"/>
            <a:ext cx="1779712" cy="523220"/>
          </a:xfrm>
          <a:prstGeom prst="rect">
            <a:avLst/>
          </a:prstGeom>
          <a:noFill/>
        </p:spPr>
        <p:txBody>
          <a:bodyPr wrap="square" rtlCol="0">
            <a:spAutoFit/>
          </a:bodyPr>
          <a:lstStyle/>
          <a:p>
            <a:r>
              <a:rPr lang="en-US" sz="2800" dirty="0" smtClean="0"/>
              <a:t>hey there</a:t>
            </a:r>
            <a:endParaRPr lang="en-CA" sz="2800" dirty="0"/>
          </a:p>
        </p:txBody>
      </p:sp>
      <p:sp>
        <p:nvSpPr>
          <p:cNvPr id="11" name="テキスト ボックス 8"/>
          <p:cNvSpPr txBox="1"/>
          <p:nvPr/>
        </p:nvSpPr>
        <p:spPr>
          <a:xfrm rot="19407239">
            <a:off x="3737399" y="3258064"/>
            <a:ext cx="1779712" cy="523220"/>
          </a:xfrm>
          <a:prstGeom prst="rect">
            <a:avLst/>
          </a:prstGeom>
          <a:noFill/>
        </p:spPr>
        <p:txBody>
          <a:bodyPr wrap="square" rtlCol="0">
            <a:spAutoFit/>
          </a:bodyPr>
          <a:lstStyle/>
          <a:p>
            <a:r>
              <a:rPr lang="en-US" sz="2800" dirty="0" smtClean="0"/>
              <a:t>nice day</a:t>
            </a:r>
            <a:endParaRPr lang="en-CA" sz="2800" dirty="0"/>
          </a:p>
        </p:txBody>
      </p:sp>
    </p:spTree>
    <p:extLst>
      <p:ext uri="{BB962C8B-B14F-4D97-AF65-F5344CB8AC3E}">
        <p14:creationId xmlns:p14="http://schemas.microsoft.com/office/powerpoint/2010/main" val="25071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p:bldP spid="11" grpId="0"/>
    </p:bld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 </a:t>
            </a:r>
            <a:r>
              <a:rPr kumimoji="1" lang="en-US" altLang="ja-JP" dirty="0" err="1" smtClean="0"/>
              <a:t>cont</a:t>
            </a:r>
            <a:r>
              <a:rPr kumimoji="1" lang="en-US" altLang="ja-JP" dirty="0" smtClean="0"/>
              <a:t>…</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Use the arrays to print out the three messages at different locations</a:t>
            </a:r>
          </a:p>
        </p:txBody>
      </p:sp>
    </p:spTree>
    <p:extLst>
      <p:ext uri="{BB962C8B-B14F-4D97-AF65-F5344CB8AC3E}">
        <p14:creationId xmlns:p14="http://schemas.microsoft.com/office/powerpoint/2010/main" val="3693229230"/>
      </p:ext>
    </p:extLst>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progress-</a:t>
            </a:r>
            <a:endParaRPr lang="en-US" dirty="0"/>
          </a:p>
        </p:txBody>
      </p:sp>
      <p:sp>
        <p:nvSpPr>
          <p:cNvPr id="3" name="Content Placeholder 2"/>
          <p:cNvSpPr>
            <a:spLocks noGrp="1"/>
          </p:cNvSpPr>
          <p:nvPr>
            <p:ph idx="1"/>
          </p:nvPr>
        </p:nvSpPr>
        <p:spPr/>
        <p:txBody>
          <a:bodyPr/>
          <a:lstStyle/>
          <a:p>
            <a:pPr marL="0" indent="0">
              <a:buNone/>
            </a:pPr>
            <a:r>
              <a:rPr lang="en-US" dirty="0" smtClean="0"/>
              <a:t>Only made one variable, not three</a:t>
            </a:r>
          </a:p>
          <a:p>
            <a:pPr marL="0" indent="0">
              <a:buNone/>
            </a:pPr>
            <a:r>
              <a:rPr lang="en-US" dirty="0" smtClean="0"/>
              <a:t>But still copy pasted code.. Any ideas?</a:t>
            </a:r>
          </a:p>
          <a:p>
            <a:pPr marL="0" indent="0">
              <a:buNone/>
            </a:pPr>
            <a:endParaRPr lang="en-US" dirty="0"/>
          </a:p>
          <a:p>
            <a:pPr marL="0" indent="0">
              <a:buNone/>
            </a:pPr>
            <a:r>
              <a:rPr lang="en-US" dirty="0" smtClean="0"/>
              <a:t>Use a for loop to go through the array bins 0,1,2</a:t>
            </a:r>
          </a:p>
          <a:p>
            <a:pPr marL="0" indent="0">
              <a:buNone/>
            </a:pPr>
            <a:r>
              <a:rPr lang="en-US" dirty="0" smtClean="0"/>
              <a:t>Change sizes[0] to sizes[</a:t>
            </a:r>
            <a:r>
              <a:rPr lang="en-US" dirty="0" err="1" smtClean="0"/>
              <a:t>i</a:t>
            </a:r>
            <a:r>
              <a:rPr lang="en-US" dirty="0" smtClean="0"/>
              <a:t>]</a:t>
            </a:r>
            <a:endParaRPr lang="en-US" dirty="0"/>
          </a:p>
        </p:txBody>
      </p:sp>
    </p:spTree>
    <p:extLst>
      <p:ext uri="{BB962C8B-B14F-4D97-AF65-F5344CB8AC3E}">
        <p14:creationId xmlns:p14="http://schemas.microsoft.com/office/powerpoint/2010/main" val="83393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Add two more lines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Two things:</a:t>
            </a:r>
          </a:p>
          <a:p>
            <a:pPr marL="0" indent="0">
              <a:buNone/>
            </a:pPr>
            <a:r>
              <a:rPr lang="en-US" altLang="ja-JP" dirty="0"/>
              <a:t>	</a:t>
            </a:r>
            <a:r>
              <a:rPr lang="en-US" altLang="ja-JP" dirty="0" smtClean="0"/>
              <a:t>- make the arrays bigger</a:t>
            </a:r>
          </a:p>
          <a:p>
            <a:pPr marL="0" indent="0">
              <a:buNone/>
            </a:pPr>
            <a:r>
              <a:rPr kumimoji="1" lang="en-US" altLang="ja-JP" dirty="0"/>
              <a:t>	</a:t>
            </a:r>
            <a:r>
              <a:rPr kumimoji="1" lang="en-US" altLang="ja-JP" dirty="0" smtClean="0"/>
              <a:t>- store the new data</a:t>
            </a:r>
          </a:p>
          <a:p>
            <a:pPr marL="0" indent="0">
              <a:buNone/>
            </a:pPr>
            <a:endParaRPr kumimoji="1" lang="en-US" altLang="ja-JP" dirty="0" smtClean="0"/>
          </a:p>
          <a:p>
            <a:pPr marL="0" indent="0">
              <a:buNone/>
            </a:pPr>
            <a:r>
              <a:rPr lang="en-US" altLang="ja-JP" dirty="0" smtClean="0"/>
              <a:t>And everything else still works.</a:t>
            </a:r>
            <a:endParaRPr kumimoji="1" lang="ja-JP" altLang="en-US" dirty="0"/>
          </a:p>
        </p:txBody>
      </p:sp>
    </p:spTree>
    <p:extLst>
      <p:ext uri="{BB962C8B-B14F-4D97-AF65-F5344CB8AC3E}">
        <p14:creationId xmlns:p14="http://schemas.microsoft.com/office/powerpoint/2010/main" val="3143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comments to the program</a:t>
            </a:r>
            <a:endParaRPr lang="en-US" dirty="0"/>
          </a:p>
        </p:txBody>
      </p:sp>
      <p:sp>
        <p:nvSpPr>
          <p:cNvPr id="3" name="Content Placeholder 2"/>
          <p:cNvSpPr>
            <a:spLocks noGrp="1"/>
          </p:cNvSpPr>
          <p:nvPr>
            <p:ph idx="1"/>
          </p:nvPr>
        </p:nvSpPr>
        <p:spPr/>
        <p:txBody>
          <a:bodyPr numCol="2">
            <a:normAutofit fontScale="47500" lnSpcReduction="20000"/>
          </a:bodyPr>
          <a:lstStyle/>
          <a:p>
            <a:pPr marL="0" indent="0">
              <a:buNone/>
            </a:pPr>
            <a:r>
              <a:rPr lang="en-US" b="1" dirty="0"/>
              <a:t>/*******************</a:t>
            </a:r>
          </a:p>
          <a:p>
            <a:pPr marL="0" indent="0">
              <a:buNone/>
            </a:pPr>
            <a:r>
              <a:rPr lang="en-US" b="1" dirty="0"/>
              <a:t>* Cat Face! Draw a cat face on the screen</a:t>
            </a:r>
          </a:p>
          <a:p>
            <a:pPr marL="0" indent="0">
              <a:buNone/>
            </a:pPr>
            <a:r>
              <a:rPr lang="en-US" b="1" dirty="0"/>
              <a:t>* author: </a:t>
            </a:r>
            <a:r>
              <a:rPr lang="en-US" b="1" dirty="0" err="1"/>
              <a:t>Teo</a:t>
            </a:r>
            <a:r>
              <a:rPr lang="en-US" b="1" dirty="0"/>
              <a:t> the dog</a:t>
            </a:r>
          </a:p>
          <a:p>
            <a:pPr marL="0" indent="0">
              <a:buNone/>
            </a:pPr>
            <a:r>
              <a:rPr lang="en-US" b="1" dirty="0"/>
              <a:t>* version: try #awesome</a:t>
            </a:r>
          </a:p>
          <a:p>
            <a:pPr marL="0" indent="0">
              <a:buNone/>
            </a:pPr>
            <a:r>
              <a:rPr lang="en-US" b="1" dirty="0"/>
              <a:t>* purpose: to show how a cat can be drawn</a:t>
            </a:r>
          </a:p>
          <a:p>
            <a:pPr marL="0" indent="0">
              <a:buNone/>
            </a:pPr>
            <a:r>
              <a:rPr lang="en-US" b="1" dirty="0"/>
              <a:t>********************/</a:t>
            </a:r>
          </a:p>
          <a:p>
            <a:pPr marL="0" indent="0">
              <a:buNone/>
            </a:pPr>
            <a:r>
              <a:rPr lang="en-US" b="1" dirty="0"/>
              <a:t> </a:t>
            </a:r>
          </a:p>
          <a:p>
            <a:pPr marL="0" indent="0">
              <a:buNone/>
            </a:pPr>
            <a:r>
              <a:rPr lang="en-US" b="1" dirty="0"/>
              <a:t>size(500,500); // make a 500x500 canvas</a:t>
            </a:r>
          </a:p>
          <a:p>
            <a:pPr marL="0" indent="0">
              <a:buNone/>
            </a:pPr>
            <a:r>
              <a:rPr lang="en-US" b="1" dirty="0"/>
              <a:t> </a:t>
            </a:r>
          </a:p>
          <a:p>
            <a:pPr marL="0" indent="0">
              <a:buNone/>
            </a:pPr>
            <a:r>
              <a:rPr lang="en-US" b="1" dirty="0"/>
              <a:t>//draw the head</a:t>
            </a:r>
          </a:p>
          <a:p>
            <a:pPr marL="0" indent="0">
              <a:buNone/>
            </a:pPr>
            <a:r>
              <a:rPr lang="en-US" b="1" dirty="0"/>
              <a:t>ellipse(250,250,300,300);</a:t>
            </a:r>
          </a:p>
          <a:p>
            <a:pPr marL="0" indent="0">
              <a:buNone/>
            </a:pPr>
            <a:r>
              <a:rPr lang="en-US" b="1" dirty="0"/>
              <a:t> </a:t>
            </a:r>
          </a:p>
          <a:p>
            <a:pPr marL="0" indent="0">
              <a:buNone/>
            </a:pPr>
            <a:r>
              <a:rPr lang="en-US" b="1" dirty="0"/>
              <a:t>//draw the ears</a:t>
            </a:r>
          </a:p>
          <a:p>
            <a:pPr marL="0" indent="0">
              <a:buNone/>
            </a:pPr>
            <a:r>
              <a:rPr lang="en-US" b="1" dirty="0"/>
              <a:t>triangle(375,80,300,150,400,200);</a:t>
            </a:r>
          </a:p>
          <a:p>
            <a:pPr marL="0" indent="0">
              <a:buNone/>
            </a:pPr>
            <a:r>
              <a:rPr lang="en-US" b="1" dirty="0"/>
              <a:t>triangle(125,80,200,150,100,200);</a:t>
            </a:r>
          </a:p>
          <a:p>
            <a:pPr marL="0" indent="0">
              <a:buNone/>
            </a:pPr>
            <a:r>
              <a:rPr lang="en-US" b="1" dirty="0"/>
              <a:t> </a:t>
            </a:r>
          </a:p>
          <a:p>
            <a:pPr marL="0" indent="0">
              <a:buNone/>
            </a:pPr>
            <a:r>
              <a:rPr lang="en-US" b="1" dirty="0"/>
              <a:t>//draw the eyes</a:t>
            </a:r>
          </a:p>
          <a:p>
            <a:pPr marL="0" indent="0">
              <a:buNone/>
            </a:pPr>
            <a:r>
              <a:rPr lang="en-US" b="1" dirty="0" smtClean="0"/>
              <a:t>ellipse(175,225,60,30</a:t>
            </a:r>
            <a:r>
              <a:rPr lang="en-US" b="1" dirty="0"/>
              <a:t>); // left eye</a:t>
            </a:r>
          </a:p>
          <a:p>
            <a:pPr marL="0" indent="0">
              <a:buNone/>
            </a:pPr>
            <a:r>
              <a:rPr lang="en-US" b="1" dirty="0"/>
              <a:t>ellipse(175,225,15,30);</a:t>
            </a:r>
          </a:p>
          <a:p>
            <a:pPr marL="0" indent="0">
              <a:buNone/>
            </a:pPr>
            <a:r>
              <a:rPr lang="en-US" b="1" dirty="0" smtClean="0"/>
              <a:t>ellipse(325,225,60,30</a:t>
            </a:r>
            <a:r>
              <a:rPr lang="en-US" b="1" dirty="0"/>
              <a:t>); // right eye</a:t>
            </a:r>
          </a:p>
          <a:p>
            <a:pPr marL="0" indent="0">
              <a:buNone/>
            </a:pPr>
            <a:r>
              <a:rPr lang="en-US" b="1" dirty="0"/>
              <a:t>ellipse(325,225,15,30);</a:t>
            </a:r>
          </a:p>
          <a:p>
            <a:pPr marL="0" indent="0">
              <a:buNone/>
            </a:pPr>
            <a:r>
              <a:rPr lang="en-US" b="1" dirty="0"/>
              <a:t> </a:t>
            </a:r>
          </a:p>
          <a:p>
            <a:pPr marL="0" indent="0">
              <a:buNone/>
            </a:pPr>
            <a:r>
              <a:rPr lang="en-US" b="1" dirty="0"/>
              <a:t>//whiskers!</a:t>
            </a:r>
          </a:p>
          <a:p>
            <a:pPr marL="0" indent="0">
              <a:buNone/>
            </a:pPr>
            <a:r>
              <a:rPr lang="en-US" b="1" dirty="0"/>
              <a:t>line(250,300,200,275);</a:t>
            </a:r>
          </a:p>
          <a:p>
            <a:pPr marL="0" indent="0">
              <a:buNone/>
            </a:pPr>
            <a:r>
              <a:rPr lang="en-US" b="1" dirty="0"/>
              <a:t>line(250,300,300,275);</a:t>
            </a:r>
          </a:p>
          <a:p>
            <a:pPr marL="0" indent="0">
              <a:buNone/>
            </a:pPr>
            <a:r>
              <a:rPr lang="en-US" b="1" dirty="0"/>
              <a:t>line(250,300,190,300);</a:t>
            </a:r>
          </a:p>
          <a:p>
            <a:pPr marL="0" indent="0">
              <a:buNone/>
            </a:pPr>
            <a:r>
              <a:rPr lang="en-US" b="1" dirty="0"/>
              <a:t>line(250,300,310,300);</a:t>
            </a:r>
          </a:p>
          <a:p>
            <a:pPr marL="0" indent="0">
              <a:buNone/>
            </a:pPr>
            <a:r>
              <a:rPr lang="en-US" b="1" dirty="0"/>
              <a:t>line(250,300,200,325);</a:t>
            </a:r>
          </a:p>
          <a:p>
            <a:pPr marL="0" indent="0">
              <a:buNone/>
            </a:pPr>
            <a:r>
              <a:rPr lang="en-US" b="1" dirty="0"/>
              <a:t>line(250,300,300,325);</a:t>
            </a:r>
          </a:p>
          <a:p>
            <a:pPr marL="0" indent="0">
              <a:buNone/>
            </a:pPr>
            <a:r>
              <a:rPr lang="en-US" b="1" dirty="0"/>
              <a:t> </a:t>
            </a:r>
          </a:p>
          <a:p>
            <a:pPr marL="0" indent="0">
              <a:buNone/>
            </a:pPr>
            <a:r>
              <a:rPr lang="en-US" b="1" dirty="0"/>
              <a:t>// draw the nose. draw after whiskers for nice overlap effect</a:t>
            </a:r>
          </a:p>
          <a:p>
            <a:pPr marL="0" indent="0">
              <a:buNone/>
            </a:pPr>
            <a:r>
              <a:rPr lang="en-US" b="1" dirty="0"/>
              <a:t>ellipse(250,300,30,30</a:t>
            </a:r>
            <a:r>
              <a:rPr lang="en-US" b="1" dirty="0" smtClean="0"/>
              <a:t>);</a:t>
            </a:r>
            <a:endParaRPr lang="en-US" b="1" dirty="0"/>
          </a:p>
        </p:txBody>
      </p:sp>
    </p:spTree>
    <p:extLst>
      <p:ext uri="{BB962C8B-B14F-4D97-AF65-F5344CB8AC3E}">
        <p14:creationId xmlns:p14="http://schemas.microsoft.com/office/powerpoint/2010/main" val="13922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xEl>
                                              <p:pRg st="27" end="27"/>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
                                            <p:txEl>
                                              <p:pRg st="29" end="29"/>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
                                            <p:txEl>
                                              <p:pRg st="30" end="3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
                                            <p:txEl>
                                              <p:pRg st="31" end="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Make arrays of size 8, one for x, one for y</a:t>
            </a:r>
          </a:p>
          <a:p>
            <a:pPr marL="0" indent="0">
              <a:buNone/>
            </a:pPr>
            <a:r>
              <a:rPr lang="en-US" altLang="ja-JP" dirty="0"/>
              <a:t> </a:t>
            </a:r>
            <a:r>
              <a:rPr lang="en-US" altLang="ja-JP" dirty="0" smtClean="0"/>
              <a:t>- fill it with 8 random points at program start</a:t>
            </a:r>
          </a:p>
          <a:p>
            <a:pPr marL="0" indent="0">
              <a:buNone/>
            </a:pPr>
            <a:r>
              <a:rPr kumimoji="1" lang="en-US" altLang="ja-JP" dirty="0"/>
              <a:t> </a:t>
            </a:r>
            <a:r>
              <a:rPr kumimoji="1" lang="en-US" altLang="ja-JP" dirty="0" smtClean="0"/>
              <a:t>- draw lines from the mouse to those points</a:t>
            </a:r>
          </a:p>
          <a:p>
            <a:pPr marL="0" indent="0">
              <a:buNone/>
            </a:pPr>
            <a:r>
              <a:rPr lang="en-US" altLang="ja-JP" dirty="0"/>
              <a:t> </a:t>
            </a:r>
            <a:r>
              <a:rPr lang="en-US" altLang="ja-JP" dirty="0" smtClean="0"/>
              <a:t>- if the mouse is pressed, make new random  	points</a:t>
            </a:r>
          </a:p>
          <a:p>
            <a:pPr marL="0" indent="0">
              <a:buNone/>
            </a:pPr>
            <a:endParaRPr kumimoji="1" lang="en-US" altLang="ja-JP" dirty="0"/>
          </a:p>
          <a:p>
            <a:pPr marL="0" indent="0">
              <a:buNone/>
            </a:pPr>
            <a:r>
              <a:rPr lang="en-US" altLang="ja-JP" dirty="0" smtClean="0"/>
              <a:t>Scale up to 1000;</a:t>
            </a:r>
            <a:endParaRPr kumimoji="1" lang="ja-JP" altLang="en-US" dirty="0"/>
          </a:p>
        </p:txBody>
      </p:sp>
    </p:spTree>
    <p:extLst>
      <p:ext uri="{BB962C8B-B14F-4D97-AF65-F5344CB8AC3E}">
        <p14:creationId xmlns:p14="http://schemas.microsoft.com/office/powerpoint/2010/main" val="81108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Update: draw a boundin</a:t>
            </a:r>
            <a:r>
              <a:rPr lang="en-US" altLang="ja-JP" dirty="0" smtClean="0"/>
              <a:t>g box, a box that fits the points as best as possible</a:t>
            </a:r>
            <a:endParaRPr kumimoji="1" lang="ja-JP" altLang="en-US" dirty="0"/>
          </a:p>
        </p:txBody>
      </p:sp>
      <p:sp>
        <p:nvSpPr>
          <p:cNvPr id="3" name="Content Placeholder 2"/>
          <p:cNvSpPr>
            <a:spLocks noGrp="1"/>
          </p:cNvSpPr>
          <p:nvPr>
            <p:ph idx="1"/>
          </p:nvPr>
        </p:nvSpPr>
        <p:spPr>
          <a:xfrm>
            <a:off x="457200" y="1600200"/>
            <a:ext cx="5410944" cy="4525963"/>
          </a:xfrm>
        </p:spPr>
        <p:txBody>
          <a:bodyPr/>
          <a:lstStyle/>
          <a:p>
            <a:pPr marL="0" indent="0">
              <a:buNone/>
            </a:pPr>
            <a:r>
              <a:rPr kumimoji="1" lang="en-US" altLang="ja-JP" dirty="0" smtClean="0"/>
              <a:t>Including the mouse</a:t>
            </a:r>
          </a:p>
          <a:p>
            <a:pPr marL="0" indent="0">
              <a:buNone/>
            </a:pPr>
            <a:r>
              <a:rPr kumimoji="1" lang="en-US" altLang="ja-JP" dirty="0" smtClean="0"/>
              <a:t>Find th</a:t>
            </a:r>
            <a:r>
              <a:rPr lang="en-US" altLang="ja-JP" dirty="0" smtClean="0"/>
              <a:t>e smallest X and Y of all the points. This is the top left</a:t>
            </a:r>
          </a:p>
          <a:p>
            <a:pPr marL="0" indent="0">
              <a:buNone/>
            </a:pPr>
            <a:r>
              <a:rPr kumimoji="1" lang="en-US" altLang="ja-JP" dirty="0" smtClean="0"/>
              <a:t>Find the largest X and Y of all the points. This is the bottom right</a:t>
            </a:r>
            <a:endParaRPr kumimoji="1" lang="ja-JP" altLang="en-US" dirty="0"/>
          </a:p>
        </p:txBody>
      </p:sp>
      <p:pic>
        <p:nvPicPr>
          <p:cNvPr id="4" name="Picture 3"/>
          <p:cNvPicPr>
            <a:picLocks noChangeAspect="1"/>
          </p:cNvPicPr>
          <p:nvPr/>
        </p:nvPicPr>
        <p:blipFill rotWithShape="1">
          <a:blip r:embed="rId2"/>
          <a:srcRect l="1464" t="6610" r="1840" b="2223"/>
          <a:stretch/>
        </p:blipFill>
        <p:spPr>
          <a:xfrm>
            <a:off x="5868144" y="1417638"/>
            <a:ext cx="3168352" cy="3120347"/>
          </a:xfrm>
          <a:prstGeom prst="rect">
            <a:avLst/>
          </a:prstGeom>
        </p:spPr>
      </p:pic>
    </p:spTree>
    <p:extLst>
      <p:ext uri="{BB962C8B-B14F-4D97-AF65-F5344CB8AC3E}">
        <p14:creationId xmlns:p14="http://schemas.microsoft.com/office/powerpoint/2010/main" val="362837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Algorithm – smallest in array</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Make a variable for smallest</a:t>
            </a:r>
          </a:p>
          <a:p>
            <a:pPr marL="0" indent="0">
              <a:buNone/>
            </a:pPr>
            <a:r>
              <a:rPr kumimoji="1" lang="en-US" altLang="ja-JP" dirty="0" smtClean="0"/>
              <a:t>Assume mouse is smallest</a:t>
            </a:r>
          </a:p>
          <a:p>
            <a:pPr marL="0" indent="0">
              <a:buNone/>
            </a:pPr>
            <a:r>
              <a:rPr lang="en-US" altLang="ja-JP" dirty="0" smtClean="0"/>
              <a:t>Go through array – check if that new number is smaller – if so, save it. (use existing for loop)</a:t>
            </a:r>
          </a:p>
          <a:p>
            <a:pPr marL="0" indent="0">
              <a:buNone/>
            </a:pPr>
            <a:endParaRPr lang="en-US" altLang="ja-JP" dirty="0"/>
          </a:p>
          <a:p>
            <a:pPr marL="0" indent="0">
              <a:buNone/>
            </a:pPr>
            <a:r>
              <a:rPr lang="en-US" altLang="ja-JP" dirty="0" smtClean="0"/>
              <a:t>Do the same for largest.</a:t>
            </a:r>
          </a:p>
        </p:txBody>
      </p:sp>
    </p:spTree>
    <p:extLst>
      <p:ext uri="{BB962C8B-B14F-4D97-AF65-F5344CB8AC3E}">
        <p14:creationId xmlns:p14="http://schemas.microsoft.com/office/powerpoint/2010/main" val="17604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mouse explosion!</a:t>
            </a:r>
            <a:endParaRPr lang="en-US" dirty="0"/>
          </a:p>
        </p:txBody>
      </p:sp>
      <p:sp>
        <p:nvSpPr>
          <p:cNvPr id="3" name="Content Placeholder 2"/>
          <p:cNvSpPr>
            <a:spLocks noGrp="1"/>
          </p:cNvSpPr>
          <p:nvPr>
            <p:ph idx="1"/>
          </p:nvPr>
        </p:nvSpPr>
        <p:spPr>
          <a:xfrm>
            <a:off x="457200" y="1268760"/>
            <a:ext cx="8229600" cy="4857403"/>
          </a:xfrm>
        </p:spPr>
        <p:txBody>
          <a:bodyPr>
            <a:normAutofit fontScale="32500" lnSpcReduction="20000"/>
          </a:bodyPr>
          <a:lstStyle/>
          <a:p>
            <a:pPr marL="0" indent="0">
              <a:buNone/>
            </a:pPr>
            <a:r>
              <a:rPr lang="en-US" dirty="0"/>
              <a:t>float </a:t>
            </a:r>
            <a:r>
              <a:rPr lang="en-US" dirty="0" err="1"/>
              <a:t>particleX</a:t>
            </a:r>
            <a:r>
              <a:rPr lang="en-US" dirty="0"/>
              <a:t> = -1;</a:t>
            </a:r>
          </a:p>
          <a:p>
            <a:pPr marL="0" indent="0">
              <a:buNone/>
            </a:pPr>
            <a:r>
              <a:rPr lang="en-US" dirty="0"/>
              <a:t>float </a:t>
            </a:r>
            <a:r>
              <a:rPr lang="en-US" dirty="0" err="1"/>
              <a:t>particleY</a:t>
            </a:r>
            <a:r>
              <a:rPr lang="en-US" dirty="0"/>
              <a:t> = -1;</a:t>
            </a:r>
          </a:p>
          <a:p>
            <a:pPr marL="0" indent="0">
              <a:buNone/>
            </a:pPr>
            <a:r>
              <a:rPr lang="en-US" dirty="0"/>
              <a:t>float </a:t>
            </a:r>
            <a:r>
              <a:rPr lang="en-US" dirty="0" err="1"/>
              <a:t>speedX</a:t>
            </a:r>
            <a:r>
              <a:rPr lang="en-US" dirty="0"/>
              <a:t> = 0;</a:t>
            </a:r>
          </a:p>
          <a:p>
            <a:pPr marL="0" indent="0">
              <a:buNone/>
            </a:pPr>
            <a:r>
              <a:rPr lang="en-US" dirty="0"/>
              <a:t>float </a:t>
            </a:r>
            <a:r>
              <a:rPr lang="en-US" dirty="0" err="1"/>
              <a:t>speedY</a:t>
            </a:r>
            <a:r>
              <a:rPr lang="en-US" dirty="0"/>
              <a:t> = 0;</a:t>
            </a:r>
          </a:p>
          <a:p>
            <a:pPr marL="0" indent="0">
              <a:buNone/>
            </a:pPr>
            <a:r>
              <a:rPr lang="en-US" dirty="0"/>
              <a:t>final </a:t>
            </a:r>
            <a:r>
              <a:rPr lang="en-US" dirty="0" err="1"/>
              <a:t>int</a:t>
            </a:r>
            <a:r>
              <a:rPr lang="en-US" dirty="0"/>
              <a:t> MAX_SPEED = 5;</a:t>
            </a:r>
          </a:p>
          <a:p>
            <a:pPr marL="0" indent="0">
              <a:buNone/>
            </a:pPr>
            <a:endParaRPr lang="en-US" dirty="0"/>
          </a:p>
          <a:p>
            <a:pPr marL="0" indent="0">
              <a:buNone/>
            </a:pPr>
            <a:r>
              <a:rPr lang="en-US" dirty="0"/>
              <a:t>void setup()</a:t>
            </a:r>
          </a:p>
          <a:p>
            <a:pPr marL="0" indent="0">
              <a:buNone/>
            </a:pPr>
            <a:r>
              <a:rPr lang="en-US" dirty="0"/>
              <a:t>{</a:t>
            </a:r>
          </a:p>
          <a:p>
            <a:pPr marL="0" indent="0">
              <a:buNone/>
            </a:pPr>
            <a:r>
              <a:rPr lang="en-US" dirty="0"/>
              <a:t>  size(500, 500);</a:t>
            </a:r>
          </a:p>
          <a:p>
            <a:pPr marL="0" indent="0">
              <a:buNone/>
            </a:pPr>
            <a:r>
              <a:rPr lang="en-US" dirty="0"/>
              <a:t>}</a:t>
            </a:r>
          </a:p>
          <a:p>
            <a:pPr marL="0" indent="0">
              <a:buNone/>
            </a:pPr>
            <a:endParaRPr lang="en-US" dirty="0"/>
          </a:p>
          <a:p>
            <a:pPr marL="0" indent="0">
              <a:buNone/>
            </a:pPr>
            <a:endParaRPr lang="en-US" dirty="0"/>
          </a:p>
          <a:p>
            <a:pPr marL="0" indent="0">
              <a:buNone/>
            </a:pPr>
            <a:r>
              <a:rPr lang="en-US" dirty="0"/>
              <a:t>void draw()</a:t>
            </a:r>
          </a:p>
          <a:p>
            <a:pPr marL="0" indent="0">
              <a:buNone/>
            </a:pPr>
            <a:r>
              <a:rPr lang="en-US" dirty="0"/>
              <a:t>{</a:t>
            </a:r>
          </a:p>
          <a:p>
            <a:pPr marL="0" indent="0">
              <a:buNone/>
            </a:pPr>
            <a:r>
              <a:rPr lang="en-US" dirty="0"/>
              <a:t>  background(0);</a:t>
            </a:r>
          </a:p>
          <a:p>
            <a:pPr marL="0" indent="0">
              <a:buNone/>
            </a:pPr>
            <a:r>
              <a:rPr lang="en-US" dirty="0"/>
              <a:t>  </a:t>
            </a:r>
          </a:p>
          <a:p>
            <a:pPr marL="0" indent="0">
              <a:buNone/>
            </a:pPr>
            <a:r>
              <a:rPr lang="en-US" dirty="0"/>
              <a:t>  if (</a:t>
            </a:r>
            <a:r>
              <a:rPr lang="en-US" dirty="0" err="1"/>
              <a:t>particleX</a:t>
            </a:r>
            <a:r>
              <a:rPr lang="en-US" dirty="0"/>
              <a:t> &lt; 0 || </a:t>
            </a:r>
            <a:r>
              <a:rPr lang="en-US" dirty="0" err="1"/>
              <a:t>particleX</a:t>
            </a:r>
            <a:r>
              <a:rPr lang="en-US" dirty="0"/>
              <a:t> &gt;= width ||</a:t>
            </a:r>
          </a:p>
          <a:p>
            <a:pPr marL="0" indent="0">
              <a:buNone/>
            </a:pPr>
            <a:r>
              <a:rPr lang="en-US" dirty="0"/>
              <a:t>      </a:t>
            </a:r>
            <a:r>
              <a:rPr lang="en-US" dirty="0" err="1"/>
              <a:t>particleY</a:t>
            </a:r>
            <a:r>
              <a:rPr lang="en-US" dirty="0"/>
              <a:t> &lt; 0 || </a:t>
            </a:r>
            <a:r>
              <a:rPr lang="en-US" dirty="0" err="1"/>
              <a:t>particleY</a:t>
            </a:r>
            <a:r>
              <a:rPr lang="en-US" dirty="0"/>
              <a:t> &gt;= height)</a:t>
            </a:r>
          </a:p>
          <a:p>
            <a:pPr marL="0" indent="0">
              <a:buNone/>
            </a:pPr>
            <a:r>
              <a:rPr lang="en-US" dirty="0"/>
              <a:t>      {</a:t>
            </a:r>
          </a:p>
          <a:p>
            <a:pPr marL="0" indent="0">
              <a:buNone/>
            </a:pPr>
            <a:r>
              <a:rPr lang="en-US" dirty="0"/>
              <a:t>        </a:t>
            </a:r>
            <a:r>
              <a:rPr lang="en-US" dirty="0" err="1"/>
              <a:t>particleX</a:t>
            </a:r>
            <a:r>
              <a:rPr lang="en-US" dirty="0"/>
              <a:t> = </a:t>
            </a:r>
            <a:r>
              <a:rPr lang="en-US" dirty="0" err="1"/>
              <a:t>mouseX</a:t>
            </a:r>
            <a:r>
              <a:rPr lang="en-US" dirty="0"/>
              <a:t>;</a:t>
            </a:r>
          </a:p>
          <a:p>
            <a:pPr marL="0" indent="0">
              <a:buNone/>
            </a:pPr>
            <a:r>
              <a:rPr lang="en-US" dirty="0"/>
              <a:t>        </a:t>
            </a:r>
            <a:r>
              <a:rPr lang="en-US" dirty="0" err="1"/>
              <a:t>particleY</a:t>
            </a:r>
            <a:r>
              <a:rPr lang="en-US" dirty="0"/>
              <a:t> = </a:t>
            </a:r>
            <a:r>
              <a:rPr lang="en-US" dirty="0" err="1"/>
              <a:t>mouseY</a:t>
            </a:r>
            <a:r>
              <a:rPr lang="en-US" dirty="0"/>
              <a:t>;</a:t>
            </a:r>
          </a:p>
          <a:p>
            <a:pPr marL="0" indent="0">
              <a:buNone/>
            </a:pPr>
            <a:r>
              <a:rPr lang="en-US" dirty="0"/>
              <a:t>        </a:t>
            </a:r>
            <a:r>
              <a:rPr lang="en-US" dirty="0" err="1"/>
              <a:t>speedX</a:t>
            </a:r>
            <a:r>
              <a:rPr lang="en-US" dirty="0"/>
              <a:t> = random(MAX_SPEED*2)-MAX_SPEED;</a:t>
            </a:r>
          </a:p>
          <a:p>
            <a:pPr marL="0" indent="0">
              <a:buNone/>
            </a:pPr>
            <a:r>
              <a:rPr lang="en-US" dirty="0"/>
              <a:t>        </a:t>
            </a:r>
            <a:r>
              <a:rPr lang="en-US" dirty="0" err="1"/>
              <a:t>speedY</a:t>
            </a:r>
            <a:r>
              <a:rPr lang="en-US" dirty="0"/>
              <a:t> = random(MAX_SPEED*2)-MAX_SPEED;</a:t>
            </a:r>
          </a:p>
          <a:p>
            <a:pPr marL="0" indent="0">
              <a:buNone/>
            </a:pPr>
            <a:r>
              <a:rPr lang="en-US" dirty="0"/>
              <a:t>      }</a:t>
            </a:r>
          </a:p>
          <a:p>
            <a:pPr marL="0" indent="0">
              <a:buNone/>
            </a:pPr>
            <a:r>
              <a:rPr lang="en-US" dirty="0"/>
              <a:t>  </a:t>
            </a:r>
          </a:p>
          <a:p>
            <a:pPr marL="0" indent="0">
              <a:buNone/>
            </a:pPr>
            <a:r>
              <a:rPr lang="en-US" dirty="0"/>
              <a:t>  </a:t>
            </a:r>
            <a:r>
              <a:rPr lang="en-US" dirty="0" err="1"/>
              <a:t>particleX</a:t>
            </a:r>
            <a:r>
              <a:rPr lang="en-US" dirty="0"/>
              <a:t> += </a:t>
            </a:r>
            <a:r>
              <a:rPr lang="en-US" dirty="0" err="1"/>
              <a:t>speedX</a:t>
            </a:r>
            <a:r>
              <a:rPr lang="en-US" dirty="0"/>
              <a:t>;</a:t>
            </a:r>
          </a:p>
          <a:p>
            <a:pPr marL="0" indent="0">
              <a:buNone/>
            </a:pPr>
            <a:r>
              <a:rPr lang="en-US" dirty="0"/>
              <a:t>  </a:t>
            </a:r>
            <a:r>
              <a:rPr lang="en-US" dirty="0" err="1"/>
              <a:t>particleY</a:t>
            </a:r>
            <a:r>
              <a:rPr lang="en-US" dirty="0"/>
              <a:t> += </a:t>
            </a:r>
            <a:r>
              <a:rPr lang="en-US" dirty="0" err="1"/>
              <a:t>speedY</a:t>
            </a:r>
            <a:r>
              <a:rPr lang="en-US" dirty="0"/>
              <a:t>;</a:t>
            </a:r>
          </a:p>
          <a:p>
            <a:pPr marL="0" indent="0">
              <a:buNone/>
            </a:pPr>
            <a:r>
              <a:rPr lang="en-US" dirty="0"/>
              <a:t>  </a:t>
            </a:r>
          </a:p>
          <a:p>
            <a:pPr marL="0" indent="0">
              <a:buNone/>
            </a:pPr>
            <a:r>
              <a:rPr lang="en-US" dirty="0"/>
              <a:t>  ellipse(</a:t>
            </a:r>
            <a:r>
              <a:rPr lang="en-US" dirty="0" err="1"/>
              <a:t>particleX</a:t>
            </a:r>
            <a:r>
              <a:rPr lang="en-US" dirty="0"/>
              <a:t>, </a:t>
            </a:r>
            <a:r>
              <a:rPr lang="en-US" dirty="0" err="1"/>
              <a:t>particleY</a:t>
            </a:r>
            <a:r>
              <a:rPr lang="en-US" dirty="0"/>
              <a:t>, 10, 10);</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2111418380"/>
      </p:ext>
    </p:extLst>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t>Update this to use arrays</a:t>
            </a:r>
            <a:endParaRPr lang="en-US" dirty="0"/>
          </a:p>
        </p:txBody>
      </p:sp>
      <p:sp>
        <p:nvSpPr>
          <p:cNvPr id="3" name="Content Placeholder 2"/>
          <p:cNvSpPr>
            <a:spLocks noGrp="1"/>
          </p:cNvSpPr>
          <p:nvPr>
            <p:ph idx="1"/>
          </p:nvPr>
        </p:nvSpPr>
        <p:spPr>
          <a:xfrm>
            <a:off x="457200" y="1340768"/>
            <a:ext cx="8507288" cy="5256584"/>
          </a:xfrm>
        </p:spPr>
        <p:txBody>
          <a:bodyPr>
            <a:normAutofit/>
          </a:bodyPr>
          <a:lstStyle/>
          <a:p>
            <a:pPr marL="0" indent="0">
              <a:buNone/>
            </a:pPr>
            <a:r>
              <a:rPr lang="en-US" dirty="0" smtClean="0"/>
              <a:t>First, make a new global to decide how many balls</a:t>
            </a:r>
          </a:p>
          <a:p>
            <a:pPr marL="0" indent="0">
              <a:buNone/>
            </a:pPr>
            <a:r>
              <a:rPr lang="en-US" dirty="0" smtClean="0"/>
              <a:t>Then, </a:t>
            </a:r>
            <a:r>
              <a:rPr lang="en-US" i="1" dirty="0" smtClean="0"/>
              <a:t>upgrade</a:t>
            </a:r>
            <a:r>
              <a:rPr lang="en-US" dirty="0" smtClean="0"/>
              <a:t> the variables to arrays</a:t>
            </a:r>
          </a:p>
          <a:p>
            <a:pPr marL="0" indent="0">
              <a:buNone/>
            </a:pPr>
            <a:endParaRPr lang="en-US" dirty="0"/>
          </a:p>
          <a:p>
            <a:pPr marL="0" indent="0">
              <a:buNone/>
            </a:pPr>
            <a:r>
              <a:rPr lang="en-US" dirty="0" smtClean="0"/>
              <a:t>Every time we use that variable, we now need to use arrays</a:t>
            </a:r>
          </a:p>
          <a:p>
            <a:pPr marL="0" indent="0">
              <a:buNone/>
            </a:pPr>
            <a:r>
              <a:rPr lang="en-US" dirty="0"/>
              <a:t>	</a:t>
            </a:r>
            <a:r>
              <a:rPr lang="en-US" dirty="0" smtClean="0"/>
              <a:t>instead of doing something just once, we 	need to do it per array bin.</a:t>
            </a:r>
          </a:p>
          <a:p>
            <a:pPr marL="0" indent="0">
              <a:buNone/>
            </a:pPr>
            <a:r>
              <a:rPr lang="en-US" dirty="0"/>
              <a:t>	</a:t>
            </a:r>
            <a:r>
              <a:rPr lang="en-US" dirty="0" smtClean="0"/>
              <a:t>use a for loop</a:t>
            </a:r>
            <a:endParaRPr lang="en-US" dirty="0"/>
          </a:p>
        </p:txBody>
      </p:sp>
    </p:spTree>
    <p:extLst>
      <p:ext uri="{BB962C8B-B14F-4D97-AF65-F5344CB8AC3E}">
        <p14:creationId xmlns:p14="http://schemas.microsoft.com/office/powerpoint/2010/main" val="341966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6" y="-17976"/>
            <a:ext cx="8229600" cy="782680"/>
          </a:xfrm>
        </p:spPr>
        <p:txBody>
          <a:bodyPr/>
          <a:lstStyle/>
          <a:p>
            <a:r>
              <a:rPr lang="en-US" dirty="0" smtClean="0"/>
              <a:t>length of the array?</a:t>
            </a:r>
            <a:endParaRPr lang="en-CA" dirty="0"/>
          </a:p>
        </p:txBody>
      </p:sp>
      <p:sp>
        <p:nvSpPr>
          <p:cNvPr id="3" name="コンテンツ プレースホルダー 2"/>
          <p:cNvSpPr>
            <a:spLocks noGrp="1"/>
          </p:cNvSpPr>
          <p:nvPr>
            <p:ph idx="1"/>
          </p:nvPr>
        </p:nvSpPr>
        <p:spPr>
          <a:xfrm>
            <a:off x="179512" y="2603650"/>
            <a:ext cx="8964488" cy="4137718"/>
          </a:xfrm>
        </p:spPr>
        <p:txBody>
          <a:bodyPr>
            <a:normAutofit fontScale="85000" lnSpcReduction="20000"/>
          </a:bodyPr>
          <a:lstStyle/>
          <a:p>
            <a:pPr marL="0" indent="0">
              <a:buNone/>
            </a:pPr>
            <a:r>
              <a:rPr lang="en-US" dirty="0" smtClean="0"/>
              <a:t>Processing provides a mechanism for giving us the length of an array:</a:t>
            </a:r>
          </a:p>
          <a:p>
            <a:pPr marL="0" indent="0">
              <a:buNone/>
            </a:pPr>
            <a:r>
              <a:rPr lang="en-US" dirty="0"/>
              <a:t>	</a:t>
            </a:r>
            <a:r>
              <a:rPr lang="en-US" dirty="0" err="1" smtClean="0"/>
              <a:t>variableName.length</a:t>
            </a:r>
            <a:endParaRPr lang="en-US" dirty="0" smtClean="0"/>
          </a:p>
          <a:p>
            <a:pPr marL="0" indent="0" algn="r">
              <a:buNone/>
            </a:pPr>
            <a:r>
              <a:rPr lang="en-US" dirty="0" smtClean="0"/>
              <a:t>	</a:t>
            </a:r>
            <a:r>
              <a:rPr lang="en-US" dirty="0" err="1" smtClean="0"/>
              <a:t>int</a:t>
            </a:r>
            <a:r>
              <a:rPr lang="en-US" dirty="0" smtClean="0"/>
              <a:t>[] numbers = new </a:t>
            </a:r>
            <a:r>
              <a:rPr lang="en-US" dirty="0" err="1" smtClean="0"/>
              <a:t>int</a:t>
            </a:r>
            <a:r>
              <a:rPr lang="en-US" dirty="0" smtClean="0"/>
              <a:t>[100];</a:t>
            </a:r>
          </a:p>
          <a:p>
            <a:pPr marL="0" indent="0">
              <a:buNone/>
            </a:pPr>
            <a:r>
              <a:rPr lang="en-US" dirty="0"/>
              <a:t>	</a:t>
            </a:r>
            <a:r>
              <a:rPr lang="en-US" dirty="0" err="1" smtClean="0"/>
              <a:t>println</a:t>
            </a:r>
            <a:r>
              <a:rPr lang="en-US" dirty="0" smtClean="0"/>
              <a:t>(</a:t>
            </a:r>
            <a:r>
              <a:rPr lang="en-US" dirty="0" err="1" smtClean="0"/>
              <a:t>numbers.length</a:t>
            </a:r>
            <a:r>
              <a:rPr lang="en-US" dirty="0" smtClean="0"/>
              <a:t>); // result?</a:t>
            </a:r>
            <a:endParaRPr lang="en-US" dirty="0"/>
          </a:p>
          <a:p>
            <a:pPr marL="0" indent="0">
              <a:buNone/>
            </a:pPr>
            <a:endParaRPr lang="en-US" sz="1600" dirty="0" smtClean="0"/>
          </a:p>
          <a:p>
            <a:pPr marL="0" indent="0">
              <a:buNone/>
            </a:pPr>
            <a:r>
              <a:rPr lang="en-US" dirty="0"/>
              <a:t>	</a:t>
            </a:r>
            <a:r>
              <a:rPr lang="en-US" b="1" dirty="0" smtClean="0"/>
              <a:t>notice!! no ()</a:t>
            </a:r>
            <a:r>
              <a:rPr lang="en-US" dirty="0" smtClean="0"/>
              <a:t>  why is this?</a:t>
            </a:r>
          </a:p>
          <a:p>
            <a:pPr marL="0" indent="0">
              <a:buNone/>
            </a:pPr>
            <a:r>
              <a:rPr lang="en-US" dirty="0"/>
              <a:t>	</a:t>
            </a:r>
            <a:r>
              <a:rPr lang="en-US" dirty="0" smtClean="0"/>
              <a:t>.length is not a </a:t>
            </a:r>
            <a:r>
              <a:rPr lang="en-US" b="1" dirty="0" smtClean="0"/>
              <a:t>method</a:t>
            </a:r>
            <a:r>
              <a:rPr lang="en-US" dirty="0" smtClean="0"/>
              <a:t>, it is a </a:t>
            </a:r>
            <a:r>
              <a:rPr lang="en-US" b="1" dirty="0" smtClean="0"/>
              <a:t>property</a:t>
            </a:r>
          </a:p>
          <a:p>
            <a:pPr marL="0" indent="0">
              <a:buNone/>
            </a:pPr>
            <a:r>
              <a:rPr lang="en-US" b="1" dirty="0"/>
              <a:t>	</a:t>
            </a:r>
            <a:r>
              <a:rPr lang="en-US" dirty="0" smtClean="0"/>
              <a:t>you will learn more about this later, but for now, 	remember that array length has no ().</a:t>
            </a:r>
            <a:endParaRPr lang="en-CA" dirty="0"/>
          </a:p>
        </p:txBody>
      </p:sp>
      <p:grpSp>
        <p:nvGrpSpPr>
          <p:cNvPr id="10" name="グループ化 9"/>
          <p:cNvGrpSpPr/>
          <p:nvPr/>
        </p:nvGrpSpPr>
        <p:grpSpPr>
          <a:xfrm>
            <a:off x="4716015" y="908720"/>
            <a:ext cx="3168353" cy="699327"/>
            <a:chOff x="1835695" y="2420888"/>
            <a:chExt cx="3168353" cy="699327"/>
          </a:xfrm>
        </p:grpSpPr>
        <p:sp>
          <p:nvSpPr>
            <p:cNvPr id="4" name="直方体 3"/>
            <p:cNvSpPr/>
            <p:nvPr/>
          </p:nvSpPr>
          <p:spPr>
            <a:xfrm>
              <a:off x="1835695"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a:t>
              </a:r>
              <a:endParaRPr lang="en-CA" sz="1000" dirty="0"/>
            </a:p>
          </p:txBody>
        </p:sp>
        <p:sp>
          <p:nvSpPr>
            <p:cNvPr id="5" name="直方体 4"/>
            <p:cNvSpPr/>
            <p:nvPr/>
          </p:nvSpPr>
          <p:spPr>
            <a:xfrm>
              <a:off x="2339752"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6" name="直方体 5"/>
            <p:cNvSpPr/>
            <p:nvPr/>
          </p:nvSpPr>
          <p:spPr>
            <a:xfrm>
              <a:off x="2843807"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CA" sz="1000" dirty="0"/>
            </a:p>
          </p:txBody>
        </p:sp>
        <p:sp>
          <p:nvSpPr>
            <p:cNvPr id="7" name="直方体 6"/>
            <p:cNvSpPr/>
            <p:nvPr/>
          </p:nvSpPr>
          <p:spPr>
            <a:xfrm>
              <a:off x="3347863"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n-CA" sz="1000" dirty="0"/>
            </a:p>
          </p:txBody>
        </p:sp>
        <p:sp>
          <p:nvSpPr>
            <p:cNvPr id="8" name="直方体 7"/>
            <p:cNvSpPr/>
            <p:nvPr/>
          </p:nvSpPr>
          <p:spPr>
            <a:xfrm>
              <a:off x="3851919" y="2420888"/>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endParaRPr lang="en-CA" sz="1000" dirty="0"/>
            </a:p>
          </p:txBody>
        </p:sp>
        <p:sp>
          <p:nvSpPr>
            <p:cNvPr id="9" name="直方体 8"/>
            <p:cNvSpPr/>
            <p:nvPr/>
          </p:nvSpPr>
          <p:spPr>
            <a:xfrm>
              <a:off x="4355976" y="2420888"/>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grpSp>
      <p:grpSp>
        <p:nvGrpSpPr>
          <p:cNvPr id="12" name="Group 5"/>
          <p:cNvGrpSpPr>
            <a:grpSpLocks noChangeAspect="1"/>
          </p:cNvGrpSpPr>
          <p:nvPr/>
        </p:nvGrpSpPr>
        <p:grpSpPr bwMode="auto">
          <a:xfrm flipH="1">
            <a:off x="1403648" y="827304"/>
            <a:ext cx="1819275" cy="1682750"/>
            <a:chOff x="1177" y="2184"/>
            <a:chExt cx="1146" cy="1060"/>
          </a:xfrm>
        </p:grpSpPr>
        <p:sp>
          <p:nvSpPr>
            <p:cNvPr id="13" name="AutoShape 4"/>
            <p:cNvSpPr>
              <a:spLocks noChangeAspect="1" noChangeArrowheads="1" noTextEdit="1"/>
            </p:cNvSpPr>
            <p:nvPr/>
          </p:nvSpPr>
          <p:spPr bwMode="auto">
            <a:xfrm>
              <a:off x="1177" y="2184"/>
              <a:ext cx="1146"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0"/>
            <p:cNvSpPr>
              <a:spLocks/>
            </p:cNvSpPr>
            <p:nvPr/>
          </p:nvSpPr>
          <p:spPr bwMode="auto">
            <a:xfrm>
              <a:off x="1714" y="2847"/>
              <a:ext cx="602" cy="387"/>
            </a:xfrm>
            <a:custGeom>
              <a:avLst/>
              <a:gdLst>
                <a:gd name="T0" fmla="*/ 0 w 1203"/>
                <a:gd name="T1" fmla="*/ 769 h 775"/>
                <a:gd name="T2" fmla="*/ 96 w 1203"/>
                <a:gd name="T3" fmla="*/ 652 h 775"/>
                <a:gd name="T4" fmla="*/ 354 w 1203"/>
                <a:gd name="T5" fmla="*/ 448 h 775"/>
                <a:gd name="T6" fmla="*/ 782 w 1203"/>
                <a:gd name="T7" fmla="*/ 197 h 775"/>
                <a:gd name="T8" fmla="*/ 1100 w 1203"/>
                <a:gd name="T9" fmla="*/ 43 h 775"/>
                <a:gd name="T10" fmla="*/ 1203 w 1203"/>
                <a:gd name="T11" fmla="*/ 0 h 775"/>
                <a:gd name="T12" fmla="*/ 1203 w 1203"/>
                <a:gd name="T13" fmla="*/ 775 h 775"/>
                <a:gd name="T14" fmla="*/ 0 w 1203"/>
                <a:gd name="T15" fmla="*/ 769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3" h="775">
                  <a:moveTo>
                    <a:pt x="0" y="769"/>
                  </a:moveTo>
                  <a:lnTo>
                    <a:pt x="96" y="652"/>
                  </a:lnTo>
                  <a:lnTo>
                    <a:pt x="354" y="448"/>
                  </a:lnTo>
                  <a:lnTo>
                    <a:pt x="782" y="197"/>
                  </a:lnTo>
                  <a:lnTo>
                    <a:pt x="1100" y="43"/>
                  </a:lnTo>
                  <a:lnTo>
                    <a:pt x="1203" y="0"/>
                  </a:lnTo>
                  <a:lnTo>
                    <a:pt x="1203" y="775"/>
                  </a:lnTo>
                  <a:lnTo>
                    <a:pt x="0" y="76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1"/>
            <p:cNvSpPr>
              <a:spLocks/>
            </p:cNvSpPr>
            <p:nvPr/>
          </p:nvSpPr>
          <p:spPr bwMode="auto">
            <a:xfrm>
              <a:off x="1729" y="3088"/>
              <a:ext cx="179" cy="149"/>
            </a:xfrm>
            <a:custGeom>
              <a:avLst/>
              <a:gdLst>
                <a:gd name="T0" fmla="*/ 308 w 358"/>
                <a:gd name="T1" fmla="*/ 0 h 298"/>
                <a:gd name="T2" fmla="*/ 305 w 358"/>
                <a:gd name="T3" fmla="*/ 2 h 298"/>
                <a:gd name="T4" fmla="*/ 297 w 358"/>
                <a:gd name="T5" fmla="*/ 7 h 298"/>
                <a:gd name="T6" fmla="*/ 285 w 358"/>
                <a:gd name="T7" fmla="*/ 16 h 298"/>
                <a:gd name="T8" fmla="*/ 267 w 358"/>
                <a:gd name="T9" fmla="*/ 27 h 298"/>
                <a:gd name="T10" fmla="*/ 248 w 358"/>
                <a:gd name="T11" fmla="*/ 42 h 298"/>
                <a:gd name="T12" fmla="*/ 226 w 358"/>
                <a:gd name="T13" fmla="*/ 60 h 298"/>
                <a:gd name="T14" fmla="*/ 202 w 358"/>
                <a:gd name="T15" fmla="*/ 78 h 298"/>
                <a:gd name="T16" fmla="*/ 176 w 358"/>
                <a:gd name="T17" fmla="*/ 99 h 298"/>
                <a:gd name="T18" fmla="*/ 150 w 358"/>
                <a:gd name="T19" fmla="*/ 121 h 298"/>
                <a:gd name="T20" fmla="*/ 123 w 358"/>
                <a:gd name="T21" fmla="*/ 144 h 298"/>
                <a:gd name="T22" fmla="*/ 98 w 358"/>
                <a:gd name="T23" fmla="*/ 168 h 298"/>
                <a:gd name="T24" fmla="*/ 73 w 358"/>
                <a:gd name="T25" fmla="*/ 192 h 298"/>
                <a:gd name="T26" fmla="*/ 51 w 358"/>
                <a:gd name="T27" fmla="*/ 218 h 298"/>
                <a:gd name="T28" fmla="*/ 30 w 358"/>
                <a:gd name="T29" fmla="*/ 242 h 298"/>
                <a:gd name="T30" fmla="*/ 13 w 358"/>
                <a:gd name="T31" fmla="*/ 267 h 298"/>
                <a:gd name="T32" fmla="*/ 0 w 358"/>
                <a:gd name="T33" fmla="*/ 290 h 298"/>
                <a:gd name="T34" fmla="*/ 73 w 358"/>
                <a:gd name="T35" fmla="*/ 298 h 298"/>
                <a:gd name="T36" fmla="*/ 358 w 358"/>
                <a:gd name="T37" fmla="*/ 63 h 298"/>
                <a:gd name="T38" fmla="*/ 308 w 358"/>
                <a:gd name="T3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8" h="298">
                  <a:moveTo>
                    <a:pt x="308" y="0"/>
                  </a:moveTo>
                  <a:lnTo>
                    <a:pt x="305" y="2"/>
                  </a:lnTo>
                  <a:lnTo>
                    <a:pt x="297" y="7"/>
                  </a:lnTo>
                  <a:lnTo>
                    <a:pt x="285" y="16"/>
                  </a:lnTo>
                  <a:lnTo>
                    <a:pt x="267" y="27"/>
                  </a:lnTo>
                  <a:lnTo>
                    <a:pt x="248" y="42"/>
                  </a:lnTo>
                  <a:lnTo>
                    <a:pt x="226" y="60"/>
                  </a:lnTo>
                  <a:lnTo>
                    <a:pt x="202" y="78"/>
                  </a:lnTo>
                  <a:lnTo>
                    <a:pt x="176" y="99"/>
                  </a:lnTo>
                  <a:lnTo>
                    <a:pt x="150" y="121"/>
                  </a:lnTo>
                  <a:lnTo>
                    <a:pt x="123" y="144"/>
                  </a:lnTo>
                  <a:lnTo>
                    <a:pt x="98" y="168"/>
                  </a:lnTo>
                  <a:lnTo>
                    <a:pt x="73" y="192"/>
                  </a:lnTo>
                  <a:lnTo>
                    <a:pt x="51" y="218"/>
                  </a:lnTo>
                  <a:lnTo>
                    <a:pt x="30" y="242"/>
                  </a:lnTo>
                  <a:lnTo>
                    <a:pt x="13" y="267"/>
                  </a:lnTo>
                  <a:lnTo>
                    <a:pt x="0" y="290"/>
                  </a:lnTo>
                  <a:lnTo>
                    <a:pt x="73" y="298"/>
                  </a:lnTo>
                  <a:lnTo>
                    <a:pt x="358" y="63"/>
                  </a:lnTo>
                  <a:lnTo>
                    <a:pt x="3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2"/>
            <p:cNvSpPr>
              <a:spLocks/>
            </p:cNvSpPr>
            <p:nvPr/>
          </p:nvSpPr>
          <p:spPr bwMode="auto">
            <a:xfrm>
              <a:off x="1542" y="2190"/>
              <a:ext cx="774" cy="1046"/>
            </a:xfrm>
            <a:custGeom>
              <a:avLst/>
              <a:gdLst>
                <a:gd name="T0" fmla="*/ 647 w 1546"/>
                <a:gd name="T1" fmla="*/ 7 h 2091"/>
                <a:gd name="T2" fmla="*/ 737 w 1546"/>
                <a:gd name="T3" fmla="*/ 2 h 2091"/>
                <a:gd name="T4" fmla="*/ 827 w 1546"/>
                <a:gd name="T5" fmla="*/ 27 h 2091"/>
                <a:gd name="T6" fmla="*/ 932 w 1546"/>
                <a:gd name="T7" fmla="*/ 120 h 2091"/>
                <a:gd name="T8" fmla="*/ 1037 w 1546"/>
                <a:gd name="T9" fmla="*/ 217 h 2091"/>
                <a:gd name="T10" fmla="*/ 1113 w 1546"/>
                <a:gd name="T11" fmla="*/ 325 h 2091"/>
                <a:gd name="T12" fmla="*/ 1157 w 1546"/>
                <a:gd name="T13" fmla="*/ 449 h 2091"/>
                <a:gd name="T14" fmla="*/ 1177 w 1546"/>
                <a:gd name="T15" fmla="*/ 618 h 2091"/>
                <a:gd name="T16" fmla="*/ 1241 w 1546"/>
                <a:gd name="T17" fmla="*/ 681 h 2091"/>
                <a:gd name="T18" fmla="*/ 1246 w 1546"/>
                <a:gd name="T19" fmla="*/ 860 h 2091"/>
                <a:gd name="T20" fmla="*/ 1275 w 1546"/>
                <a:gd name="T21" fmla="*/ 959 h 2091"/>
                <a:gd name="T22" fmla="*/ 1264 w 1546"/>
                <a:gd name="T23" fmla="*/ 1018 h 2091"/>
                <a:gd name="T24" fmla="*/ 1246 w 1546"/>
                <a:gd name="T25" fmla="*/ 1083 h 2091"/>
                <a:gd name="T26" fmla="*/ 1360 w 1546"/>
                <a:gd name="T27" fmla="*/ 1265 h 2091"/>
                <a:gd name="T28" fmla="*/ 1439 w 1546"/>
                <a:gd name="T29" fmla="*/ 1318 h 2091"/>
                <a:gd name="T30" fmla="*/ 1481 w 1546"/>
                <a:gd name="T31" fmla="*/ 1366 h 2091"/>
                <a:gd name="T32" fmla="*/ 1438 w 1546"/>
                <a:gd name="T33" fmla="*/ 1563 h 2091"/>
                <a:gd name="T34" fmla="*/ 1447 w 1546"/>
                <a:gd name="T35" fmla="*/ 1693 h 2091"/>
                <a:gd name="T36" fmla="*/ 1354 w 1546"/>
                <a:gd name="T37" fmla="*/ 1682 h 2091"/>
                <a:gd name="T38" fmla="*/ 1257 w 1546"/>
                <a:gd name="T39" fmla="*/ 1680 h 2091"/>
                <a:gd name="T40" fmla="*/ 1147 w 1546"/>
                <a:gd name="T41" fmla="*/ 1685 h 2091"/>
                <a:gd name="T42" fmla="*/ 1016 w 1546"/>
                <a:gd name="T43" fmla="*/ 1696 h 2091"/>
                <a:gd name="T44" fmla="*/ 1039 w 1546"/>
                <a:gd name="T45" fmla="*/ 1768 h 2091"/>
                <a:gd name="T46" fmla="*/ 1133 w 1546"/>
                <a:gd name="T47" fmla="*/ 1845 h 2091"/>
                <a:gd name="T48" fmla="*/ 1215 w 1546"/>
                <a:gd name="T49" fmla="*/ 1949 h 2091"/>
                <a:gd name="T50" fmla="*/ 1199 w 1546"/>
                <a:gd name="T51" fmla="*/ 2091 h 2091"/>
                <a:gd name="T52" fmla="*/ 920 w 1546"/>
                <a:gd name="T53" fmla="*/ 1820 h 2091"/>
                <a:gd name="T54" fmla="*/ 889 w 1546"/>
                <a:gd name="T55" fmla="*/ 1775 h 2091"/>
                <a:gd name="T56" fmla="*/ 809 w 1546"/>
                <a:gd name="T57" fmla="*/ 1922 h 2091"/>
                <a:gd name="T58" fmla="*/ 742 w 1546"/>
                <a:gd name="T59" fmla="*/ 1940 h 2091"/>
                <a:gd name="T60" fmla="*/ 667 w 1546"/>
                <a:gd name="T61" fmla="*/ 1829 h 2091"/>
                <a:gd name="T62" fmla="*/ 580 w 1546"/>
                <a:gd name="T63" fmla="*/ 1880 h 2091"/>
                <a:gd name="T64" fmla="*/ 499 w 1546"/>
                <a:gd name="T65" fmla="*/ 1945 h 2091"/>
                <a:gd name="T66" fmla="*/ 429 w 1546"/>
                <a:gd name="T67" fmla="*/ 2026 h 2091"/>
                <a:gd name="T68" fmla="*/ 308 w 1546"/>
                <a:gd name="T69" fmla="*/ 2091 h 2091"/>
                <a:gd name="T70" fmla="*/ 417 w 1546"/>
                <a:gd name="T71" fmla="*/ 1943 h 2091"/>
                <a:gd name="T72" fmla="*/ 509 w 1546"/>
                <a:gd name="T73" fmla="*/ 1859 h 2091"/>
                <a:gd name="T74" fmla="*/ 579 w 1546"/>
                <a:gd name="T75" fmla="*/ 1797 h 2091"/>
                <a:gd name="T76" fmla="*/ 648 w 1546"/>
                <a:gd name="T77" fmla="*/ 1734 h 2091"/>
                <a:gd name="T78" fmla="*/ 626 w 1546"/>
                <a:gd name="T79" fmla="*/ 1625 h 2091"/>
                <a:gd name="T80" fmla="*/ 575 w 1546"/>
                <a:gd name="T81" fmla="*/ 1564 h 2091"/>
                <a:gd name="T82" fmla="*/ 514 w 1546"/>
                <a:gd name="T83" fmla="*/ 1515 h 2091"/>
                <a:gd name="T84" fmla="*/ 432 w 1546"/>
                <a:gd name="T85" fmla="*/ 1451 h 2091"/>
                <a:gd name="T86" fmla="*/ 367 w 1546"/>
                <a:gd name="T87" fmla="*/ 1374 h 2091"/>
                <a:gd name="T88" fmla="*/ 343 w 1546"/>
                <a:gd name="T89" fmla="*/ 1300 h 2091"/>
                <a:gd name="T90" fmla="*/ 293 w 1546"/>
                <a:gd name="T91" fmla="*/ 1264 h 2091"/>
                <a:gd name="T92" fmla="*/ 243 w 1546"/>
                <a:gd name="T93" fmla="*/ 1231 h 2091"/>
                <a:gd name="T94" fmla="*/ 182 w 1546"/>
                <a:gd name="T95" fmla="*/ 1097 h 2091"/>
                <a:gd name="T96" fmla="*/ 140 w 1546"/>
                <a:gd name="T97" fmla="*/ 996 h 2091"/>
                <a:gd name="T98" fmla="*/ 126 w 1546"/>
                <a:gd name="T99" fmla="*/ 904 h 2091"/>
                <a:gd name="T100" fmla="*/ 51 w 1546"/>
                <a:gd name="T101" fmla="*/ 783 h 2091"/>
                <a:gd name="T102" fmla="*/ 4 w 1546"/>
                <a:gd name="T103" fmla="*/ 611 h 2091"/>
                <a:gd name="T104" fmla="*/ 40 w 1546"/>
                <a:gd name="T105" fmla="*/ 434 h 2091"/>
                <a:gd name="T106" fmla="*/ 39 w 1546"/>
                <a:gd name="T107" fmla="*/ 266 h 2091"/>
                <a:gd name="T108" fmla="*/ 108 w 1546"/>
                <a:gd name="T109" fmla="*/ 140 h 2091"/>
                <a:gd name="T110" fmla="*/ 230 w 1546"/>
                <a:gd name="T111" fmla="*/ 41 h 2091"/>
                <a:gd name="T112" fmla="*/ 383 w 1546"/>
                <a:gd name="T113" fmla="*/ 3 h 2091"/>
                <a:gd name="T114" fmla="*/ 515 w 1546"/>
                <a:gd name="T115" fmla="*/ 4 h 2091"/>
                <a:gd name="T116" fmla="*/ 575 w 1546"/>
                <a:gd name="T117" fmla="*/ 15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6" h="2091">
                  <a:moveTo>
                    <a:pt x="575" y="15"/>
                  </a:moveTo>
                  <a:lnTo>
                    <a:pt x="588" y="14"/>
                  </a:lnTo>
                  <a:lnTo>
                    <a:pt x="603" y="12"/>
                  </a:lnTo>
                  <a:lnTo>
                    <a:pt x="618" y="10"/>
                  </a:lnTo>
                  <a:lnTo>
                    <a:pt x="633" y="9"/>
                  </a:lnTo>
                  <a:lnTo>
                    <a:pt x="647" y="7"/>
                  </a:lnTo>
                  <a:lnTo>
                    <a:pt x="662" y="5"/>
                  </a:lnTo>
                  <a:lnTo>
                    <a:pt x="677" y="4"/>
                  </a:lnTo>
                  <a:lnTo>
                    <a:pt x="692" y="3"/>
                  </a:lnTo>
                  <a:lnTo>
                    <a:pt x="707" y="2"/>
                  </a:lnTo>
                  <a:lnTo>
                    <a:pt x="722" y="2"/>
                  </a:lnTo>
                  <a:lnTo>
                    <a:pt x="737" y="2"/>
                  </a:lnTo>
                  <a:lnTo>
                    <a:pt x="751" y="3"/>
                  </a:lnTo>
                  <a:lnTo>
                    <a:pt x="766" y="5"/>
                  </a:lnTo>
                  <a:lnTo>
                    <a:pt x="780" y="8"/>
                  </a:lnTo>
                  <a:lnTo>
                    <a:pt x="794" y="12"/>
                  </a:lnTo>
                  <a:lnTo>
                    <a:pt x="807" y="17"/>
                  </a:lnTo>
                  <a:lnTo>
                    <a:pt x="827" y="27"/>
                  </a:lnTo>
                  <a:lnTo>
                    <a:pt x="847" y="39"/>
                  </a:lnTo>
                  <a:lnTo>
                    <a:pt x="865" y="53"/>
                  </a:lnTo>
                  <a:lnTo>
                    <a:pt x="882" y="68"/>
                  </a:lnTo>
                  <a:lnTo>
                    <a:pt x="900" y="84"/>
                  </a:lnTo>
                  <a:lnTo>
                    <a:pt x="916" y="101"/>
                  </a:lnTo>
                  <a:lnTo>
                    <a:pt x="932" y="120"/>
                  </a:lnTo>
                  <a:lnTo>
                    <a:pt x="948" y="137"/>
                  </a:lnTo>
                  <a:lnTo>
                    <a:pt x="964" y="154"/>
                  </a:lnTo>
                  <a:lnTo>
                    <a:pt x="981" y="170"/>
                  </a:lnTo>
                  <a:lnTo>
                    <a:pt x="1000" y="186"/>
                  </a:lnTo>
                  <a:lnTo>
                    <a:pt x="1018" y="201"/>
                  </a:lnTo>
                  <a:lnTo>
                    <a:pt x="1037" y="217"/>
                  </a:lnTo>
                  <a:lnTo>
                    <a:pt x="1054" y="235"/>
                  </a:lnTo>
                  <a:lnTo>
                    <a:pt x="1070" y="252"/>
                  </a:lnTo>
                  <a:lnTo>
                    <a:pt x="1084" y="270"/>
                  </a:lnTo>
                  <a:lnTo>
                    <a:pt x="1094" y="288"/>
                  </a:lnTo>
                  <a:lnTo>
                    <a:pt x="1105" y="306"/>
                  </a:lnTo>
                  <a:lnTo>
                    <a:pt x="1113" y="325"/>
                  </a:lnTo>
                  <a:lnTo>
                    <a:pt x="1121" y="344"/>
                  </a:lnTo>
                  <a:lnTo>
                    <a:pt x="1129" y="364"/>
                  </a:lnTo>
                  <a:lnTo>
                    <a:pt x="1136" y="383"/>
                  </a:lnTo>
                  <a:lnTo>
                    <a:pt x="1142" y="403"/>
                  </a:lnTo>
                  <a:lnTo>
                    <a:pt x="1148" y="423"/>
                  </a:lnTo>
                  <a:lnTo>
                    <a:pt x="1157" y="449"/>
                  </a:lnTo>
                  <a:lnTo>
                    <a:pt x="1165" y="476"/>
                  </a:lnTo>
                  <a:lnTo>
                    <a:pt x="1170" y="503"/>
                  </a:lnTo>
                  <a:lnTo>
                    <a:pt x="1175" y="532"/>
                  </a:lnTo>
                  <a:lnTo>
                    <a:pt x="1177" y="560"/>
                  </a:lnTo>
                  <a:lnTo>
                    <a:pt x="1178" y="590"/>
                  </a:lnTo>
                  <a:lnTo>
                    <a:pt x="1177" y="618"/>
                  </a:lnTo>
                  <a:lnTo>
                    <a:pt x="1173" y="648"/>
                  </a:lnTo>
                  <a:lnTo>
                    <a:pt x="1185" y="654"/>
                  </a:lnTo>
                  <a:lnTo>
                    <a:pt x="1199" y="660"/>
                  </a:lnTo>
                  <a:lnTo>
                    <a:pt x="1214" y="666"/>
                  </a:lnTo>
                  <a:lnTo>
                    <a:pt x="1228" y="673"/>
                  </a:lnTo>
                  <a:lnTo>
                    <a:pt x="1241" y="681"/>
                  </a:lnTo>
                  <a:lnTo>
                    <a:pt x="1251" y="691"/>
                  </a:lnTo>
                  <a:lnTo>
                    <a:pt x="1259" y="704"/>
                  </a:lnTo>
                  <a:lnTo>
                    <a:pt x="1263" y="721"/>
                  </a:lnTo>
                  <a:lnTo>
                    <a:pt x="1261" y="769"/>
                  </a:lnTo>
                  <a:lnTo>
                    <a:pt x="1253" y="815"/>
                  </a:lnTo>
                  <a:lnTo>
                    <a:pt x="1246" y="860"/>
                  </a:lnTo>
                  <a:lnTo>
                    <a:pt x="1249" y="906"/>
                  </a:lnTo>
                  <a:lnTo>
                    <a:pt x="1252" y="918"/>
                  </a:lnTo>
                  <a:lnTo>
                    <a:pt x="1258" y="928"/>
                  </a:lnTo>
                  <a:lnTo>
                    <a:pt x="1264" y="939"/>
                  </a:lnTo>
                  <a:lnTo>
                    <a:pt x="1271" y="949"/>
                  </a:lnTo>
                  <a:lnTo>
                    <a:pt x="1275" y="959"/>
                  </a:lnTo>
                  <a:lnTo>
                    <a:pt x="1279" y="971"/>
                  </a:lnTo>
                  <a:lnTo>
                    <a:pt x="1280" y="982"/>
                  </a:lnTo>
                  <a:lnTo>
                    <a:pt x="1278" y="994"/>
                  </a:lnTo>
                  <a:lnTo>
                    <a:pt x="1274" y="1002"/>
                  </a:lnTo>
                  <a:lnTo>
                    <a:pt x="1269" y="1010"/>
                  </a:lnTo>
                  <a:lnTo>
                    <a:pt x="1264" y="1018"/>
                  </a:lnTo>
                  <a:lnTo>
                    <a:pt x="1258" y="1026"/>
                  </a:lnTo>
                  <a:lnTo>
                    <a:pt x="1251" y="1033"/>
                  </a:lnTo>
                  <a:lnTo>
                    <a:pt x="1243" y="1040"/>
                  </a:lnTo>
                  <a:lnTo>
                    <a:pt x="1236" y="1047"/>
                  </a:lnTo>
                  <a:lnTo>
                    <a:pt x="1228" y="1053"/>
                  </a:lnTo>
                  <a:lnTo>
                    <a:pt x="1246" y="1083"/>
                  </a:lnTo>
                  <a:lnTo>
                    <a:pt x="1265" y="1114"/>
                  </a:lnTo>
                  <a:lnTo>
                    <a:pt x="1283" y="1145"/>
                  </a:lnTo>
                  <a:lnTo>
                    <a:pt x="1302" y="1175"/>
                  </a:lnTo>
                  <a:lnTo>
                    <a:pt x="1320" y="1206"/>
                  </a:lnTo>
                  <a:lnTo>
                    <a:pt x="1340" y="1236"/>
                  </a:lnTo>
                  <a:lnTo>
                    <a:pt x="1360" y="1265"/>
                  </a:lnTo>
                  <a:lnTo>
                    <a:pt x="1382" y="1294"/>
                  </a:lnTo>
                  <a:lnTo>
                    <a:pt x="1392" y="1303"/>
                  </a:lnTo>
                  <a:lnTo>
                    <a:pt x="1402" y="1310"/>
                  </a:lnTo>
                  <a:lnTo>
                    <a:pt x="1414" y="1313"/>
                  </a:lnTo>
                  <a:lnTo>
                    <a:pt x="1425" y="1315"/>
                  </a:lnTo>
                  <a:lnTo>
                    <a:pt x="1439" y="1318"/>
                  </a:lnTo>
                  <a:lnTo>
                    <a:pt x="1452" y="1318"/>
                  </a:lnTo>
                  <a:lnTo>
                    <a:pt x="1465" y="1318"/>
                  </a:lnTo>
                  <a:lnTo>
                    <a:pt x="1478" y="1318"/>
                  </a:lnTo>
                  <a:lnTo>
                    <a:pt x="1546" y="1312"/>
                  </a:lnTo>
                  <a:lnTo>
                    <a:pt x="1546" y="1359"/>
                  </a:lnTo>
                  <a:lnTo>
                    <a:pt x="1481" y="1366"/>
                  </a:lnTo>
                  <a:lnTo>
                    <a:pt x="1471" y="1397"/>
                  </a:lnTo>
                  <a:lnTo>
                    <a:pt x="1462" y="1430"/>
                  </a:lnTo>
                  <a:lnTo>
                    <a:pt x="1453" y="1462"/>
                  </a:lnTo>
                  <a:lnTo>
                    <a:pt x="1447" y="1495"/>
                  </a:lnTo>
                  <a:lnTo>
                    <a:pt x="1441" y="1529"/>
                  </a:lnTo>
                  <a:lnTo>
                    <a:pt x="1438" y="1563"/>
                  </a:lnTo>
                  <a:lnTo>
                    <a:pt x="1438" y="1598"/>
                  </a:lnTo>
                  <a:lnTo>
                    <a:pt x="1439" y="1633"/>
                  </a:lnTo>
                  <a:lnTo>
                    <a:pt x="1441" y="1648"/>
                  </a:lnTo>
                  <a:lnTo>
                    <a:pt x="1445" y="1663"/>
                  </a:lnTo>
                  <a:lnTo>
                    <a:pt x="1447" y="1678"/>
                  </a:lnTo>
                  <a:lnTo>
                    <a:pt x="1447" y="1693"/>
                  </a:lnTo>
                  <a:lnTo>
                    <a:pt x="1432" y="1691"/>
                  </a:lnTo>
                  <a:lnTo>
                    <a:pt x="1416" y="1689"/>
                  </a:lnTo>
                  <a:lnTo>
                    <a:pt x="1401" y="1686"/>
                  </a:lnTo>
                  <a:lnTo>
                    <a:pt x="1385" y="1685"/>
                  </a:lnTo>
                  <a:lnTo>
                    <a:pt x="1369" y="1683"/>
                  </a:lnTo>
                  <a:lnTo>
                    <a:pt x="1354" y="1682"/>
                  </a:lnTo>
                  <a:lnTo>
                    <a:pt x="1337" y="1681"/>
                  </a:lnTo>
                  <a:lnTo>
                    <a:pt x="1321" y="1681"/>
                  </a:lnTo>
                  <a:lnTo>
                    <a:pt x="1305" y="1680"/>
                  </a:lnTo>
                  <a:lnTo>
                    <a:pt x="1289" y="1680"/>
                  </a:lnTo>
                  <a:lnTo>
                    <a:pt x="1273" y="1680"/>
                  </a:lnTo>
                  <a:lnTo>
                    <a:pt x="1257" y="1680"/>
                  </a:lnTo>
                  <a:lnTo>
                    <a:pt x="1241" y="1680"/>
                  </a:lnTo>
                  <a:lnTo>
                    <a:pt x="1225" y="1681"/>
                  </a:lnTo>
                  <a:lnTo>
                    <a:pt x="1208" y="1681"/>
                  </a:lnTo>
                  <a:lnTo>
                    <a:pt x="1192" y="1682"/>
                  </a:lnTo>
                  <a:lnTo>
                    <a:pt x="1169" y="1684"/>
                  </a:lnTo>
                  <a:lnTo>
                    <a:pt x="1147" y="1685"/>
                  </a:lnTo>
                  <a:lnTo>
                    <a:pt x="1125" y="1688"/>
                  </a:lnTo>
                  <a:lnTo>
                    <a:pt x="1104" y="1689"/>
                  </a:lnTo>
                  <a:lnTo>
                    <a:pt x="1082" y="1691"/>
                  </a:lnTo>
                  <a:lnTo>
                    <a:pt x="1060" y="1692"/>
                  </a:lnTo>
                  <a:lnTo>
                    <a:pt x="1038" y="1695"/>
                  </a:lnTo>
                  <a:lnTo>
                    <a:pt x="1016" y="1696"/>
                  </a:lnTo>
                  <a:lnTo>
                    <a:pt x="1018" y="1708"/>
                  </a:lnTo>
                  <a:lnTo>
                    <a:pt x="1022" y="1721"/>
                  </a:lnTo>
                  <a:lnTo>
                    <a:pt x="1025" y="1733"/>
                  </a:lnTo>
                  <a:lnTo>
                    <a:pt x="1029" y="1745"/>
                  </a:lnTo>
                  <a:lnTo>
                    <a:pt x="1033" y="1758"/>
                  </a:lnTo>
                  <a:lnTo>
                    <a:pt x="1039" y="1768"/>
                  </a:lnTo>
                  <a:lnTo>
                    <a:pt x="1047" y="1780"/>
                  </a:lnTo>
                  <a:lnTo>
                    <a:pt x="1057" y="1789"/>
                  </a:lnTo>
                  <a:lnTo>
                    <a:pt x="1076" y="1804"/>
                  </a:lnTo>
                  <a:lnTo>
                    <a:pt x="1094" y="1818"/>
                  </a:lnTo>
                  <a:lnTo>
                    <a:pt x="1114" y="1832"/>
                  </a:lnTo>
                  <a:lnTo>
                    <a:pt x="1133" y="1845"/>
                  </a:lnTo>
                  <a:lnTo>
                    <a:pt x="1152" y="1859"/>
                  </a:lnTo>
                  <a:lnTo>
                    <a:pt x="1170" y="1874"/>
                  </a:lnTo>
                  <a:lnTo>
                    <a:pt x="1186" y="1890"/>
                  </a:lnTo>
                  <a:lnTo>
                    <a:pt x="1201" y="1908"/>
                  </a:lnTo>
                  <a:lnTo>
                    <a:pt x="1212" y="1927"/>
                  </a:lnTo>
                  <a:lnTo>
                    <a:pt x="1215" y="1949"/>
                  </a:lnTo>
                  <a:lnTo>
                    <a:pt x="1215" y="1971"/>
                  </a:lnTo>
                  <a:lnTo>
                    <a:pt x="1212" y="1995"/>
                  </a:lnTo>
                  <a:lnTo>
                    <a:pt x="1207" y="2019"/>
                  </a:lnTo>
                  <a:lnTo>
                    <a:pt x="1203" y="2044"/>
                  </a:lnTo>
                  <a:lnTo>
                    <a:pt x="1199" y="2068"/>
                  </a:lnTo>
                  <a:lnTo>
                    <a:pt x="1199" y="2091"/>
                  </a:lnTo>
                  <a:lnTo>
                    <a:pt x="933" y="2091"/>
                  </a:lnTo>
                  <a:lnTo>
                    <a:pt x="930" y="2025"/>
                  </a:lnTo>
                  <a:lnTo>
                    <a:pt x="926" y="1960"/>
                  </a:lnTo>
                  <a:lnTo>
                    <a:pt x="924" y="1894"/>
                  </a:lnTo>
                  <a:lnTo>
                    <a:pt x="921" y="1829"/>
                  </a:lnTo>
                  <a:lnTo>
                    <a:pt x="920" y="1820"/>
                  </a:lnTo>
                  <a:lnTo>
                    <a:pt x="918" y="1812"/>
                  </a:lnTo>
                  <a:lnTo>
                    <a:pt x="913" y="1804"/>
                  </a:lnTo>
                  <a:lnTo>
                    <a:pt x="909" y="1797"/>
                  </a:lnTo>
                  <a:lnTo>
                    <a:pt x="903" y="1789"/>
                  </a:lnTo>
                  <a:lnTo>
                    <a:pt x="896" y="1782"/>
                  </a:lnTo>
                  <a:lnTo>
                    <a:pt x="889" y="1775"/>
                  </a:lnTo>
                  <a:lnTo>
                    <a:pt x="883" y="1768"/>
                  </a:lnTo>
                  <a:lnTo>
                    <a:pt x="867" y="1798"/>
                  </a:lnTo>
                  <a:lnTo>
                    <a:pt x="852" y="1829"/>
                  </a:lnTo>
                  <a:lnTo>
                    <a:pt x="837" y="1859"/>
                  </a:lnTo>
                  <a:lnTo>
                    <a:pt x="822" y="1890"/>
                  </a:lnTo>
                  <a:lnTo>
                    <a:pt x="809" y="1922"/>
                  </a:lnTo>
                  <a:lnTo>
                    <a:pt x="794" y="1953"/>
                  </a:lnTo>
                  <a:lnTo>
                    <a:pt x="780" y="1984"/>
                  </a:lnTo>
                  <a:lnTo>
                    <a:pt x="766" y="2015"/>
                  </a:lnTo>
                  <a:lnTo>
                    <a:pt x="758" y="1989"/>
                  </a:lnTo>
                  <a:lnTo>
                    <a:pt x="750" y="1964"/>
                  </a:lnTo>
                  <a:lnTo>
                    <a:pt x="742" y="1940"/>
                  </a:lnTo>
                  <a:lnTo>
                    <a:pt x="732" y="1915"/>
                  </a:lnTo>
                  <a:lnTo>
                    <a:pt x="722" y="1892"/>
                  </a:lnTo>
                  <a:lnTo>
                    <a:pt x="711" y="1867"/>
                  </a:lnTo>
                  <a:lnTo>
                    <a:pt x="697" y="1844"/>
                  </a:lnTo>
                  <a:lnTo>
                    <a:pt x="682" y="1822"/>
                  </a:lnTo>
                  <a:lnTo>
                    <a:pt x="667" y="1829"/>
                  </a:lnTo>
                  <a:lnTo>
                    <a:pt x="653" y="1837"/>
                  </a:lnTo>
                  <a:lnTo>
                    <a:pt x="638" y="1845"/>
                  </a:lnTo>
                  <a:lnTo>
                    <a:pt x="623" y="1854"/>
                  </a:lnTo>
                  <a:lnTo>
                    <a:pt x="609" y="1862"/>
                  </a:lnTo>
                  <a:lnTo>
                    <a:pt x="594" y="1871"/>
                  </a:lnTo>
                  <a:lnTo>
                    <a:pt x="580" y="1880"/>
                  </a:lnTo>
                  <a:lnTo>
                    <a:pt x="567" y="1890"/>
                  </a:lnTo>
                  <a:lnTo>
                    <a:pt x="553" y="1901"/>
                  </a:lnTo>
                  <a:lnTo>
                    <a:pt x="539" y="1911"/>
                  </a:lnTo>
                  <a:lnTo>
                    <a:pt x="525" y="1922"/>
                  </a:lnTo>
                  <a:lnTo>
                    <a:pt x="511" y="1933"/>
                  </a:lnTo>
                  <a:lnTo>
                    <a:pt x="499" y="1945"/>
                  </a:lnTo>
                  <a:lnTo>
                    <a:pt x="486" y="1956"/>
                  </a:lnTo>
                  <a:lnTo>
                    <a:pt x="473" y="1968"/>
                  </a:lnTo>
                  <a:lnTo>
                    <a:pt x="462" y="1980"/>
                  </a:lnTo>
                  <a:lnTo>
                    <a:pt x="450" y="1994"/>
                  </a:lnTo>
                  <a:lnTo>
                    <a:pt x="440" y="2010"/>
                  </a:lnTo>
                  <a:lnTo>
                    <a:pt x="429" y="2026"/>
                  </a:lnTo>
                  <a:lnTo>
                    <a:pt x="418" y="2042"/>
                  </a:lnTo>
                  <a:lnTo>
                    <a:pt x="406" y="2059"/>
                  </a:lnTo>
                  <a:lnTo>
                    <a:pt x="394" y="2071"/>
                  </a:lnTo>
                  <a:lnTo>
                    <a:pt x="379" y="2083"/>
                  </a:lnTo>
                  <a:lnTo>
                    <a:pt x="361" y="2091"/>
                  </a:lnTo>
                  <a:lnTo>
                    <a:pt x="308" y="2091"/>
                  </a:lnTo>
                  <a:lnTo>
                    <a:pt x="331" y="2069"/>
                  </a:lnTo>
                  <a:lnTo>
                    <a:pt x="351" y="2045"/>
                  </a:lnTo>
                  <a:lnTo>
                    <a:pt x="368" y="2019"/>
                  </a:lnTo>
                  <a:lnTo>
                    <a:pt x="384" y="1994"/>
                  </a:lnTo>
                  <a:lnTo>
                    <a:pt x="399" y="1969"/>
                  </a:lnTo>
                  <a:lnTo>
                    <a:pt x="417" y="1943"/>
                  </a:lnTo>
                  <a:lnTo>
                    <a:pt x="437" y="1920"/>
                  </a:lnTo>
                  <a:lnTo>
                    <a:pt x="461" y="1898"/>
                  </a:lnTo>
                  <a:lnTo>
                    <a:pt x="472" y="1889"/>
                  </a:lnTo>
                  <a:lnTo>
                    <a:pt x="485" y="1879"/>
                  </a:lnTo>
                  <a:lnTo>
                    <a:pt x="496" y="1870"/>
                  </a:lnTo>
                  <a:lnTo>
                    <a:pt x="509" y="1859"/>
                  </a:lnTo>
                  <a:lnTo>
                    <a:pt x="520" y="1849"/>
                  </a:lnTo>
                  <a:lnTo>
                    <a:pt x="532" y="1840"/>
                  </a:lnTo>
                  <a:lnTo>
                    <a:pt x="543" y="1828"/>
                  </a:lnTo>
                  <a:lnTo>
                    <a:pt x="556" y="1818"/>
                  </a:lnTo>
                  <a:lnTo>
                    <a:pt x="568" y="1807"/>
                  </a:lnTo>
                  <a:lnTo>
                    <a:pt x="579" y="1797"/>
                  </a:lnTo>
                  <a:lnTo>
                    <a:pt x="591" y="1787"/>
                  </a:lnTo>
                  <a:lnTo>
                    <a:pt x="602" y="1776"/>
                  </a:lnTo>
                  <a:lnTo>
                    <a:pt x="614" y="1765"/>
                  </a:lnTo>
                  <a:lnTo>
                    <a:pt x="625" y="1754"/>
                  </a:lnTo>
                  <a:lnTo>
                    <a:pt x="637" y="1744"/>
                  </a:lnTo>
                  <a:lnTo>
                    <a:pt x="648" y="1734"/>
                  </a:lnTo>
                  <a:lnTo>
                    <a:pt x="640" y="1716"/>
                  </a:lnTo>
                  <a:lnTo>
                    <a:pt x="636" y="1699"/>
                  </a:lnTo>
                  <a:lnTo>
                    <a:pt x="632" y="1681"/>
                  </a:lnTo>
                  <a:lnTo>
                    <a:pt x="631" y="1661"/>
                  </a:lnTo>
                  <a:lnTo>
                    <a:pt x="630" y="1643"/>
                  </a:lnTo>
                  <a:lnTo>
                    <a:pt x="626" y="1625"/>
                  </a:lnTo>
                  <a:lnTo>
                    <a:pt x="620" y="1609"/>
                  </a:lnTo>
                  <a:lnTo>
                    <a:pt x="609" y="1594"/>
                  </a:lnTo>
                  <a:lnTo>
                    <a:pt x="601" y="1586"/>
                  </a:lnTo>
                  <a:lnTo>
                    <a:pt x="593" y="1579"/>
                  </a:lnTo>
                  <a:lnTo>
                    <a:pt x="584" y="1571"/>
                  </a:lnTo>
                  <a:lnTo>
                    <a:pt x="575" y="1564"/>
                  </a:lnTo>
                  <a:lnTo>
                    <a:pt x="567" y="1556"/>
                  </a:lnTo>
                  <a:lnTo>
                    <a:pt x="557" y="1549"/>
                  </a:lnTo>
                  <a:lnTo>
                    <a:pt x="548" y="1542"/>
                  </a:lnTo>
                  <a:lnTo>
                    <a:pt x="540" y="1536"/>
                  </a:lnTo>
                  <a:lnTo>
                    <a:pt x="527" y="1525"/>
                  </a:lnTo>
                  <a:lnTo>
                    <a:pt x="514" y="1515"/>
                  </a:lnTo>
                  <a:lnTo>
                    <a:pt x="500" y="1504"/>
                  </a:lnTo>
                  <a:lnTo>
                    <a:pt x="486" y="1494"/>
                  </a:lnTo>
                  <a:lnTo>
                    <a:pt x="472" y="1484"/>
                  </a:lnTo>
                  <a:lnTo>
                    <a:pt x="458" y="1473"/>
                  </a:lnTo>
                  <a:lnTo>
                    <a:pt x="446" y="1463"/>
                  </a:lnTo>
                  <a:lnTo>
                    <a:pt x="432" y="1451"/>
                  </a:lnTo>
                  <a:lnTo>
                    <a:pt x="419" y="1440"/>
                  </a:lnTo>
                  <a:lnTo>
                    <a:pt x="408" y="1428"/>
                  </a:lnTo>
                  <a:lnTo>
                    <a:pt x="396" y="1416"/>
                  </a:lnTo>
                  <a:lnTo>
                    <a:pt x="386" y="1402"/>
                  </a:lnTo>
                  <a:lnTo>
                    <a:pt x="376" y="1389"/>
                  </a:lnTo>
                  <a:lnTo>
                    <a:pt x="367" y="1374"/>
                  </a:lnTo>
                  <a:lnTo>
                    <a:pt x="360" y="1359"/>
                  </a:lnTo>
                  <a:lnTo>
                    <a:pt x="355" y="1343"/>
                  </a:lnTo>
                  <a:lnTo>
                    <a:pt x="351" y="1333"/>
                  </a:lnTo>
                  <a:lnTo>
                    <a:pt x="349" y="1322"/>
                  </a:lnTo>
                  <a:lnTo>
                    <a:pt x="346" y="1312"/>
                  </a:lnTo>
                  <a:lnTo>
                    <a:pt x="343" y="1300"/>
                  </a:lnTo>
                  <a:lnTo>
                    <a:pt x="338" y="1291"/>
                  </a:lnTo>
                  <a:lnTo>
                    <a:pt x="333" y="1282"/>
                  </a:lnTo>
                  <a:lnTo>
                    <a:pt x="325" y="1275"/>
                  </a:lnTo>
                  <a:lnTo>
                    <a:pt x="314" y="1269"/>
                  </a:lnTo>
                  <a:lnTo>
                    <a:pt x="304" y="1266"/>
                  </a:lnTo>
                  <a:lnTo>
                    <a:pt x="293" y="1264"/>
                  </a:lnTo>
                  <a:lnTo>
                    <a:pt x="283" y="1260"/>
                  </a:lnTo>
                  <a:lnTo>
                    <a:pt x="274" y="1257"/>
                  </a:lnTo>
                  <a:lnTo>
                    <a:pt x="263" y="1253"/>
                  </a:lnTo>
                  <a:lnTo>
                    <a:pt x="255" y="1247"/>
                  </a:lnTo>
                  <a:lnTo>
                    <a:pt x="248" y="1241"/>
                  </a:lnTo>
                  <a:lnTo>
                    <a:pt x="243" y="1231"/>
                  </a:lnTo>
                  <a:lnTo>
                    <a:pt x="236" y="1204"/>
                  </a:lnTo>
                  <a:lnTo>
                    <a:pt x="231" y="1176"/>
                  </a:lnTo>
                  <a:lnTo>
                    <a:pt x="224" y="1148"/>
                  </a:lnTo>
                  <a:lnTo>
                    <a:pt x="209" y="1124"/>
                  </a:lnTo>
                  <a:lnTo>
                    <a:pt x="195" y="1110"/>
                  </a:lnTo>
                  <a:lnTo>
                    <a:pt x="182" y="1097"/>
                  </a:lnTo>
                  <a:lnTo>
                    <a:pt x="168" y="1083"/>
                  </a:lnTo>
                  <a:lnTo>
                    <a:pt x="156" y="1067"/>
                  </a:lnTo>
                  <a:lnTo>
                    <a:pt x="147" y="1052"/>
                  </a:lnTo>
                  <a:lnTo>
                    <a:pt x="140" y="1034"/>
                  </a:lnTo>
                  <a:lnTo>
                    <a:pt x="138" y="1016"/>
                  </a:lnTo>
                  <a:lnTo>
                    <a:pt x="140" y="996"/>
                  </a:lnTo>
                  <a:lnTo>
                    <a:pt x="146" y="982"/>
                  </a:lnTo>
                  <a:lnTo>
                    <a:pt x="153" y="970"/>
                  </a:lnTo>
                  <a:lnTo>
                    <a:pt x="157" y="957"/>
                  </a:lnTo>
                  <a:lnTo>
                    <a:pt x="154" y="943"/>
                  </a:lnTo>
                  <a:lnTo>
                    <a:pt x="141" y="924"/>
                  </a:lnTo>
                  <a:lnTo>
                    <a:pt x="126" y="904"/>
                  </a:lnTo>
                  <a:lnTo>
                    <a:pt x="113" y="885"/>
                  </a:lnTo>
                  <a:lnTo>
                    <a:pt x="98" y="865"/>
                  </a:lnTo>
                  <a:lnTo>
                    <a:pt x="84" y="845"/>
                  </a:lnTo>
                  <a:lnTo>
                    <a:pt x="71" y="826"/>
                  </a:lnTo>
                  <a:lnTo>
                    <a:pt x="61" y="805"/>
                  </a:lnTo>
                  <a:lnTo>
                    <a:pt x="51" y="783"/>
                  </a:lnTo>
                  <a:lnTo>
                    <a:pt x="42" y="756"/>
                  </a:lnTo>
                  <a:lnTo>
                    <a:pt x="33" y="728"/>
                  </a:lnTo>
                  <a:lnTo>
                    <a:pt x="24" y="699"/>
                  </a:lnTo>
                  <a:lnTo>
                    <a:pt x="17" y="670"/>
                  </a:lnTo>
                  <a:lnTo>
                    <a:pt x="10" y="641"/>
                  </a:lnTo>
                  <a:lnTo>
                    <a:pt x="4" y="611"/>
                  </a:lnTo>
                  <a:lnTo>
                    <a:pt x="1" y="580"/>
                  </a:lnTo>
                  <a:lnTo>
                    <a:pt x="0" y="549"/>
                  </a:lnTo>
                  <a:lnTo>
                    <a:pt x="3" y="518"/>
                  </a:lnTo>
                  <a:lnTo>
                    <a:pt x="13" y="489"/>
                  </a:lnTo>
                  <a:lnTo>
                    <a:pt x="26" y="462"/>
                  </a:lnTo>
                  <a:lnTo>
                    <a:pt x="40" y="434"/>
                  </a:lnTo>
                  <a:lnTo>
                    <a:pt x="51" y="406"/>
                  </a:lnTo>
                  <a:lnTo>
                    <a:pt x="58" y="378"/>
                  </a:lnTo>
                  <a:lnTo>
                    <a:pt x="58" y="348"/>
                  </a:lnTo>
                  <a:lnTo>
                    <a:pt x="48" y="315"/>
                  </a:lnTo>
                  <a:lnTo>
                    <a:pt x="40" y="290"/>
                  </a:lnTo>
                  <a:lnTo>
                    <a:pt x="39" y="266"/>
                  </a:lnTo>
                  <a:lnTo>
                    <a:pt x="43" y="243"/>
                  </a:lnTo>
                  <a:lnTo>
                    <a:pt x="53" y="221"/>
                  </a:lnTo>
                  <a:lnTo>
                    <a:pt x="64" y="199"/>
                  </a:lnTo>
                  <a:lnTo>
                    <a:pt x="78" y="178"/>
                  </a:lnTo>
                  <a:lnTo>
                    <a:pt x="93" y="159"/>
                  </a:lnTo>
                  <a:lnTo>
                    <a:pt x="108" y="140"/>
                  </a:lnTo>
                  <a:lnTo>
                    <a:pt x="125" y="118"/>
                  </a:lnTo>
                  <a:lnTo>
                    <a:pt x="145" y="99"/>
                  </a:lnTo>
                  <a:lnTo>
                    <a:pt x="164" y="81"/>
                  </a:lnTo>
                  <a:lnTo>
                    <a:pt x="185" y="67"/>
                  </a:lnTo>
                  <a:lnTo>
                    <a:pt x="208" y="53"/>
                  </a:lnTo>
                  <a:lnTo>
                    <a:pt x="230" y="41"/>
                  </a:lnTo>
                  <a:lnTo>
                    <a:pt x="254" y="31"/>
                  </a:lnTo>
                  <a:lnTo>
                    <a:pt x="278" y="23"/>
                  </a:lnTo>
                  <a:lnTo>
                    <a:pt x="304" y="16"/>
                  </a:lnTo>
                  <a:lnTo>
                    <a:pt x="330" y="10"/>
                  </a:lnTo>
                  <a:lnTo>
                    <a:pt x="357" y="5"/>
                  </a:lnTo>
                  <a:lnTo>
                    <a:pt x="383" y="3"/>
                  </a:lnTo>
                  <a:lnTo>
                    <a:pt x="411" y="1"/>
                  </a:lnTo>
                  <a:lnTo>
                    <a:pt x="439" y="0"/>
                  </a:lnTo>
                  <a:lnTo>
                    <a:pt x="466" y="0"/>
                  </a:lnTo>
                  <a:lnTo>
                    <a:pt x="494" y="1"/>
                  </a:lnTo>
                  <a:lnTo>
                    <a:pt x="504" y="2"/>
                  </a:lnTo>
                  <a:lnTo>
                    <a:pt x="515" y="4"/>
                  </a:lnTo>
                  <a:lnTo>
                    <a:pt x="525" y="7"/>
                  </a:lnTo>
                  <a:lnTo>
                    <a:pt x="534" y="9"/>
                  </a:lnTo>
                  <a:lnTo>
                    <a:pt x="543" y="11"/>
                  </a:lnTo>
                  <a:lnTo>
                    <a:pt x="554" y="14"/>
                  </a:lnTo>
                  <a:lnTo>
                    <a:pt x="564" y="15"/>
                  </a:lnTo>
                  <a:lnTo>
                    <a:pt x="57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3"/>
            <p:cNvSpPr>
              <a:spLocks/>
            </p:cNvSpPr>
            <p:nvPr/>
          </p:nvSpPr>
          <p:spPr bwMode="auto">
            <a:xfrm>
              <a:off x="1609" y="2291"/>
              <a:ext cx="608" cy="689"/>
            </a:xfrm>
            <a:custGeom>
              <a:avLst/>
              <a:gdLst>
                <a:gd name="T0" fmla="*/ 693 w 1216"/>
                <a:gd name="T1" fmla="*/ 114 h 1379"/>
                <a:gd name="T2" fmla="*/ 729 w 1216"/>
                <a:gd name="T3" fmla="*/ 217 h 1379"/>
                <a:gd name="T4" fmla="*/ 775 w 1216"/>
                <a:gd name="T5" fmla="*/ 278 h 1379"/>
                <a:gd name="T6" fmla="*/ 799 w 1216"/>
                <a:gd name="T7" fmla="*/ 368 h 1379"/>
                <a:gd name="T8" fmla="*/ 878 w 1216"/>
                <a:gd name="T9" fmla="*/ 454 h 1379"/>
                <a:gd name="T10" fmla="*/ 901 w 1216"/>
                <a:gd name="T11" fmla="*/ 558 h 1379"/>
                <a:gd name="T12" fmla="*/ 954 w 1216"/>
                <a:gd name="T13" fmla="*/ 610 h 1379"/>
                <a:gd name="T14" fmla="*/ 996 w 1216"/>
                <a:gd name="T15" fmla="*/ 559 h 1379"/>
                <a:gd name="T16" fmla="*/ 1030 w 1216"/>
                <a:gd name="T17" fmla="*/ 490 h 1379"/>
                <a:gd name="T18" fmla="*/ 1073 w 1216"/>
                <a:gd name="T19" fmla="*/ 501 h 1379"/>
                <a:gd name="T20" fmla="*/ 1074 w 1216"/>
                <a:gd name="T21" fmla="*/ 620 h 1379"/>
                <a:gd name="T22" fmla="*/ 1088 w 1216"/>
                <a:gd name="T23" fmla="*/ 736 h 1379"/>
                <a:gd name="T24" fmla="*/ 1065 w 1216"/>
                <a:gd name="T25" fmla="*/ 799 h 1379"/>
                <a:gd name="T26" fmla="*/ 1009 w 1216"/>
                <a:gd name="T27" fmla="*/ 793 h 1379"/>
                <a:gd name="T28" fmla="*/ 1080 w 1216"/>
                <a:gd name="T29" fmla="*/ 894 h 1379"/>
                <a:gd name="T30" fmla="*/ 1140 w 1216"/>
                <a:gd name="T31" fmla="*/ 1001 h 1379"/>
                <a:gd name="T32" fmla="*/ 1202 w 1216"/>
                <a:gd name="T33" fmla="*/ 1109 h 1379"/>
                <a:gd name="T34" fmla="*/ 1156 w 1216"/>
                <a:gd name="T35" fmla="*/ 1187 h 1379"/>
                <a:gd name="T36" fmla="*/ 1079 w 1216"/>
                <a:gd name="T37" fmla="*/ 1262 h 1379"/>
                <a:gd name="T38" fmla="*/ 995 w 1216"/>
                <a:gd name="T39" fmla="*/ 1318 h 1379"/>
                <a:gd name="T40" fmla="*/ 974 w 1216"/>
                <a:gd name="T41" fmla="*/ 1219 h 1379"/>
                <a:gd name="T42" fmla="*/ 1024 w 1216"/>
                <a:gd name="T43" fmla="*/ 1044 h 1379"/>
                <a:gd name="T44" fmla="*/ 990 w 1216"/>
                <a:gd name="T45" fmla="*/ 932 h 1379"/>
                <a:gd name="T46" fmla="*/ 976 w 1216"/>
                <a:gd name="T47" fmla="*/ 1097 h 1379"/>
                <a:gd name="T48" fmla="*/ 920 w 1216"/>
                <a:gd name="T49" fmla="*/ 1167 h 1379"/>
                <a:gd name="T50" fmla="*/ 879 w 1216"/>
                <a:gd name="T51" fmla="*/ 1247 h 1379"/>
                <a:gd name="T52" fmla="*/ 802 w 1216"/>
                <a:gd name="T53" fmla="*/ 1288 h 1379"/>
                <a:gd name="T54" fmla="*/ 711 w 1216"/>
                <a:gd name="T55" fmla="*/ 1310 h 1379"/>
                <a:gd name="T56" fmla="*/ 624 w 1216"/>
                <a:gd name="T57" fmla="*/ 1342 h 1379"/>
                <a:gd name="T58" fmla="*/ 537 w 1216"/>
                <a:gd name="T59" fmla="*/ 1378 h 1379"/>
                <a:gd name="T60" fmla="*/ 507 w 1216"/>
                <a:gd name="T61" fmla="*/ 1370 h 1379"/>
                <a:gd name="T62" fmla="*/ 463 w 1216"/>
                <a:gd name="T63" fmla="*/ 1336 h 1379"/>
                <a:gd name="T64" fmla="*/ 393 w 1216"/>
                <a:gd name="T65" fmla="*/ 1279 h 1379"/>
                <a:gd name="T66" fmla="*/ 326 w 1216"/>
                <a:gd name="T67" fmla="*/ 1219 h 1379"/>
                <a:gd name="T68" fmla="*/ 256 w 1216"/>
                <a:gd name="T69" fmla="*/ 1135 h 1379"/>
                <a:gd name="T70" fmla="*/ 167 w 1216"/>
                <a:gd name="T71" fmla="*/ 968 h 1379"/>
                <a:gd name="T72" fmla="*/ 141 w 1216"/>
                <a:gd name="T73" fmla="*/ 952 h 1379"/>
                <a:gd name="T74" fmla="*/ 174 w 1216"/>
                <a:gd name="T75" fmla="*/ 1026 h 1379"/>
                <a:gd name="T76" fmla="*/ 107 w 1216"/>
                <a:gd name="T77" fmla="*/ 929 h 1379"/>
                <a:gd name="T78" fmla="*/ 51 w 1216"/>
                <a:gd name="T79" fmla="*/ 849 h 1379"/>
                <a:gd name="T80" fmla="*/ 73 w 1216"/>
                <a:gd name="T81" fmla="*/ 819 h 1379"/>
                <a:gd name="T82" fmla="*/ 115 w 1216"/>
                <a:gd name="T83" fmla="*/ 882 h 1379"/>
                <a:gd name="T84" fmla="*/ 110 w 1216"/>
                <a:gd name="T85" fmla="*/ 829 h 1379"/>
                <a:gd name="T86" fmla="*/ 84 w 1216"/>
                <a:gd name="T87" fmla="*/ 744 h 1379"/>
                <a:gd name="T88" fmla="*/ 47 w 1216"/>
                <a:gd name="T89" fmla="*/ 638 h 1379"/>
                <a:gd name="T90" fmla="*/ 20 w 1216"/>
                <a:gd name="T91" fmla="*/ 532 h 1379"/>
                <a:gd name="T92" fmla="*/ 13 w 1216"/>
                <a:gd name="T93" fmla="*/ 424 h 1379"/>
                <a:gd name="T94" fmla="*/ 13 w 1216"/>
                <a:gd name="T95" fmla="*/ 317 h 1379"/>
                <a:gd name="T96" fmla="*/ 53 w 1216"/>
                <a:gd name="T97" fmla="*/ 231 h 1379"/>
                <a:gd name="T98" fmla="*/ 74 w 1216"/>
                <a:gd name="T99" fmla="*/ 174 h 1379"/>
                <a:gd name="T100" fmla="*/ 139 w 1216"/>
                <a:gd name="T101" fmla="*/ 195 h 1379"/>
                <a:gd name="T102" fmla="*/ 204 w 1216"/>
                <a:gd name="T103" fmla="*/ 210 h 1379"/>
                <a:gd name="T104" fmla="*/ 280 w 1216"/>
                <a:gd name="T105" fmla="*/ 205 h 1379"/>
                <a:gd name="T106" fmla="*/ 372 w 1216"/>
                <a:gd name="T107" fmla="*/ 173 h 1379"/>
                <a:gd name="T108" fmla="*/ 455 w 1216"/>
                <a:gd name="T109" fmla="*/ 104 h 1379"/>
                <a:gd name="T110" fmla="*/ 525 w 1216"/>
                <a:gd name="T111" fmla="*/ 21 h 1379"/>
                <a:gd name="T112" fmla="*/ 614 w 1216"/>
                <a:gd name="T113" fmla="*/ 2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6" h="1379">
                  <a:moveTo>
                    <a:pt x="681" y="20"/>
                  </a:moveTo>
                  <a:lnTo>
                    <a:pt x="688" y="42"/>
                  </a:lnTo>
                  <a:lnTo>
                    <a:pt x="692" y="66"/>
                  </a:lnTo>
                  <a:lnTo>
                    <a:pt x="693" y="90"/>
                  </a:lnTo>
                  <a:lnTo>
                    <a:pt x="693" y="114"/>
                  </a:lnTo>
                  <a:lnTo>
                    <a:pt x="694" y="140"/>
                  </a:lnTo>
                  <a:lnTo>
                    <a:pt x="697" y="163"/>
                  </a:lnTo>
                  <a:lnTo>
                    <a:pt x="705" y="185"/>
                  </a:lnTo>
                  <a:lnTo>
                    <a:pt x="718" y="205"/>
                  </a:lnTo>
                  <a:lnTo>
                    <a:pt x="729" y="217"/>
                  </a:lnTo>
                  <a:lnTo>
                    <a:pt x="739" y="228"/>
                  </a:lnTo>
                  <a:lnTo>
                    <a:pt x="749" y="240"/>
                  </a:lnTo>
                  <a:lnTo>
                    <a:pt x="758" y="252"/>
                  </a:lnTo>
                  <a:lnTo>
                    <a:pt x="768" y="264"/>
                  </a:lnTo>
                  <a:lnTo>
                    <a:pt x="775" y="278"/>
                  </a:lnTo>
                  <a:lnTo>
                    <a:pt x="779" y="292"/>
                  </a:lnTo>
                  <a:lnTo>
                    <a:pt x="783" y="307"/>
                  </a:lnTo>
                  <a:lnTo>
                    <a:pt x="786" y="327"/>
                  </a:lnTo>
                  <a:lnTo>
                    <a:pt x="791" y="348"/>
                  </a:lnTo>
                  <a:lnTo>
                    <a:pt x="799" y="368"/>
                  </a:lnTo>
                  <a:lnTo>
                    <a:pt x="809" y="385"/>
                  </a:lnTo>
                  <a:lnTo>
                    <a:pt x="825" y="403"/>
                  </a:lnTo>
                  <a:lnTo>
                    <a:pt x="843" y="420"/>
                  </a:lnTo>
                  <a:lnTo>
                    <a:pt x="861" y="437"/>
                  </a:lnTo>
                  <a:lnTo>
                    <a:pt x="878" y="454"/>
                  </a:lnTo>
                  <a:lnTo>
                    <a:pt x="892" y="473"/>
                  </a:lnTo>
                  <a:lnTo>
                    <a:pt x="903" y="493"/>
                  </a:lnTo>
                  <a:lnTo>
                    <a:pt x="906" y="516"/>
                  </a:lnTo>
                  <a:lnTo>
                    <a:pt x="903" y="542"/>
                  </a:lnTo>
                  <a:lnTo>
                    <a:pt x="901" y="558"/>
                  </a:lnTo>
                  <a:lnTo>
                    <a:pt x="906" y="570"/>
                  </a:lnTo>
                  <a:lnTo>
                    <a:pt x="914" y="582"/>
                  </a:lnTo>
                  <a:lnTo>
                    <a:pt x="926" y="592"/>
                  </a:lnTo>
                  <a:lnTo>
                    <a:pt x="939" y="602"/>
                  </a:lnTo>
                  <a:lnTo>
                    <a:pt x="954" y="610"/>
                  </a:lnTo>
                  <a:lnTo>
                    <a:pt x="968" y="618"/>
                  </a:lnTo>
                  <a:lnTo>
                    <a:pt x="980" y="625"/>
                  </a:lnTo>
                  <a:lnTo>
                    <a:pt x="990" y="625"/>
                  </a:lnTo>
                  <a:lnTo>
                    <a:pt x="994" y="592"/>
                  </a:lnTo>
                  <a:lnTo>
                    <a:pt x="996" y="559"/>
                  </a:lnTo>
                  <a:lnTo>
                    <a:pt x="999" y="527"/>
                  </a:lnTo>
                  <a:lnTo>
                    <a:pt x="1004" y="496"/>
                  </a:lnTo>
                  <a:lnTo>
                    <a:pt x="1012" y="493"/>
                  </a:lnTo>
                  <a:lnTo>
                    <a:pt x="1021" y="491"/>
                  </a:lnTo>
                  <a:lnTo>
                    <a:pt x="1030" y="490"/>
                  </a:lnTo>
                  <a:lnTo>
                    <a:pt x="1041" y="489"/>
                  </a:lnTo>
                  <a:lnTo>
                    <a:pt x="1050" y="489"/>
                  </a:lnTo>
                  <a:lnTo>
                    <a:pt x="1059" y="491"/>
                  </a:lnTo>
                  <a:lnTo>
                    <a:pt x="1066" y="494"/>
                  </a:lnTo>
                  <a:lnTo>
                    <a:pt x="1073" y="501"/>
                  </a:lnTo>
                  <a:lnTo>
                    <a:pt x="1085" y="524"/>
                  </a:lnTo>
                  <a:lnTo>
                    <a:pt x="1088" y="547"/>
                  </a:lnTo>
                  <a:lnTo>
                    <a:pt x="1087" y="572"/>
                  </a:lnTo>
                  <a:lnTo>
                    <a:pt x="1081" y="596"/>
                  </a:lnTo>
                  <a:lnTo>
                    <a:pt x="1074" y="620"/>
                  </a:lnTo>
                  <a:lnTo>
                    <a:pt x="1068" y="644"/>
                  </a:lnTo>
                  <a:lnTo>
                    <a:pt x="1066" y="668"/>
                  </a:lnTo>
                  <a:lnTo>
                    <a:pt x="1070" y="693"/>
                  </a:lnTo>
                  <a:lnTo>
                    <a:pt x="1078" y="715"/>
                  </a:lnTo>
                  <a:lnTo>
                    <a:pt x="1088" y="736"/>
                  </a:lnTo>
                  <a:lnTo>
                    <a:pt x="1093" y="759"/>
                  </a:lnTo>
                  <a:lnTo>
                    <a:pt x="1089" y="782"/>
                  </a:lnTo>
                  <a:lnTo>
                    <a:pt x="1083" y="792"/>
                  </a:lnTo>
                  <a:lnTo>
                    <a:pt x="1075" y="797"/>
                  </a:lnTo>
                  <a:lnTo>
                    <a:pt x="1065" y="799"/>
                  </a:lnTo>
                  <a:lnTo>
                    <a:pt x="1055" y="797"/>
                  </a:lnTo>
                  <a:lnTo>
                    <a:pt x="1043" y="795"/>
                  </a:lnTo>
                  <a:lnTo>
                    <a:pt x="1032" y="793"/>
                  </a:lnTo>
                  <a:lnTo>
                    <a:pt x="1019" y="792"/>
                  </a:lnTo>
                  <a:lnTo>
                    <a:pt x="1009" y="793"/>
                  </a:lnTo>
                  <a:lnTo>
                    <a:pt x="1025" y="812"/>
                  </a:lnTo>
                  <a:lnTo>
                    <a:pt x="1039" y="832"/>
                  </a:lnTo>
                  <a:lnTo>
                    <a:pt x="1053" y="853"/>
                  </a:lnTo>
                  <a:lnTo>
                    <a:pt x="1066" y="874"/>
                  </a:lnTo>
                  <a:lnTo>
                    <a:pt x="1080" y="894"/>
                  </a:lnTo>
                  <a:lnTo>
                    <a:pt x="1093" y="915"/>
                  </a:lnTo>
                  <a:lnTo>
                    <a:pt x="1104" y="937"/>
                  </a:lnTo>
                  <a:lnTo>
                    <a:pt x="1117" y="958"/>
                  </a:lnTo>
                  <a:lnTo>
                    <a:pt x="1128" y="980"/>
                  </a:lnTo>
                  <a:lnTo>
                    <a:pt x="1140" y="1001"/>
                  </a:lnTo>
                  <a:lnTo>
                    <a:pt x="1153" y="1023"/>
                  </a:lnTo>
                  <a:lnTo>
                    <a:pt x="1164" y="1044"/>
                  </a:lnTo>
                  <a:lnTo>
                    <a:pt x="1177" y="1066"/>
                  </a:lnTo>
                  <a:lnTo>
                    <a:pt x="1189" y="1088"/>
                  </a:lnTo>
                  <a:lnTo>
                    <a:pt x="1202" y="1109"/>
                  </a:lnTo>
                  <a:lnTo>
                    <a:pt x="1216" y="1129"/>
                  </a:lnTo>
                  <a:lnTo>
                    <a:pt x="1201" y="1143"/>
                  </a:lnTo>
                  <a:lnTo>
                    <a:pt x="1186" y="1157"/>
                  </a:lnTo>
                  <a:lnTo>
                    <a:pt x="1171" y="1172"/>
                  </a:lnTo>
                  <a:lnTo>
                    <a:pt x="1156" y="1187"/>
                  </a:lnTo>
                  <a:lnTo>
                    <a:pt x="1141" y="1202"/>
                  </a:lnTo>
                  <a:lnTo>
                    <a:pt x="1126" y="1218"/>
                  </a:lnTo>
                  <a:lnTo>
                    <a:pt x="1110" y="1233"/>
                  </a:lnTo>
                  <a:lnTo>
                    <a:pt x="1095" y="1247"/>
                  </a:lnTo>
                  <a:lnTo>
                    <a:pt x="1079" y="1262"/>
                  </a:lnTo>
                  <a:lnTo>
                    <a:pt x="1063" y="1274"/>
                  </a:lnTo>
                  <a:lnTo>
                    <a:pt x="1047" y="1287"/>
                  </a:lnTo>
                  <a:lnTo>
                    <a:pt x="1030" y="1299"/>
                  </a:lnTo>
                  <a:lnTo>
                    <a:pt x="1012" y="1309"/>
                  </a:lnTo>
                  <a:lnTo>
                    <a:pt x="995" y="1318"/>
                  </a:lnTo>
                  <a:lnTo>
                    <a:pt x="976" y="1325"/>
                  </a:lnTo>
                  <a:lnTo>
                    <a:pt x="957" y="1331"/>
                  </a:lnTo>
                  <a:lnTo>
                    <a:pt x="952" y="1291"/>
                  </a:lnTo>
                  <a:lnTo>
                    <a:pt x="959" y="1254"/>
                  </a:lnTo>
                  <a:lnTo>
                    <a:pt x="974" y="1219"/>
                  </a:lnTo>
                  <a:lnTo>
                    <a:pt x="991" y="1186"/>
                  </a:lnTo>
                  <a:lnTo>
                    <a:pt x="1009" y="1153"/>
                  </a:lnTo>
                  <a:lnTo>
                    <a:pt x="1022" y="1119"/>
                  </a:lnTo>
                  <a:lnTo>
                    <a:pt x="1029" y="1083"/>
                  </a:lnTo>
                  <a:lnTo>
                    <a:pt x="1024" y="1044"/>
                  </a:lnTo>
                  <a:lnTo>
                    <a:pt x="1017" y="1007"/>
                  </a:lnTo>
                  <a:lnTo>
                    <a:pt x="1012" y="969"/>
                  </a:lnTo>
                  <a:lnTo>
                    <a:pt x="1010" y="931"/>
                  </a:lnTo>
                  <a:lnTo>
                    <a:pt x="1004" y="893"/>
                  </a:lnTo>
                  <a:lnTo>
                    <a:pt x="990" y="932"/>
                  </a:lnTo>
                  <a:lnTo>
                    <a:pt x="986" y="976"/>
                  </a:lnTo>
                  <a:lnTo>
                    <a:pt x="984" y="1020"/>
                  </a:lnTo>
                  <a:lnTo>
                    <a:pt x="984" y="1064"/>
                  </a:lnTo>
                  <a:lnTo>
                    <a:pt x="982" y="1081"/>
                  </a:lnTo>
                  <a:lnTo>
                    <a:pt x="976" y="1097"/>
                  </a:lnTo>
                  <a:lnTo>
                    <a:pt x="967" y="1112"/>
                  </a:lnTo>
                  <a:lnTo>
                    <a:pt x="956" y="1126"/>
                  </a:lnTo>
                  <a:lnTo>
                    <a:pt x="943" y="1140"/>
                  </a:lnTo>
                  <a:lnTo>
                    <a:pt x="930" y="1153"/>
                  </a:lnTo>
                  <a:lnTo>
                    <a:pt x="920" y="1167"/>
                  </a:lnTo>
                  <a:lnTo>
                    <a:pt x="911" y="1182"/>
                  </a:lnTo>
                  <a:lnTo>
                    <a:pt x="904" y="1197"/>
                  </a:lnTo>
                  <a:lnTo>
                    <a:pt x="897" y="1215"/>
                  </a:lnTo>
                  <a:lnTo>
                    <a:pt x="889" y="1231"/>
                  </a:lnTo>
                  <a:lnTo>
                    <a:pt x="879" y="1247"/>
                  </a:lnTo>
                  <a:lnTo>
                    <a:pt x="869" y="1261"/>
                  </a:lnTo>
                  <a:lnTo>
                    <a:pt x="856" y="1273"/>
                  </a:lnTo>
                  <a:lnTo>
                    <a:pt x="840" y="1281"/>
                  </a:lnTo>
                  <a:lnTo>
                    <a:pt x="822" y="1286"/>
                  </a:lnTo>
                  <a:lnTo>
                    <a:pt x="802" y="1288"/>
                  </a:lnTo>
                  <a:lnTo>
                    <a:pt x="784" y="1292"/>
                  </a:lnTo>
                  <a:lnTo>
                    <a:pt x="765" y="1295"/>
                  </a:lnTo>
                  <a:lnTo>
                    <a:pt x="747" y="1300"/>
                  </a:lnTo>
                  <a:lnTo>
                    <a:pt x="729" y="1304"/>
                  </a:lnTo>
                  <a:lnTo>
                    <a:pt x="711" y="1310"/>
                  </a:lnTo>
                  <a:lnTo>
                    <a:pt x="693" y="1316"/>
                  </a:lnTo>
                  <a:lnTo>
                    <a:pt x="676" y="1322"/>
                  </a:lnTo>
                  <a:lnTo>
                    <a:pt x="658" y="1329"/>
                  </a:lnTo>
                  <a:lnTo>
                    <a:pt x="641" y="1336"/>
                  </a:lnTo>
                  <a:lnTo>
                    <a:pt x="624" y="1342"/>
                  </a:lnTo>
                  <a:lnTo>
                    <a:pt x="606" y="1349"/>
                  </a:lnTo>
                  <a:lnTo>
                    <a:pt x="589" y="1356"/>
                  </a:lnTo>
                  <a:lnTo>
                    <a:pt x="572" y="1363"/>
                  </a:lnTo>
                  <a:lnTo>
                    <a:pt x="555" y="1371"/>
                  </a:lnTo>
                  <a:lnTo>
                    <a:pt x="537" y="1378"/>
                  </a:lnTo>
                  <a:lnTo>
                    <a:pt x="530" y="1379"/>
                  </a:lnTo>
                  <a:lnTo>
                    <a:pt x="525" y="1379"/>
                  </a:lnTo>
                  <a:lnTo>
                    <a:pt x="519" y="1377"/>
                  </a:lnTo>
                  <a:lnTo>
                    <a:pt x="513" y="1375"/>
                  </a:lnTo>
                  <a:lnTo>
                    <a:pt x="507" y="1370"/>
                  </a:lnTo>
                  <a:lnTo>
                    <a:pt x="502" y="1365"/>
                  </a:lnTo>
                  <a:lnTo>
                    <a:pt x="497" y="1362"/>
                  </a:lnTo>
                  <a:lnTo>
                    <a:pt x="491" y="1357"/>
                  </a:lnTo>
                  <a:lnTo>
                    <a:pt x="477" y="1346"/>
                  </a:lnTo>
                  <a:lnTo>
                    <a:pt x="463" y="1336"/>
                  </a:lnTo>
                  <a:lnTo>
                    <a:pt x="450" y="1324"/>
                  </a:lnTo>
                  <a:lnTo>
                    <a:pt x="436" y="1314"/>
                  </a:lnTo>
                  <a:lnTo>
                    <a:pt x="421" y="1302"/>
                  </a:lnTo>
                  <a:lnTo>
                    <a:pt x="407" y="1291"/>
                  </a:lnTo>
                  <a:lnTo>
                    <a:pt x="393" y="1279"/>
                  </a:lnTo>
                  <a:lnTo>
                    <a:pt x="379" y="1268"/>
                  </a:lnTo>
                  <a:lnTo>
                    <a:pt x="367" y="1256"/>
                  </a:lnTo>
                  <a:lnTo>
                    <a:pt x="353" y="1243"/>
                  </a:lnTo>
                  <a:lnTo>
                    <a:pt x="340" y="1232"/>
                  </a:lnTo>
                  <a:lnTo>
                    <a:pt x="326" y="1219"/>
                  </a:lnTo>
                  <a:lnTo>
                    <a:pt x="314" y="1206"/>
                  </a:lnTo>
                  <a:lnTo>
                    <a:pt x="302" y="1193"/>
                  </a:lnTo>
                  <a:lnTo>
                    <a:pt x="289" y="1180"/>
                  </a:lnTo>
                  <a:lnTo>
                    <a:pt x="278" y="1166"/>
                  </a:lnTo>
                  <a:lnTo>
                    <a:pt x="256" y="1135"/>
                  </a:lnTo>
                  <a:lnTo>
                    <a:pt x="238" y="1103"/>
                  </a:lnTo>
                  <a:lnTo>
                    <a:pt x="220" y="1069"/>
                  </a:lnTo>
                  <a:lnTo>
                    <a:pt x="203" y="1035"/>
                  </a:lnTo>
                  <a:lnTo>
                    <a:pt x="186" y="1000"/>
                  </a:lnTo>
                  <a:lnTo>
                    <a:pt x="167" y="968"/>
                  </a:lnTo>
                  <a:lnTo>
                    <a:pt x="145" y="937"/>
                  </a:lnTo>
                  <a:lnTo>
                    <a:pt x="120" y="908"/>
                  </a:lnTo>
                  <a:lnTo>
                    <a:pt x="127" y="923"/>
                  </a:lnTo>
                  <a:lnTo>
                    <a:pt x="134" y="937"/>
                  </a:lnTo>
                  <a:lnTo>
                    <a:pt x="141" y="952"/>
                  </a:lnTo>
                  <a:lnTo>
                    <a:pt x="148" y="967"/>
                  </a:lnTo>
                  <a:lnTo>
                    <a:pt x="155" y="982"/>
                  </a:lnTo>
                  <a:lnTo>
                    <a:pt x="162" y="996"/>
                  </a:lnTo>
                  <a:lnTo>
                    <a:pt x="168" y="1011"/>
                  </a:lnTo>
                  <a:lnTo>
                    <a:pt x="174" y="1026"/>
                  </a:lnTo>
                  <a:lnTo>
                    <a:pt x="136" y="1000"/>
                  </a:lnTo>
                  <a:lnTo>
                    <a:pt x="132" y="981"/>
                  </a:lnTo>
                  <a:lnTo>
                    <a:pt x="125" y="963"/>
                  </a:lnTo>
                  <a:lnTo>
                    <a:pt x="117" y="945"/>
                  </a:lnTo>
                  <a:lnTo>
                    <a:pt x="107" y="929"/>
                  </a:lnTo>
                  <a:lnTo>
                    <a:pt x="96" y="912"/>
                  </a:lnTo>
                  <a:lnTo>
                    <a:pt x="84" y="895"/>
                  </a:lnTo>
                  <a:lnTo>
                    <a:pt x="72" y="880"/>
                  </a:lnTo>
                  <a:lnTo>
                    <a:pt x="58" y="864"/>
                  </a:lnTo>
                  <a:lnTo>
                    <a:pt x="51" y="849"/>
                  </a:lnTo>
                  <a:lnTo>
                    <a:pt x="50" y="833"/>
                  </a:lnTo>
                  <a:lnTo>
                    <a:pt x="50" y="816"/>
                  </a:lnTo>
                  <a:lnTo>
                    <a:pt x="49" y="800"/>
                  </a:lnTo>
                  <a:lnTo>
                    <a:pt x="62" y="809"/>
                  </a:lnTo>
                  <a:lnTo>
                    <a:pt x="73" y="819"/>
                  </a:lnTo>
                  <a:lnTo>
                    <a:pt x="82" y="831"/>
                  </a:lnTo>
                  <a:lnTo>
                    <a:pt x="91" y="844"/>
                  </a:lnTo>
                  <a:lnTo>
                    <a:pt x="98" y="856"/>
                  </a:lnTo>
                  <a:lnTo>
                    <a:pt x="106" y="869"/>
                  </a:lnTo>
                  <a:lnTo>
                    <a:pt x="115" y="882"/>
                  </a:lnTo>
                  <a:lnTo>
                    <a:pt x="126" y="892"/>
                  </a:lnTo>
                  <a:lnTo>
                    <a:pt x="122" y="876"/>
                  </a:lnTo>
                  <a:lnTo>
                    <a:pt x="119" y="861"/>
                  </a:lnTo>
                  <a:lnTo>
                    <a:pt x="114" y="845"/>
                  </a:lnTo>
                  <a:lnTo>
                    <a:pt x="110" y="829"/>
                  </a:lnTo>
                  <a:lnTo>
                    <a:pt x="104" y="814"/>
                  </a:lnTo>
                  <a:lnTo>
                    <a:pt x="99" y="797"/>
                  </a:lnTo>
                  <a:lnTo>
                    <a:pt x="95" y="782"/>
                  </a:lnTo>
                  <a:lnTo>
                    <a:pt x="90" y="766"/>
                  </a:lnTo>
                  <a:lnTo>
                    <a:pt x="84" y="744"/>
                  </a:lnTo>
                  <a:lnTo>
                    <a:pt x="79" y="723"/>
                  </a:lnTo>
                  <a:lnTo>
                    <a:pt x="72" y="701"/>
                  </a:lnTo>
                  <a:lnTo>
                    <a:pt x="65" y="680"/>
                  </a:lnTo>
                  <a:lnTo>
                    <a:pt x="56" y="659"/>
                  </a:lnTo>
                  <a:lnTo>
                    <a:pt x="47" y="638"/>
                  </a:lnTo>
                  <a:lnTo>
                    <a:pt x="38" y="618"/>
                  </a:lnTo>
                  <a:lnTo>
                    <a:pt x="28" y="597"/>
                  </a:lnTo>
                  <a:lnTo>
                    <a:pt x="21" y="576"/>
                  </a:lnTo>
                  <a:lnTo>
                    <a:pt x="19" y="556"/>
                  </a:lnTo>
                  <a:lnTo>
                    <a:pt x="20" y="532"/>
                  </a:lnTo>
                  <a:lnTo>
                    <a:pt x="22" y="511"/>
                  </a:lnTo>
                  <a:lnTo>
                    <a:pt x="23" y="488"/>
                  </a:lnTo>
                  <a:lnTo>
                    <a:pt x="23" y="466"/>
                  </a:lnTo>
                  <a:lnTo>
                    <a:pt x="21" y="444"/>
                  </a:lnTo>
                  <a:lnTo>
                    <a:pt x="13" y="424"/>
                  </a:lnTo>
                  <a:lnTo>
                    <a:pt x="4" y="402"/>
                  </a:lnTo>
                  <a:lnTo>
                    <a:pt x="0" y="380"/>
                  </a:lnTo>
                  <a:lnTo>
                    <a:pt x="1" y="360"/>
                  </a:lnTo>
                  <a:lnTo>
                    <a:pt x="6" y="338"/>
                  </a:lnTo>
                  <a:lnTo>
                    <a:pt x="13" y="317"/>
                  </a:lnTo>
                  <a:lnTo>
                    <a:pt x="22" y="297"/>
                  </a:lnTo>
                  <a:lnTo>
                    <a:pt x="31" y="278"/>
                  </a:lnTo>
                  <a:lnTo>
                    <a:pt x="41" y="258"/>
                  </a:lnTo>
                  <a:lnTo>
                    <a:pt x="52" y="251"/>
                  </a:lnTo>
                  <a:lnTo>
                    <a:pt x="53" y="231"/>
                  </a:lnTo>
                  <a:lnTo>
                    <a:pt x="52" y="209"/>
                  </a:lnTo>
                  <a:lnTo>
                    <a:pt x="50" y="188"/>
                  </a:lnTo>
                  <a:lnTo>
                    <a:pt x="49" y="167"/>
                  </a:lnTo>
                  <a:lnTo>
                    <a:pt x="61" y="171"/>
                  </a:lnTo>
                  <a:lnTo>
                    <a:pt x="74" y="174"/>
                  </a:lnTo>
                  <a:lnTo>
                    <a:pt x="87" y="179"/>
                  </a:lnTo>
                  <a:lnTo>
                    <a:pt x="99" y="182"/>
                  </a:lnTo>
                  <a:lnTo>
                    <a:pt x="112" y="187"/>
                  </a:lnTo>
                  <a:lnTo>
                    <a:pt x="125" y="191"/>
                  </a:lnTo>
                  <a:lnTo>
                    <a:pt x="139" y="195"/>
                  </a:lnTo>
                  <a:lnTo>
                    <a:pt x="151" y="199"/>
                  </a:lnTo>
                  <a:lnTo>
                    <a:pt x="164" y="203"/>
                  </a:lnTo>
                  <a:lnTo>
                    <a:pt x="178" y="206"/>
                  </a:lnTo>
                  <a:lnTo>
                    <a:pt x="192" y="209"/>
                  </a:lnTo>
                  <a:lnTo>
                    <a:pt x="204" y="210"/>
                  </a:lnTo>
                  <a:lnTo>
                    <a:pt x="218" y="211"/>
                  </a:lnTo>
                  <a:lnTo>
                    <a:pt x="232" y="211"/>
                  </a:lnTo>
                  <a:lnTo>
                    <a:pt x="247" y="211"/>
                  </a:lnTo>
                  <a:lnTo>
                    <a:pt x="261" y="209"/>
                  </a:lnTo>
                  <a:lnTo>
                    <a:pt x="280" y="205"/>
                  </a:lnTo>
                  <a:lnTo>
                    <a:pt x="299" y="201"/>
                  </a:lnTo>
                  <a:lnTo>
                    <a:pt x="318" y="195"/>
                  </a:lnTo>
                  <a:lnTo>
                    <a:pt x="337" y="189"/>
                  </a:lnTo>
                  <a:lnTo>
                    <a:pt x="355" y="182"/>
                  </a:lnTo>
                  <a:lnTo>
                    <a:pt x="372" y="173"/>
                  </a:lnTo>
                  <a:lnTo>
                    <a:pt x="391" y="163"/>
                  </a:lnTo>
                  <a:lnTo>
                    <a:pt x="408" y="150"/>
                  </a:lnTo>
                  <a:lnTo>
                    <a:pt x="425" y="136"/>
                  </a:lnTo>
                  <a:lnTo>
                    <a:pt x="440" y="120"/>
                  </a:lnTo>
                  <a:lnTo>
                    <a:pt x="455" y="104"/>
                  </a:lnTo>
                  <a:lnTo>
                    <a:pt x="469" y="88"/>
                  </a:lnTo>
                  <a:lnTo>
                    <a:pt x="482" y="70"/>
                  </a:lnTo>
                  <a:lnTo>
                    <a:pt x="496" y="54"/>
                  </a:lnTo>
                  <a:lnTo>
                    <a:pt x="510" y="37"/>
                  </a:lnTo>
                  <a:lnTo>
                    <a:pt x="525" y="21"/>
                  </a:lnTo>
                  <a:lnTo>
                    <a:pt x="540" y="9"/>
                  </a:lnTo>
                  <a:lnTo>
                    <a:pt x="557" y="2"/>
                  </a:lnTo>
                  <a:lnTo>
                    <a:pt x="575" y="0"/>
                  </a:lnTo>
                  <a:lnTo>
                    <a:pt x="595" y="0"/>
                  </a:lnTo>
                  <a:lnTo>
                    <a:pt x="614" y="2"/>
                  </a:lnTo>
                  <a:lnTo>
                    <a:pt x="634" y="6"/>
                  </a:lnTo>
                  <a:lnTo>
                    <a:pt x="654" y="11"/>
                  </a:lnTo>
                  <a:lnTo>
                    <a:pt x="671" y="14"/>
                  </a:lnTo>
                  <a:lnTo>
                    <a:pt x="681" y="2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4"/>
            <p:cNvSpPr>
              <a:spLocks/>
            </p:cNvSpPr>
            <p:nvPr/>
          </p:nvSpPr>
          <p:spPr bwMode="auto">
            <a:xfrm>
              <a:off x="1609" y="2374"/>
              <a:ext cx="281" cy="606"/>
            </a:xfrm>
            <a:custGeom>
              <a:avLst/>
              <a:gdLst>
                <a:gd name="T0" fmla="*/ 31 w 563"/>
                <a:gd name="T1" fmla="*/ 111 h 1212"/>
                <a:gd name="T2" fmla="*/ 6 w 563"/>
                <a:gd name="T3" fmla="*/ 171 h 1212"/>
                <a:gd name="T4" fmla="*/ 4 w 563"/>
                <a:gd name="T5" fmla="*/ 235 h 1212"/>
                <a:gd name="T6" fmla="*/ 23 w 563"/>
                <a:gd name="T7" fmla="*/ 299 h 1212"/>
                <a:gd name="T8" fmla="*/ 20 w 563"/>
                <a:gd name="T9" fmla="*/ 365 h 1212"/>
                <a:gd name="T10" fmla="*/ 28 w 563"/>
                <a:gd name="T11" fmla="*/ 430 h 1212"/>
                <a:gd name="T12" fmla="*/ 56 w 563"/>
                <a:gd name="T13" fmla="*/ 492 h 1212"/>
                <a:gd name="T14" fmla="*/ 79 w 563"/>
                <a:gd name="T15" fmla="*/ 556 h 1212"/>
                <a:gd name="T16" fmla="*/ 95 w 563"/>
                <a:gd name="T17" fmla="*/ 615 h 1212"/>
                <a:gd name="T18" fmla="*/ 110 w 563"/>
                <a:gd name="T19" fmla="*/ 662 h 1212"/>
                <a:gd name="T20" fmla="*/ 122 w 563"/>
                <a:gd name="T21" fmla="*/ 709 h 1212"/>
                <a:gd name="T22" fmla="*/ 106 w 563"/>
                <a:gd name="T23" fmla="*/ 702 h 1212"/>
                <a:gd name="T24" fmla="*/ 82 w 563"/>
                <a:gd name="T25" fmla="*/ 664 h 1212"/>
                <a:gd name="T26" fmla="*/ 49 w 563"/>
                <a:gd name="T27" fmla="*/ 633 h 1212"/>
                <a:gd name="T28" fmla="*/ 51 w 563"/>
                <a:gd name="T29" fmla="*/ 682 h 1212"/>
                <a:gd name="T30" fmla="*/ 84 w 563"/>
                <a:gd name="T31" fmla="*/ 728 h 1212"/>
                <a:gd name="T32" fmla="*/ 117 w 563"/>
                <a:gd name="T33" fmla="*/ 778 h 1212"/>
                <a:gd name="T34" fmla="*/ 136 w 563"/>
                <a:gd name="T35" fmla="*/ 833 h 1212"/>
                <a:gd name="T36" fmla="*/ 162 w 563"/>
                <a:gd name="T37" fmla="*/ 829 h 1212"/>
                <a:gd name="T38" fmla="*/ 141 w 563"/>
                <a:gd name="T39" fmla="*/ 785 h 1212"/>
                <a:gd name="T40" fmla="*/ 120 w 563"/>
                <a:gd name="T41" fmla="*/ 741 h 1212"/>
                <a:gd name="T42" fmla="*/ 186 w 563"/>
                <a:gd name="T43" fmla="*/ 833 h 1212"/>
                <a:gd name="T44" fmla="*/ 238 w 563"/>
                <a:gd name="T45" fmla="*/ 936 h 1212"/>
                <a:gd name="T46" fmla="*/ 289 w 563"/>
                <a:gd name="T47" fmla="*/ 1013 h 1212"/>
                <a:gd name="T48" fmla="*/ 326 w 563"/>
                <a:gd name="T49" fmla="*/ 1052 h 1212"/>
                <a:gd name="T50" fmla="*/ 367 w 563"/>
                <a:gd name="T51" fmla="*/ 1089 h 1212"/>
                <a:gd name="T52" fmla="*/ 407 w 563"/>
                <a:gd name="T53" fmla="*/ 1124 h 1212"/>
                <a:gd name="T54" fmla="*/ 450 w 563"/>
                <a:gd name="T55" fmla="*/ 1157 h 1212"/>
                <a:gd name="T56" fmla="*/ 491 w 563"/>
                <a:gd name="T57" fmla="*/ 1190 h 1212"/>
                <a:gd name="T58" fmla="*/ 507 w 563"/>
                <a:gd name="T59" fmla="*/ 1203 h 1212"/>
                <a:gd name="T60" fmla="*/ 525 w 563"/>
                <a:gd name="T61" fmla="*/ 1212 h 1212"/>
                <a:gd name="T62" fmla="*/ 543 w 563"/>
                <a:gd name="T63" fmla="*/ 1209 h 1212"/>
                <a:gd name="T64" fmla="*/ 563 w 563"/>
                <a:gd name="T65" fmla="*/ 1201 h 1212"/>
                <a:gd name="T66" fmla="*/ 546 w 563"/>
                <a:gd name="T67" fmla="*/ 1180 h 1212"/>
                <a:gd name="T68" fmla="*/ 530 w 563"/>
                <a:gd name="T69" fmla="*/ 1160 h 1212"/>
                <a:gd name="T70" fmla="*/ 503 w 563"/>
                <a:gd name="T71" fmla="*/ 1125 h 1212"/>
                <a:gd name="T72" fmla="*/ 438 w 563"/>
                <a:gd name="T73" fmla="*/ 1076 h 1212"/>
                <a:gd name="T74" fmla="*/ 364 w 563"/>
                <a:gd name="T75" fmla="*/ 1046 h 1212"/>
                <a:gd name="T76" fmla="*/ 321 w 563"/>
                <a:gd name="T77" fmla="*/ 1025 h 1212"/>
                <a:gd name="T78" fmla="*/ 307 w 563"/>
                <a:gd name="T79" fmla="*/ 984 h 1212"/>
                <a:gd name="T80" fmla="*/ 291 w 563"/>
                <a:gd name="T81" fmla="*/ 923 h 1212"/>
                <a:gd name="T82" fmla="*/ 269 w 563"/>
                <a:gd name="T83" fmla="*/ 866 h 1212"/>
                <a:gd name="T84" fmla="*/ 254 w 563"/>
                <a:gd name="T85" fmla="*/ 840 h 1212"/>
                <a:gd name="T86" fmla="*/ 228 w 563"/>
                <a:gd name="T87" fmla="*/ 795 h 1212"/>
                <a:gd name="T88" fmla="*/ 171 w 563"/>
                <a:gd name="T89" fmla="*/ 685 h 1212"/>
                <a:gd name="T90" fmla="*/ 112 w 563"/>
                <a:gd name="T91" fmla="*/ 575 h 1212"/>
                <a:gd name="T92" fmla="*/ 88 w 563"/>
                <a:gd name="T93" fmla="*/ 512 h 1212"/>
                <a:gd name="T94" fmla="*/ 89 w 563"/>
                <a:gd name="T95" fmla="*/ 414 h 1212"/>
                <a:gd name="T96" fmla="*/ 90 w 563"/>
                <a:gd name="T97" fmla="*/ 198 h 1212"/>
                <a:gd name="T98" fmla="*/ 97 w 563"/>
                <a:gd name="T99" fmla="*/ 103 h 1212"/>
                <a:gd name="T100" fmla="*/ 89 w 563"/>
                <a:gd name="T101" fmla="*/ 41 h 1212"/>
                <a:gd name="T102" fmla="*/ 79 w 563"/>
                <a:gd name="T103" fmla="*/ 8 h 1212"/>
                <a:gd name="T104" fmla="*/ 66 w 563"/>
                <a:gd name="T105" fmla="*/ 5 h 1212"/>
                <a:gd name="T106" fmla="*/ 53 w 563"/>
                <a:gd name="T107" fmla="*/ 1 h 1212"/>
                <a:gd name="T108" fmla="*/ 52 w 563"/>
                <a:gd name="T109" fmla="*/ 4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3" h="1212">
                  <a:moveTo>
                    <a:pt x="52" y="84"/>
                  </a:moveTo>
                  <a:lnTo>
                    <a:pt x="41" y="91"/>
                  </a:lnTo>
                  <a:lnTo>
                    <a:pt x="31" y="111"/>
                  </a:lnTo>
                  <a:lnTo>
                    <a:pt x="22" y="130"/>
                  </a:lnTo>
                  <a:lnTo>
                    <a:pt x="13" y="150"/>
                  </a:lnTo>
                  <a:lnTo>
                    <a:pt x="6" y="171"/>
                  </a:lnTo>
                  <a:lnTo>
                    <a:pt x="1" y="193"/>
                  </a:lnTo>
                  <a:lnTo>
                    <a:pt x="0" y="213"/>
                  </a:lnTo>
                  <a:lnTo>
                    <a:pt x="4" y="235"/>
                  </a:lnTo>
                  <a:lnTo>
                    <a:pt x="13" y="257"/>
                  </a:lnTo>
                  <a:lnTo>
                    <a:pt x="21" y="277"/>
                  </a:lnTo>
                  <a:lnTo>
                    <a:pt x="23" y="299"/>
                  </a:lnTo>
                  <a:lnTo>
                    <a:pt x="23" y="321"/>
                  </a:lnTo>
                  <a:lnTo>
                    <a:pt x="22" y="344"/>
                  </a:lnTo>
                  <a:lnTo>
                    <a:pt x="20" y="365"/>
                  </a:lnTo>
                  <a:lnTo>
                    <a:pt x="19" y="389"/>
                  </a:lnTo>
                  <a:lnTo>
                    <a:pt x="21" y="409"/>
                  </a:lnTo>
                  <a:lnTo>
                    <a:pt x="28" y="430"/>
                  </a:lnTo>
                  <a:lnTo>
                    <a:pt x="38" y="451"/>
                  </a:lnTo>
                  <a:lnTo>
                    <a:pt x="47" y="471"/>
                  </a:lnTo>
                  <a:lnTo>
                    <a:pt x="56" y="492"/>
                  </a:lnTo>
                  <a:lnTo>
                    <a:pt x="65" y="513"/>
                  </a:lnTo>
                  <a:lnTo>
                    <a:pt x="72" y="534"/>
                  </a:lnTo>
                  <a:lnTo>
                    <a:pt x="79" y="556"/>
                  </a:lnTo>
                  <a:lnTo>
                    <a:pt x="84" y="577"/>
                  </a:lnTo>
                  <a:lnTo>
                    <a:pt x="90" y="599"/>
                  </a:lnTo>
                  <a:lnTo>
                    <a:pt x="95" y="615"/>
                  </a:lnTo>
                  <a:lnTo>
                    <a:pt x="99" y="630"/>
                  </a:lnTo>
                  <a:lnTo>
                    <a:pt x="104" y="647"/>
                  </a:lnTo>
                  <a:lnTo>
                    <a:pt x="110" y="662"/>
                  </a:lnTo>
                  <a:lnTo>
                    <a:pt x="114" y="678"/>
                  </a:lnTo>
                  <a:lnTo>
                    <a:pt x="119" y="694"/>
                  </a:lnTo>
                  <a:lnTo>
                    <a:pt x="122" y="709"/>
                  </a:lnTo>
                  <a:lnTo>
                    <a:pt x="126" y="725"/>
                  </a:lnTo>
                  <a:lnTo>
                    <a:pt x="115" y="715"/>
                  </a:lnTo>
                  <a:lnTo>
                    <a:pt x="106" y="702"/>
                  </a:lnTo>
                  <a:lnTo>
                    <a:pt x="98" y="689"/>
                  </a:lnTo>
                  <a:lnTo>
                    <a:pt x="91" y="677"/>
                  </a:lnTo>
                  <a:lnTo>
                    <a:pt x="82" y="664"/>
                  </a:lnTo>
                  <a:lnTo>
                    <a:pt x="73" y="652"/>
                  </a:lnTo>
                  <a:lnTo>
                    <a:pt x="62" y="642"/>
                  </a:lnTo>
                  <a:lnTo>
                    <a:pt x="49" y="633"/>
                  </a:lnTo>
                  <a:lnTo>
                    <a:pt x="50" y="649"/>
                  </a:lnTo>
                  <a:lnTo>
                    <a:pt x="50" y="666"/>
                  </a:lnTo>
                  <a:lnTo>
                    <a:pt x="51" y="682"/>
                  </a:lnTo>
                  <a:lnTo>
                    <a:pt x="58" y="697"/>
                  </a:lnTo>
                  <a:lnTo>
                    <a:pt x="72" y="713"/>
                  </a:lnTo>
                  <a:lnTo>
                    <a:pt x="84" y="728"/>
                  </a:lnTo>
                  <a:lnTo>
                    <a:pt x="96" y="745"/>
                  </a:lnTo>
                  <a:lnTo>
                    <a:pt x="107" y="762"/>
                  </a:lnTo>
                  <a:lnTo>
                    <a:pt x="117" y="778"/>
                  </a:lnTo>
                  <a:lnTo>
                    <a:pt x="125" y="796"/>
                  </a:lnTo>
                  <a:lnTo>
                    <a:pt x="132" y="814"/>
                  </a:lnTo>
                  <a:lnTo>
                    <a:pt x="136" y="833"/>
                  </a:lnTo>
                  <a:lnTo>
                    <a:pt x="174" y="859"/>
                  </a:lnTo>
                  <a:lnTo>
                    <a:pt x="168" y="844"/>
                  </a:lnTo>
                  <a:lnTo>
                    <a:pt x="162" y="829"/>
                  </a:lnTo>
                  <a:lnTo>
                    <a:pt x="155" y="815"/>
                  </a:lnTo>
                  <a:lnTo>
                    <a:pt x="148" y="800"/>
                  </a:lnTo>
                  <a:lnTo>
                    <a:pt x="141" y="785"/>
                  </a:lnTo>
                  <a:lnTo>
                    <a:pt x="134" y="770"/>
                  </a:lnTo>
                  <a:lnTo>
                    <a:pt x="127" y="756"/>
                  </a:lnTo>
                  <a:lnTo>
                    <a:pt x="120" y="741"/>
                  </a:lnTo>
                  <a:lnTo>
                    <a:pt x="145" y="770"/>
                  </a:lnTo>
                  <a:lnTo>
                    <a:pt x="167" y="801"/>
                  </a:lnTo>
                  <a:lnTo>
                    <a:pt x="186" y="833"/>
                  </a:lnTo>
                  <a:lnTo>
                    <a:pt x="203" y="868"/>
                  </a:lnTo>
                  <a:lnTo>
                    <a:pt x="220" y="902"/>
                  </a:lnTo>
                  <a:lnTo>
                    <a:pt x="238" y="936"/>
                  </a:lnTo>
                  <a:lnTo>
                    <a:pt x="256" y="968"/>
                  </a:lnTo>
                  <a:lnTo>
                    <a:pt x="278" y="999"/>
                  </a:lnTo>
                  <a:lnTo>
                    <a:pt x="289" y="1013"/>
                  </a:lnTo>
                  <a:lnTo>
                    <a:pt x="302" y="1026"/>
                  </a:lnTo>
                  <a:lnTo>
                    <a:pt x="314" y="1039"/>
                  </a:lnTo>
                  <a:lnTo>
                    <a:pt x="326" y="1052"/>
                  </a:lnTo>
                  <a:lnTo>
                    <a:pt x="340" y="1065"/>
                  </a:lnTo>
                  <a:lnTo>
                    <a:pt x="353" y="1076"/>
                  </a:lnTo>
                  <a:lnTo>
                    <a:pt x="367" y="1089"/>
                  </a:lnTo>
                  <a:lnTo>
                    <a:pt x="379" y="1101"/>
                  </a:lnTo>
                  <a:lnTo>
                    <a:pt x="393" y="1112"/>
                  </a:lnTo>
                  <a:lnTo>
                    <a:pt x="407" y="1124"/>
                  </a:lnTo>
                  <a:lnTo>
                    <a:pt x="421" y="1135"/>
                  </a:lnTo>
                  <a:lnTo>
                    <a:pt x="436" y="1147"/>
                  </a:lnTo>
                  <a:lnTo>
                    <a:pt x="450" y="1157"/>
                  </a:lnTo>
                  <a:lnTo>
                    <a:pt x="463" y="1169"/>
                  </a:lnTo>
                  <a:lnTo>
                    <a:pt x="477" y="1179"/>
                  </a:lnTo>
                  <a:lnTo>
                    <a:pt x="491" y="1190"/>
                  </a:lnTo>
                  <a:lnTo>
                    <a:pt x="497" y="1195"/>
                  </a:lnTo>
                  <a:lnTo>
                    <a:pt x="502" y="1198"/>
                  </a:lnTo>
                  <a:lnTo>
                    <a:pt x="507" y="1203"/>
                  </a:lnTo>
                  <a:lnTo>
                    <a:pt x="513" y="1208"/>
                  </a:lnTo>
                  <a:lnTo>
                    <a:pt x="519" y="1210"/>
                  </a:lnTo>
                  <a:lnTo>
                    <a:pt x="525" y="1212"/>
                  </a:lnTo>
                  <a:lnTo>
                    <a:pt x="530" y="1212"/>
                  </a:lnTo>
                  <a:lnTo>
                    <a:pt x="537" y="1211"/>
                  </a:lnTo>
                  <a:lnTo>
                    <a:pt x="543" y="1209"/>
                  </a:lnTo>
                  <a:lnTo>
                    <a:pt x="550" y="1205"/>
                  </a:lnTo>
                  <a:lnTo>
                    <a:pt x="557" y="1203"/>
                  </a:lnTo>
                  <a:lnTo>
                    <a:pt x="563" y="1201"/>
                  </a:lnTo>
                  <a:lnTo>
                    <a:pt x="557" y="1194"/>
                  </a:lnTo>
                  <a:lnTo>
                    <a:pt x="552" y="1187"/>
                  </a:lnTo>
                  <a:lnTo>
                    <a:pt x="546" y="1180"/>
                  </a:lnTo>
                  <a:lnTo>
                    <a:pt x="541" y="1173"/>
                  </a:lnTo>
                  <a:lnTo>
                    <a:pt x="536" y="1167"/>
                  </a:lnTo>
                  <a:lnTo>
                    <a:pt x="530" y="1160"/>
                  </a:lnTo>
                  <a:lnTo>
                    <a:pt x="526" y="1154"/>
                  </a:lnTo>
                  <a:lnTo>
                    <a:pt x="521" y="1147"/>
                  </a:lnTo>
                  <a:lnTo>
                    <a:pt x="503" y="1125"/>
                  </a:lnTo>
                  <a:lnTo>
                    <a:pt x="483" y="1106"/>
                  </a:lnTo>
                  <a:lnTo>
                    <a:pt x="461" y="1090"/>
                  </a:lnTo>
                  <a:lnTo>
                    <a:pt x="438" y="1076"/>
                  </a:lnTo>
                  <a:lnTo>
                    <a:pt x="414" y="1065"/>
                  </a:lnTo>
                  <a:lnTo>
                    <a:pt x="390" y="1056"/>
                  </a:lnTo>
                  <a:lnTo>
                    <a:pt x="364" y="1046"/>
                  </a:lnTo>
                  <a:lnTo>
                    <a:pt x="339" y="1037"/>
                  </a:lnTo>
                  <a:lnTo>
                    <a:pt x="330" y="1033"/>
                  </a:lnTo>
                  <a:lnTo>
                    <a:pt x="321" y="1025"/>
                  </a:lnTo>
                  <a:lnTo>
                    <a:pt x="315" y="1016"/>
                  </a:lnTo>
                  <a:lnTo>
                    <a:pt x="313" y="1006"/>
                  </a:lnTo>
                  <a:lnTo>
                    <a:pt x="307" y="984"/>
                  </a:lnTo>
                  <a:lnTo>
                    <a:pt x="302" y="963"/>
                  </a:lnTo>
                  <a:lnTo>
                    <a:pt x="296" y="943"/>
                  </a:lnTo>
                  <a:lnTo>
                    <a:pt x="291" y="923"/>
                  </a:lnTo>
                  <a:lnTo>
                    <a:pt x="284" y="904"/>
                  </a:lnTo>
                  <a:lnTo>
                    <a:pt x="277" y="885"/>
                  </a:lnTo>
                  <a:lnTo>
                    <a:pt x="269" y="866"/>
                  </a:lnTo>
                  <a:lnTo>
                    <a:pt x="261" y="847"/>
                  </a:lnTo>
                  <a:lnTo>
                    <a:pt x="258" y="844"/>
                  </a:lnTo>
                  <a:lnTo>
                    <a:pt x="254" y="840"/>
                  </a:lnTo>
                  <a:lnTo>
                    <a:pt x="249" y="837"/>
                  </a:lnTo>
                  <a:lnTo>
                    <a:pt x="245" y="833"/>
                  </a:lnTo>
                  <a:lnTo>
                    <a:pt x="228" y="795"/>
                  </a:lnTo>
                  <a:lnTo>
                    <a:pt x="210" y="757"/>
                  </a:lnTo>
                  <a:lnTo>
                    <a:pt x="190" y="720"/>
                  </a:lnTo>
                  <a:lnTo>
                    <a:pt x="171" y="685"/>
                  </a:lnTo>
                  <a:lnTo>
                    <a:pt x="151" y="649"/>
                  </a:lnTo>
                  <a:lnTo>
                    <a:pt x="130" y="612"/>
                  </a:lnTo>
                  <a:lnTo>
                    <a:pt x="112" y="575"/>
                  </a:lnTo>
                  <a:lnTo>
                    <a:pt x="94" y="538"/>
                  </a:lnTo>
                  <a:lnTo>
                    <a:pt x="91" y="526"/>
                  </a:lnTo>
                  <a:lnTo>
                    <a:pt x="88" y="512"/>
                  </a:lnTo>
                  <a:lnTo>
                    <a:pt x="87" y="498"/>
                  </a:lnTo>
                  <a:lnTo>
                    <a:pt x="86" y="485"/>
                  </a:lnTo>
                  <a:lnTo>
                    <a:pt x="89" y="414"/>
                  </a:lnTo>
                  <a:lnTo>
                    <a:pt x="84" y="341"/>
                  </a:lnTo>
                  <a:lnTo>
                    <a:pt x="82" y="270"/>
                  </a:lnTo>
                  <a:lnTo>
                    <a:pt x="90" y="198"/>
                  </a:lnTo>
                  <a:lnTo>
                    <a:pt x="96" y="165"/>
                  </a:lnTo>
                  <a:lnTo>
                    <a:pt x="98" y="134"/>
                  </a:lnTo>
                  <a:lnTo>
                    <a:pt x="97" y="103"/>
                  </a:lnTo>
                  <a:lnTo>
                    <a:pt x="95" y="72"/>
                  </a:lnTo>
                  <a:lnTo>
                    <a:pt x="94" y="56"/>
                  </a:lnTo>
                  <a:lnTo>
                    <a:pt x="89" y="41"/>
                  </a:lnTo>
                  <a:lnTo>
                    <a:pt x="86" y="24"/>
                  </a:lnTo>
                  <a:lnTo>
                    <a:pt x="83" y="9"/>
                  </a:lnTo>
                  <a:lnTo>
                    <a:pt x="79" y="8"/>
                  </a:lnTo>
                  <a:lnTo>
                    <a:pt x="75" y="7"/>
                  </a:lnTo>
                  <a:lnTo>
                    <a:pt x="71" y="6"/>
                  </a:lnTo>
                  <a:lnTo>
                    <a:pt x="66" y="5"/>
                  </a:lnTo>
                  <a:lnTo>
                    <a:pt x="61" y="4"/>
                  </a:lnTo>
                  <a:lnTo>
                    <a:pt x="58" y="3"/>
                  </a:lnTo>
                  <a:lnTo>
                    <a:pt x="53" y="1"/>
                  </a:lnTo>
                  <a:lnTo>
                    <a:pt x="49" y="0"/>
                  </a:lnTo>
                  <a:lnTo>
                    <a:pt x="50" y="21"/>
                  </a:lnTo>
                  <a:lnTo>
                    <a:pt x="52" y="42"/>
                  </a:lnTo>
                  <a:lnTo>
                    <a:pt x="53" y="64"/>
                  </a:lnTo>
                  <a:lnTo>
                    <a:pt x="52" y="84"/>
                  </a:lnTo>
                  <a:close/>
                </a:path>
              </a:pathLst>
            </a:custGeom>
            <a:solidFill>
              <a:srgbClr val="DDB2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5"/>
            <p:cNvSpPr>
              <a:spLocks/>
            </p:cNvSpPr>
            <p:nvPr/>
          </p:nvSpPr>
          <p:spPr bwMode="auto">
            <a:xfrm>
              <a:off x="1814" y="2464"/>
              <a:ext cx="180" cy="54"/>
            </a:xfrm>
            <a:custGeom>
              <a:avLst/>
              <a:gdLst>
                <a:gd name="T0" fmla="*/ 361 w 361"/>
                <a:gd name="T1" fmla="*/ 35 h 108"/>
                <a:gd name="T2" fmla="*/ 339 w 361"/>
                <a:gd name="T3" fmla="*/ 32 h 108"/>
                <a:gd name="T4" fmla="*/ 317 w 361"/>
                <a:gd name="T5" fmla="*/ 30 h 108"/>
                <a:gd name="T6" fmla="*/ 295 w 361"/>
                <a:gd name="T7" fmla="*/ 28 h 108"/>
                <a:gd name="T8" fmla="*/ 273 w 361"/>
                <a:gd name="T9" fmla="*/ 28 h 108"/>
                <a:gd name="T10" fmla="*/ 252 w 361"/>
                <a:gd name="T11" fmla="*/ 30 h 108"/>
                <a:gd name="T12" fmla="*/ 231 w 361"/>
                <a:gd name="T13" fmla="*/ 35 h 108"/>
                <a:gd name="T14" fmla="*/ 211 w 361"/>
                <a:gd name="T15" fmla="*/ 41 h 108"/>
                <a:gd name="T16" fmla="*/ 193 w 361"/>
                <a:gd name="T17" fmla="*/ 53 h 108"/>
                <a:gd name="T18" fmla="*/ 182 w 361"/>
                <a:gd name="T19" fmla="*/ 60 h 108"/>
                <a:gd name="T20" fmla="*/ 172 w 361"/>
                <a:gd name="T21" fmla="*/ 68 h 108"/>
                <a:gd name="T22" fmla="*/ 161 w 361"/>
                <a:gd name="T23" fmla="*/ 74 h 108"/>
                <a:gd name="T24" fmla="*/ 150 w 361"/>
                <a:gd name="T25" fmla="*/ 81 h 108"/>
                <a:gd name="T26" fmla="*/ 139 w 361"/>
                <a:gd name="T27" fmla="*/ 86 h 108"/>
                <a:gd name="T28" fmla="*/ 127 w 361"/>
                <a:gd name="T29" fmla="*/ 91 h 108"/>
                <a:gd name="T30" fmla="*/ 114 w 361"/>
                <a:gd name="T31" fmla="*/ 96 h 108"/>
                <a:gd name="T32" fmla="*/ 103 w 361"/>
                <a:gd name="T33" fmla="*/ 100 h 108"/>
                <a:gd name="T34" fmla="*/ 90 w 361"/>
                <a:gd name="T35" fmla="*/ 104 h 108"/>
                <a:gd name="T36" fmla="*/ 78 w 361"/>
                <a:gd name="T37" fmla="*/ 106 h 108"/>
                <a:gd name="T38" fmla="*/ 65 w 361"/>
                <a:gd name="T39" fmla="*/ 107 h 108"/>
                <a:gd name="T40" fmla="*/ 52 w 361"/>
                <a:gd name="T41" fmla="*/ 108 h 108"/>
                <a:gd name="T42" fmla="*/ 40 w 361"/>
                <a:gd name="T43" fmla="*/ 108 h 108"/>
                <a:gd name="T44" fmla="*/ 27 w 361"/>
                <a:gd name="T45" fmla="*/ 107 h 108"/>
                <a:gd name="T46" fmla="*/ 13 w 361"/>
                <a:gd name="T47" fmla="*/ 105 h 108"/>
                <a:gd name="T48" fmla="*/ 0 w 361"/>
                <a:gd name="T49" fmla="*/ 101 h 108"/>
                <a:gd name="T50" fmla="*/ 18 w 361"/>
                <a:gd name="T51" fmla="*/ 97 h 108"/>
                <a:gd name="T52" fmla="*/ 34 w 361"/>
                <a:gd name="T53" fmla="*/ 91 h 108"/>
                <a:gd name="T54" fmla="*/ 50 w 361"/>
                <a:gd name="T55" fmla="*/ 84 h 108"/>
                <a:gd name="T56" fmla="*/ 66 w 361"/>
                <a:gd name="T57" fmla="*/ 75 h 108"/>
                <a:gd name="T58" fmla="*/ 82 w 361"/>
                <a:gd name="T59" fmla="*/ 67 h 108"/>
                <a:gd name="T60" fmla="*/ 98 w 361"/>
                <a:gd name="T61" fmla="*/ 56 h 108"/>
                <a:gd name="T62" fmla="*/ 113 w 361"/>
                <a:gd name="T63" fmla="*/ 47 h 108"/>
                <a:gd name="T64" fmla="*/ 129 w 361"/>
                <a:gd name="T65" fmla="*/ 38 h 108"/>
                <a:gd name="T66" fmla="*/ 146 w 361"/>
                <a:gd name="T67" fmla="*/ 29 h 108"/>
                <a:gd name="T68" fmla="*/ 162 w 361"/>
                <a:gd name="T69" fmla="*/ 21 h 108"/>
                <a:gd name="T70" fmla="*/ 178 w 361"/>
                <a:gd name="T71" fmla="*/ 13 h 108"/>
                <a:gd name="T72" fmla="*/ 195 w 361"/>
                <a:gd name="T73" fmla="*/ 7 h 108"/>
                <a:gd name="T74" fmla="*/ 212 w 361"/>
                <a:gd name="T75" fmla="*/ 2 h 108"/>
                <a:gd name="T76" fmla="*/ 231 w 361"/>
                <a:gd name="T77" fmla="*/ 0 h 108"/>
                <a:gd name="T78" fmla="*/ 249 w 361"/>
                <a:gd name="T79" fmla="*/ 0 h 108"/>
                <a:gd name="T80" fmla="*/ 269 w 361"/>
                <a:gd name="T81" fmla="*/ 2 h 108"/>
                <a:gd name="T82" fmla="*/ 280 w 361"/>
                <a:gd name="T83" fmla="*/ 5 h 108"/>
                <a:gd name="T84" fmla="*/ 293 w 361"/>
                <a:gd name="T85" fmla="*/ 7 h 108"/>
                <a:gd name="T86" fmla="*/ 305 w 361"/>
                <a:gd name="T87" fmla="*/ 10 h 108"/>
                <a:gd name="T88" fmla="*/ 317 w 361"/>
                <a:gd name="T89" fmla="*/ 13 h 108"/>
                <a:gd name="T90" fmla="*/ 329 w 361"/>
                <a:gd name="T91" fmla="*/ 17 h 108"/>
                <a:gd name="T92" fmla="*/ 339 w 361"/>
                <a:gd name="T93" fmla="*/ 22 h 108"/>
                <a:gd name="T94" fmla="*/ 351 w 361"/>
                <a:gd name="T95" fmla="*/ 28 h 108"/>
                <a:gd name="T96" fmla="*/ 361 w 361"/>
                <a:gd name="T9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108">
                  <a:moveTo>
                    <a:pt x="361" y="35"/>
                  </a:moveTo>
                  <a:lnTo>
                    <a:pt x="339" y="32"/>
                  </a:lnTo>
                  <a:lnTo>
                    <a:pt x="317" y="30"/>
                  </a:lnTo>
                  <a:lnTo>
                    <a:pt x="295" y="28"/>
                  </a:lnTo>
                  <a:lnTo>
                    <a:pt x="273" y="28"/>
                  </a:lnTo>
                  <a:lnTo>
                    <a:pt x="252" y="30"/>
                  </a:lnTo>
                  <a:lnTo>
                    <a:pt x="231" y="35"/>
                  </a:lnTo>
                  <a:lnTo>
                    <a:pt x="211" y="41"/>
                  </a:lnTo>
                  <a:lnTo>
                    <a:pt x="193" y="53"/>
                  </a:lnTo>
                  <a:lnTo>
                    <a:pt x="182" y="60"/>
                  </a:lnTo>
                  <a:lnTo>
                    <a:pt x="172" y="68"/>
                  </a:lnTo>
                  <a:lnTo>
                    <a:pt x="161" y="74"/>
                  </a:lnTo>
                  <a:lnTo>
                    <a:pt x="150" y="81"/>
                  </a:lnTo>
                  <a:lnTo>
                    <a:pt x="139" y="86"/>
                  </a:lnTo>
                  <a:lnTo>
                    <a:pt x="127" y="91"/>
                  </a:lnTo>
                  <a:lnTo>
                    <a:pt x="114" y="96"/>
                  </a:lnTo>
                  <a:lnTo>
                    <a:pt x="103" y="100"/>
                  </a:lnTo>
                  <a:lnTo>
                    <a:pt x="90" y="104"/>
                  </a:lnTo>
                  <a:lnTo>
                    <a:pt x="78" y="106"/>
                  </a:lnTo>
                  <a:lnTo>
                    <a:pt x="65" y="107"/>
                  </a:lnTo>
                  <a:lnTo>
                    <a:pt x="52" y="108"/>
                  </a:lnTo>
                  <a:lnTo>
                    <a:pt x="40" y="108"/>
                  </a:lnTo>
                  <a:lnTo>
                    <a:pt x="27" y="107"/>
                  </a:lnTo>
                  <a:lnTo>
                    <a:pt x="13" y="105"/>
                  </a:lnTo>
                  <a:lnTo>
                    <a:pt x="0" y="101"/>
                  </a:lnTo>
                  <a:lnTo>
                    <a:pt x="18" y="97"/>
                  </a:lnTo>
                  <a:lnTo>
                    <a:pt x="34" y="91"/>
                  </a:lnTo>
                  <a:lnTo>
                    <a:pt x="50" y="84"/>
                  </a:lnTo>
                  <a:lnTo>
                    <a:pt x="66" y="75"/>
                  </a:lnTo>
                  <a:lnTo>
                    <a:pt x="82" y="67"/>
                  </a:lnTo>
                  <a:lnTo>
                    <a:pt x="98" y="56"/>
                  </a:lnTo>
                  <a:lnTo>
                    <a:pt x="113" y="47"/>
                  </a:lnTo>
                  <a:lnTo>
                    <a:pt x="129" y="38"/>
                  </a:lnTo>
                  <a:lnTo>
                    <a:pt x="146" y="29"/>
                  </a:lnTo>
                  <a:lnTo>
                    <a:pt x="162" y="21"/>
                  </a:lnTo>
                  <a:lnTo>
                    <a:pt x="178" y="13"/>
                  </a:lnTo>
                  <a:lnTo>
                    <a:pt x="195" y="7"/>
                  </a:lnTo>
                  <a:lnTo>
                    <a:pt x="212" y="2"/>
                  </a:lnTo>
                  <a:lnTo>
                    <a:pt x="231" y="0"/>
                  </a:lnTo>
                  <a:lnTo>
                    <a:pt x="249" y="0"/>
                  </a:lnTo>
                  <a:lnTo>
                    <a:pt x="269" y="2"/>
                  </a:lnTo>
                  <a:lnTo>
                    <a:pt x="280" y="5"/>
                  </a:lnTo>
                  <a:lnTo>
                    <a:pt x="293" y="7"/>
                  </a:lnTo>
                  <a:lnTo>
                    <a:pt x="305" y="10"/>
                  </a:lnTo>
                  <a:lnTo>
                    <a:pt x="317" y="13"/>
                  </a:lnTo>
                  <a:lnTo>
                    <a:pt x="329" y="17"/>
                  </a:lnTo>
                  <a:lnTo>
                    <a:pt x="339" y="22"/>
                  </a:lnTo>
                  <a:lnTo>
                    <a:pt x="351" y="28"/>
                  </a:lnTo>
                  <a:lnTo>
                    <a:pt x="36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16"/>
            <p:cNvSpPr>
              <a:spLocks/>
            </p:cNvSpPr>
            <p:nvPr/>
          </p:nvSpPr>
          <p:spPr bwMode="auto">
            <a:xfrm>
              <a:off x="1844" y="2512"/>
              <a:ext cx="110" cy="34"/>
            </a:xfrm>
            <a:custGeom>
              <a:avLst/>
              <a:gdLst>
                <a:gd name="T0" fmla="*/ 0 w 222"/>
                <a:gd name="T1" fmla="*/ 68 h 68"/>
                <a:gd name="T2" fmla="*/ 38 w 222"/>
                <a:gd name="T3" fmla="*/ 26 h 68"/>
                <a:gd name="T4" fmla="*/ 45 w 222"/>
                <a:gd name="T5" fmla="*/ 24 h 68"/>
                <a:gd name="T6" fmla="*/ 61 w 222"/>
                <a:gd name="T7" fmla="*/ 20 h 68"/>
                <a:gd name="T8" fmla="*/ 87 w 222"/>
                <a:gd name="T9" fmla="*/ 14 h 68"/>
                <a:gd name="T10" fmla="*/ 117 w 222"/>
                <a:gd name="T11" fmla="*/ 8 h 68"/>
                <a:gd name="T12" fmla="*/ 148 w 222"/>
                <a:gd name="T13" fmla="*/ 3 h 68"/>
                <a:gd name="T14" fmla="*/ 178 w 222"/>
                <a:gd name="T15" fmla="*/ 0 h 68"/>
                <a:gd name="T16" fmla="*/ 203 w 222"/>
                <a:gd name="T17" fmla="*/ 1 h 68"/>
                <a:gd name="T18" fmla="*/ 222 w 222"/>
                <a:gd name="T19" fmla="*/ 7 h 68"/>
                <a:gd name="T20" fmla="*/ 222 w 222"/>
                <a:gd name="T21" fmla="*/ 8 h 68"/>
                <a:gd name="T22" fmla="*/ 220 w 222"/>
                <a:gd name="T23" fmla="*/ 9 h 68"/>
                <a:gd name="T24" fmla="*/ 218 w 222"/>
                <a:gd name="T25" fmla="*/ 12 h 68"/>
                <a:gd name="T26" fmla="*/ 215 w 222"/>
                <a:gd name="T27" fmla="*/ 16 h 68"/>
                <a:gd name="T28" fmla="*/ 209 w 222"/>
                <a:gd name="T29" fmla="*/ 20 h 68"/>
                <a:gd name="T30" fmla="*/ 203 w 222"/>
                <a:gd name="T31" fmla="*/ 25 h 68"/>
                <a:gd name="T32" fmla="*/ 194 w 222"/>
                <a:gd name="T33" fmla="*/ 31 h 68"/>
                <a:gd name="T34" fmla="*/ 183 w 222"/>
                <a:gd name="T35" fmla="*/ 37 h 68"/>
                <a:gd name="T36" fmla="*/ 171 w 222"/>
                <a:gd name="T37" fmla="*/ 42 h 68"/>
                <a:gd name="T38" fmla="*/ 156 w 222"/>
                <a:gd name="T39" fmla="*/ 47 h 68"/>
                <a:gd name="T40" fmla="*/ 137 w 222"/>
                <a:gd name="T41" fmla="*/ 53 h 68"/>
                <a:gd name="T42" fmla="*/ 117 w 222"/>
                <a:gd name="T43" fmla="*/ 57 h 68"/>
                <a:gd name="T44" fmla="*/ 92 w 222"/>
                <a:gd name="T45" fmla="*/ 61 h 68"/>
                <a:gd name="T46" fmla="*/ 65 w 222"/>
                <a:gd name="T47" fmla="*/ 64 h 68"/>
                <a:gd name="T48" fmla="*/ 35 w 222"/>
                <a:gd name="T49" fmla="*/ 67 h 68"/>
                <a:gd name="T50" fmla="*/ 0 w 222"/>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68">
                  <a:moveTo>
                    <a:pt x="0" y="68"/>
                  </a:moveTo>
                  <a:lnTo>
                    <a:pt x="38" y="26"/>
                  </a:lnTo>
                  <a:lnTo>
                    <a:pt x="45" y="24"/>
                  </a:lnTo>
                  <a:lnTo>
                    <a:pt x="61" y="20"/>
                  </a:lnTo>
                  <a:lnTo>
                    <a:pt x="87" y="14"/>
                  </a:lnTo>
                  <a:lnTo>
                    <a:pt x="117" y="8"/>
                  </a:lnTo>
                  <a:lnTo>
                    <a:pt x="148" y="3"/>
                  </a:lnTo>
                  <a:lnTo>
                    <a:pt x="178" y="0"/>
                  </a:lnTo>
                  <a:lnTo>
                    <a:pt x="203" y="1"/>
                  </a:lnTo>
                  <a:lnTo>
                    <a:pt x="222" y="7"/>
                  </a:lnTo>
                  <a:lnTo>
                    <a:pt x="222" y="8"/>
                  </a:lnTo>
                  <a:lnTo>
                    <a:pt x="220" y="9"/>
                  </a:lnTo>
                  <a:lnTo>
                    <a:pt x="218" y="12"/>
                  </a:lnTo>
                  <a:lnTo>
                    <a:pt x="215" y="16"/>
                  </a:lnTo>
                  <a:lnTo>
                    <a:pt x="209" y="20"/>
                  </a:lnTo>
                  <a:lnTo>
                    <a:pt x="203" y="25"/>
                  </a:lnTo>
                  <a:lnTo>
                    <a:pt x="194" y="31"/>
                  </a:lnTo>
                  <a:lnTo>
                    <a:pt x="183" y="37"/>
                  </a:lnTo>
                  <a:lnTo>
                    <a:pt x="171" y="42"/>
                  </a:lnTo>
                  <a:lnTo>
                    <a:pt x="156" y="47"/>
                  </a:lnTo>
                  <a:lnTo>
                    <a:pt x="137" y="53"/>
                  </a:lnTo>
                  <a:lnTo>
                    <a:pt x="117" y="57"/>
                  </a:lnTo>
                  <a:lnTo>
                    <a:pt x="92" y="61"/>
                  </a:lnTo>
                  <a:lnTo>
                    <a:pt x="65" y="64"/>
                  </a:lnTo>
                  <a:lnTo>
                    <a:pt x="35" y="67"/>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17"/>
            <p:cNvSpPr>
              <a:spLocks/>
            </p:cNvSpPr>
            <p:nvPr/>
          </p:nvSpPr>
          <p:spPr bwMode="auto">
            <a:xfrm>
              <a:off x="1827" y="2507"/>
              <a:ext cx="154" cy="48"/>
            </a:xfrm>
            <a:custGeom>
              <a:avLst/>
              <a:gdLst>
                <a:gd name="T0" fmla="*/ 298 w 308"/>
                <a:gd name="T1" fmla="*/ 15 h 97"/>
                <a:gd name="T2" fmla="*/ 277 w 308"/>
                <a:gd name="T3" fmla="*/ 30 h 97"/>
                <a:gd name="T4" fmla="*/ 252 w 308"/>
                <a:gd name="T5" fmla="*/ 39 h 97"/>
                <a:gd name="T6" fmla="*/ 227 w 308"/>
                <a:gd name="T7" fmla="*/ 45 h 97"/>
                <a:gd name="T8" fmla="*/ 235 w 308"/>
                <a:gd name="T9" fmla="*/ 26 h 97"/>
                <a:gd name="T10" fmla="*/ 222 w 308"/>
                <a:gd name="T11" fmla="*/ 21 h 97"/>
                <a:gd name="T12" fmla="*/ 209 w 308"/>
                <a:gd name="T13" fmla="*/ 22 h 97"/>
                <a:gd name="T14" fmla="*/ 205 w 308"/>
                <a:gd name="T15" fmla="*/ 38 h 97"/>
                <a:gd name="T16" fmla="*/ 197 w 308"/>
                <a:gd name="T17" fmla="*/ 52 h 97"/>
                <a:gd name="T18" fmla="*/ 181 w 308"/>
                <a:gd name="T19" fmla="*/ 61 h 97"/>
                <a:gd name="T20" fmla="*/ 197 w 308"/>
                <a:gd name="T21" fmla="*/ 61 h 97"/>
                <a:gd name="T22" fmla="*/ 212 w 308"/>
                <a:gd name="T23" fmla="*/ 60 h 97"/>
                <a:gd name="T24" fmla="*/ 228 w 308"/>
                <a:gd name="T25" fmla="*/ 59 h 97"/>
                <a:gd name="T26" fmla="*/ 233 w 308"/>
                <a:gd name="T27" fmla="*/ 64 h 97"/>
                <a:gd name="T28" fmla="*/ 225 w 308"/>
                <a:gd name="T29" fmla="*/ 69 h 97"/>
                <a:gd name="T30" fmla="*/ 202 w 308"/>
                <a:gd name="T31" fmla="*/ 74 h 97"/>
                <a:gd name="T32" fmla="*/ 168 w 308"/>
                <a:gd name="T33" fmla="*/ 85 h 97"/>
                <a:gd name="T34" fmla="*/ 134 w 308"/>
                <a:gd name="T35" fmla="*/ 95 h 97"/>
                <a:gd name="T36" fmla="*/ 98 w 308"/>
                <a:gd name="T37" fmla="*/ 96 h 97"/>
                <a:gd name="T38" fmla="*/ 90 w 308"/>
                <a:gd name="T39" fmla="*/ 84 h 97"/>
                <a:gd name="T40" fmla="*/ 111 w 308"/>
                <a:gd name="T41" fmla="*/ 74 h 97"/>
                <a:gd name="T42" fmla="*/ 134 w 308"/>
                <a:gd name="T43" fmla="*/ 68 h 97"/>
                <a:gd name="T44" fmla="*/ 158 w 308"/>
                <a:gd name="T45" fmla="*/ 65 h 97"/>
                <a:gd name="T46" fmla="*/ 161 w 308"/>
                <a:gd name="T47" fmla="*/ 64 h 97"/>
                <a:gd name="T48" fmla="*/ 144 w 308"/>
                <a:gd name="T49" fmla="*/ 61 h 97"/>
                <a:gd name="T50" fmla="*/ 129 w 308"/>
                <a:gd name="T51" fmla="*/ 54 h 97"/>
                <a:gd name="T52" fmla="*/ 118 w 308"/>
                <a:gd name="T53" fmla="*/ 42 h 97"/>
                <a:gd name="T54" fmla="*/ 98 w 308"/>
                <a:gd name="T55" fmla="*/ 37 h 97"/>
                <a:gd name="T56" fmla="*/ 73 w 308"/>
                <a:gd name="T57" fmla="*/ 60 h 97"/>
                <a:gd name="T58" fmla="*/ 48 w 308"/>
                <a:gd name="T59" fmla="*/ 84 h 97"/>
                <a:gd name="T60" fmla="*/ 18 w 308"/>
                <a:gd name="T61" fmla="*/ 96 h 97"/>
                <a:gd name="T62" fmla="*/ 8 w 308"/>
                <a:gd name="T63" fmla="*/ 85 h 97"/>
                <a:gd name="T64" fmla="*/ 23 w 308"/>
                <a:gd name="T65" fmla="*/ 69 h 97"/>
                <a:gd name="T66" fmla="*/ 37 w 308"/>
                <a:gd name="T67" fmla="*/ 54 h 97"/>
                <a:gd name="T68" fmla="*/ 53 w 308"/>
                <a:gd name="T69" fmla="*/ 41 h 97"/>
                <a:gd name="T70" fmla="*/ 77 w 308"/>
                <a:gd name="T71" fmla="*/ 30 h 97"/>
                <a:gd name="T72" fmla="*/ 106 w 308"/>
                <a:gd name="T73" fmla="*/ 21 h 97"/>
                <a:gd name="T74" fmla="*/ 136 w 308"/>
                <a:gd name="T75" fmla="*/ 13 h 97"/>
                <a:gd name="T76" fmla="*/ 166 w 308"/>
                <a:gd name="T77" fmla="*/ 7 h 97"/>
                <a:gd name="T78" fmla="*/ 196 w 308"/>
                <a:gd name="T79" fmla="*/ 3 h 97"/>
                <a:gd name="T80" fmla="*/ 227 w 308"/>
                <a:gd name="T81" fmla="*/ 0 h 97"/>
                <a:gd name="T82" fmla="*/ 259 w 308"/>
                <a:gd name="T83" fmla="*/ 0 h 97"/>
                <a:gd name="T84" fmla="*/ 292 w 308"/>
                <a:gd name="T85"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7">
                  <a:moveTo>
                    <a:pt x="308" y="5"/>
                  </a:moveTo>
                  <a:lnTo>
                    <a:pt x="298" y="15"/>
                  </a:lnTo>
                  <a:lnTo>
                    <a:pt x="288" y="23"/>
                  </a:lnTo>
                  <a:lnTo>
                    <a:pt x="277" y="30"/>
                  </a:lnTo>
                  <a:lnTo>
                    <a:pt x="265" y="36"/>
                  </a:lnTo>
                  <a:lnTo>
                    <a:pt x="252" y="39"/>
                  </a:lnTo>
                  <a:lnTo>
                    <a:pt x="240" y="43"/>
                  </a:lnTo>
                  <a:lnTo>
                    <a:pt x="227" y="45"/>
                  </a:lnTo>
                  <a:lnTo>
                    <a:pt x="214" y="46"/>
                  </a:lnTo>
                  <a:lnTo>
                    <a:pt x="235" y="26"/>
                  </a:lnTo>
                  <a:lnTo>
                    <a:pt x="229" y="22"/>
                  </a:lnTo>
                  <a:lnTo>
                    <a:pt x="222" y="21"/>
                  </a:lnTo>
                  <a:lnTo>
                    <a:pt x="215" y="22"/>
                  </a:lnTo>
                  <a:lnTo>
                    <a:pt x="209" y="22"/>
                  </a:lnTo>
                  <a:lnTo>
                    <a:pt x="206" y="30"/>
                  </a:lnTo>
                  <a:lnTo>
                    <a:pt x="205" y="38"/>
                  </a:lnTo>
                  <a:lnTo>
                    <a:pt x="203" y="45"/>
                  </a:lnTo>
                  <a:lnTo>
                    <a:pt x="197" y="52"/>
                  </a:lnTo>
                  <a:lnTo>
                    <a:pt x="174" y="61"/>
                  </a:lnTo>
                  <a:lnTo>
                    <a:pt x="181" y="61"/>
                  </a:lnTo>
                  <a:lnTo>
                    <a:pt x="189" y="61"/>
                  </a:lnTo>
                  <a:lnTo>
                    <a:pt x="197" y="61"/>
                  </a:lnTo>
                  <a:lnTo>
                    <a:pt x="205" y="61"/>
                  </a:lnTo>
                  <a:lnTo>
                    <a:pt x="212" y="60"/>
                  </a:lnTo>
                  <a:lnTo>
                    <a:pt x="220" y="60"/>
                  </a:lnTo>
                  <a:lnTo>
                    <a:pt x="228" y="59"/>
                  </a:lnTo>
                  <a:lnTo>
                    <a:pt x="235" y="59"/>
                  </a:lnTo>
                  <a:lnTo>
                    <a:pt x="233" y="64"/>
                  </a:lnTo>
                  <a:lnTo>
                    <a:pt x="229" y="66"/>
                  </a:lnTo>
                  <a:lnTo>
                    <a:pt x="225" y="69"/>
                  </a:lnTo>
                  <a:lnTo>
                    <a:pt x="219" y="71"/>
                  </a:lnTo>
                  <a:lnTo>
                    <a:pt x="202" y="74"/>
                  </a:lnTo>
                  <a:lnTo>
                    <a:pt x="184" y="79"/>
                  </a:lnTo>
                  <a:lnTo>
                    <a:pt x="168" y="85"/>
                  </a:lnTo>
                  <a:lnTo>
                    <a:pt x="151" y="90"/>
                  </a:lnTo>
                  <a:lnTo>
                    <a:pt x="134" y="95"/>
                  </a:lnTo>
                  <a:lnTo>
                    <a:pt x="116" y="97"/>
                  </a:lnTo>
                  <a:lnTo>
                    <a:pt x="98" y="96"/>
                  </a:lnTo>
                  <a:lnTo>
                    <a:pt x="80" y="90"/>
                  </a:lnTo>
                  <a:lnTo>
                    <a:pt x="90" y="84"/>
                  </a:lnTo>
                  <a:lnTo>
                    <a:pt x="100" y="79"/>
                  </a:lnTo>
                  <a:lnTo>
                    <a:pt x="111" y="74"/>
                  </a:lnTo>
                  <a:lnTo>
                    <a:pt x="122" y="72"/>
                  </a:lnTo>
                  <a:lnTo>
                    <a:pt x="134" y="68"/>
                  </a:lnTo>
                  <a:lnTo>
                    <a:pt x="145" y="67"/>
                  </a:lnTo>
                  <a:lnTo>
                    <a:pt x="158" y="65"/>
                  </a:lnTo>
                  <a:lnTo>
                    <a:pt x="169" y="64"/>
                  </a:lnTo>
                  <a:lnTo>
                    <a:pt x="161" y="64"/>
                  </a:lnTo>
                  <a:lnTo>
                    <a:pt x="152" y="62"/>
                  </a:lnTo>
                  <a:lnTo>
                    <a:pt x="144" y="61"/>
                  </a:lnTo>
                  <a:lnTo>
                    <a:pt x="136" y="59"/>
                  </a:lnTo>
                  <a:lnTo>
                    <a:pt x="129" y="54"/>
                  </a:lnTo>
                  <a:lnTo>
                    <a:pt x="123" y="49"/>
                  </a:lnTo>
                  <a:lnTo>
                    <a:pt x="118" y="42"/>
                  </a:lnTo>
                  <a:lnTo>
                    <a:pt x="113" y="31"/>
                  </a:lnTo>
                  <a:lnTo>
                    <a:pt x="98" y="37"/>
                  </a:lnTo>
                  <a:lnTo>
                    <a:pt x="84" y="47"/>
                  </a:lnTo>
                  <a:lnTo>
                    <a:pt x="73" y="60"/>
                  </a:lnTo>
                  <a:lnTo>
                    <a:pt x="60" y="73"/>
                  </a:lnTo>
                  <a:lnTo>
                    <a:pt x="48" y="84"/>
                  </a:lnTo>
                  <a:lnTo>
                    <a:pt x="35" y="92"/>
                  </a:lnTo>
                  <a:lnTo>
                    <a:pt x="18" y="96"/>
                  </a:lnTo>
                  <a:lnTo>
                    <a:pt x="0" y="92"/>
                  </a:lnTo>
                  <a:lnTo>
                    <a:pt x="8" y="85"/>
                  </a:lnTo>
                  <a:lnTo>
                    <a:pt x="16" y="77"/>
                  </a:lnTo>
                  <a:lnTo>
                    <a:pt x="23" y="69"/>
                  </a:lnTo>
                  <a:lnTo>
                    <a:pt x="30" y="61"/>
                  </a:lnTo>
                  <a:lnTo>
                    <a:pt x="37" y="54"/>
                  </a:lnTo>
                  <a:lnTo>
                    <a:pt x="45" y="47"/>
                  </a:lnTo>
                  <a:lnTo>
                    <a:pt x="53" y="41"/>
                  </a:lnTo>
                  <a:lnTo>
                    <a:pt x="63" y="36"/>
                  </a:lnTo>
                  <a:lnTo>
                    <a:pt x="77" y="30"/>
                  </a:lnTo>
                  <a:lnTo>
                    <a:pt x="92" y="26"/>
                  </a:lnTo>
                  <a:lnTo>
                    <a:pt x="106" y="21"/>
                  </a:lnTo>
                  <a:lnTo>
                    <a:pt x="121" y="18"/>
                  </a:lnTo>
                  <a:lnTo>
                    <a:pt x="136" y="13"/>
                  </a:lnTo>
                  <a:lnTo>
                    <a:pt x="151" y="11"/>
                  </a:lnTo>
                  <a:lnTo>
                    <a:pt x="166" y="7"/>
                  </a:lnTo>
                  <a:lnTo>
                    <a:pt x="181" y="5"/>
                  </a:lnTo>
                  <a:lnTo>
                    <a:pt x="196" y="3"/>
                  </a:lnTo>
                  <a:lnTo>
                    <a:pt x="212" y="1"/>
                  </a:lnTo>
                  <a:lnTo>
                    <a:pt x="227" y="0"/>
                  </a:lnTo>
                  <a:lnTo>
                    <a:pt x="243" y="0"/>
                  </a:lnTo>
                  <a:lnTo>
                    <a:pt x="259" y="0"/>
                  </a:lnTo>
                  <a:lnTo>
                    <a:pt x="275" y="1"/>
                  </a:lnTo>
                  <a:lnTo>
                    <a:pt x="292" y="3"/>
                  </a:lnTo>
                  <a:lnTo>
                    <a:pt x="30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8"/>
            <p:cNvSpPr>
              <a:spLocks/>
            </p:cNvSpPr>
            <p:nvPr/>
          </p:nvSpPr>
          <p:spPr bwMode="auto">
            <a:xfrm>
              <a:off x="2108" y="2541"/>
              <a:ext cx="34" cy="121"/>
            </a:xfrm>
            <a:custGeom>
              <a:avLst/>
              <a:gdLst>
                <a:gd name="T0" fmla="*/ 66 w 67"/>
                <a:gd name="T1" fmla="*/ 77 h 243"/>
                <a:gd name="T2" fmla="*/ 62 w 67"/>
                <a:gd name="T3" fmla="*/ 88 h 243"/>
                <a:gd name="T4" fmla="*/ 58 w 67"/>
                <a:gd name="T5" fmla="*/ 97 h 243"/>
                <a:gd name="T6" fmla="*/ 52 w 67"/>
                <a:gd name="T7" fmla="*/ 106 h 243"/>
                <a:gd name="T8" fmla="*/ 50 w 67"/>
                <a:gd name="T9" fmla="*/ 117 h 243"/>
                <a:gd name="T10" fmla="*/ 52 w 67"/>
                <a:gd name="T11" fmla="*/ 147 h 243"/>
                <a:gd name="T12" fmla="*/ 55 w 67"/>
                <a:gd name="T13" fmla="*/ 176 h 243"/>
                <a:gd name="T14" fmla="*/ 55 w 67"/>
                <a:gd name="T15" fmla="*/ 206 h 243"/>
                <a:gd name="T16" fmla="*/ 47 w 67"/>
                <a:gd name="T17" fmla="*/ 235 h 243"/>
                <a:gd name="T18" fmla="*/ 42 w 67"/>
                <a:gd name="T19" fmla="*/ 219 h 243"/>
                <a:gd name="T20" fmla="*/ 39 w 67"/>
                <a:gd name="T21" fmla="*/ 202 h 243"/>
                <a:gd name="T22" fmla="*/ 36 w 67"/>
                <a:gd name="T23" fmla="*/ 185 h 243"/>
                <a:gd name="T24" fmla="*/ 31 w 67"/>
                <a:gd name="T25" fmla="*/ 167 h 243"/>
                <a:gd name="T26" fmla="*/ 24 w 67"/>
                <a:gd name="T27" fmla="*/ 186 h 243"/>
                <a:gd name="T28" fmla="*/ 17 w 67"/>
                <a:gd name="T29" fmla="*/ 204 h 243"/>
                <a:gd name="T30" fmla="*/ 13 w 67"/>
                <a:gd name="T31" fmla="*/ 224 h 243"/>
                <a:gd name="T32" fmla="*/ 9 w 67"/>
                <a:gd name="T33" fmla="*/ 243 h 243"/>
                <a:gd name="T34" fmla="*/ 1 w 67"/>
                <a:gd name="T35" fmla="*/ 212 h 243"/>
                <a:gd name="T36" fmla="*/ 0 w 67"/>
                <a:gd name="T37" fmla="*/ 181 h 243"/>
                <a:gd name="T38" fmla="*/ 5 w 67"/>
                <a:gd name="T39" fmla="*/ 150 h 243"/>
                <a:gd name="T40" fmla="*/ 13 w 67"/>
                <a:gd name="T41" fmla="*/ 120 h 243"/>
                <a:gd name="T42" fmla="*/ 23 w 67"/>
                <a:gd name="T43" fmla="*/ 90 h 243"/>
                <a:gd name="T44" fmla="*/ 34 w 67"/>
                <a:gd name="T45" fmla="*/ 61 h 243"/>
                <a:gd name="T46" fmla="*/ 41 w 67"/>
                <a:gd name="T47" fmla="*/ 30 h 243"/>
                <a:gd name="T48" fmla="*/ 44 w 67"/>
                <a:gd name="T49" fmla="*/ 0 h 243"/>
                <a:gd name="T50" fmla="*/ 58 w 67"/>
                <a:gd name="T51" fmla="*/ 16 h 243"/>
                <a:gd name="T52" fmla="*/ 65 w 67"/>
                <a:gd name="T53" fmla="*/ 36 h 243"/>
                <a:gd name="T54" fmla="*/ 67 w 67"/>
                <a:gd name="T55" fmla="*/ 57 h 243"/>
                <a:gd name="T56" fmla="*/ 66 w 67"/>
                <a:gd name="T57" fmla="*/ 7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43">
                  <a:moveTo>
                    <a:pt x="66" y="77"/>
                  </a:moveTo>
                  <a:lnTo>
                    <a:pt x="62" y="88"/>
                  </a:lnTo>
                  <a:lnTo>
                    <a:pt x="58" y="97"/>
                  </a:lnTo>
                  <a:lnTo>
                    <a:pt x="52" y="106"/>
                  </a:lnTo>
                  <a:lnTo>
                    <a:pt x="50" y="117"/>
                  </a:lnTo>
                  <a:lnTo>
                    <a:pt x="52" y="147"/>
                  </a:lnTo>
                  <a:lnTo>
                    <a:pt x="55" y="176"/>
                  </a:lnTo>
                  <a:lnTo>
                    <a:pt x="55" y="206"/>
                  </a:lnTo>
                  <a:lnTo>
                    <a:pt x="47" y="235"/>
                  </a:lnTo>
                  <a:lnTo>
                    <a:pt x="42" y="219"/>
                  </a:lnTo>
                  <a:lnTo>
                    <a:pt x="39" y="202"/>
                  </a:lnTo>
                  <a:lnTo>
                    <a:pt x="36" y="185"/>
                  </a:lnTo>
                  <a:lnTo>
                    <a:pt x="31" y="167"/>
                  </a:lnTo>
                  <a:lnTo>
                    <a:pt x="24" y="186"/>
                  </a:lnTo>
                  <a:lnTo>
                    <a:pt x="17" y="204"/>
                  </a:lnTo>
                  <a:lnTo>
                    <a:pt x="13" y="224"/>
                  </a:lnTo>
                  <a:lnTo>
                    <a:pt x="9" y="243"/>
                  </a:lnTo>
                  <a:lnTo>
                    <a:pt x="1" y="212"/>
                  </a:lnTo>
                  <a:lnTo>
                    <a:pt x="0" y="181"/>
                  </a:lnTo>
                  <a:lnTo>
                    <a:pt x="5" y="150"/>
                  </a:lnTo>
                  <a:lnTo>
                    <a:pt x="13" y="120"/>
                  </a:lnTo>
                  <a:lnTo>
                    <a:pt x="23" y="90"/>
                  </a:lnTo>
                  <a:lnTo>
                    <a:pt x="34" y="61"/>
                  </a:lnTo>
                  <a:lnTo>
                    <a:pt x="41" y="30"/>
                  </a:lnTo>
                  <a:lnTo>
                    <a:pt x="44" y="0"/>
                  </a:lnTo>
                  <a:lnTo>
                    <a:pt x="58" y="16"/>
                  </a:lnTo>
                  <a:lnTo>
                    <a:pt x="65" y="36"/>
                  </a:lnTo>
                  <a:lnTo>
                    <a:pt x="67" y="57"/>
                  </a:lnTo>
                  <a:lnTo>
                    <a:pt x="6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19"/>
            <p:cNvSpPr>
              <a:spLocks/>
            </p:cNvSpPr>
            <p:nvPr/>
          </p:nvSpPr>
          <p:spPr bwMode="auto">
            <a:xfrm>
              <a:off x="1660" y="2567"/>
              <a:ext cx="102" cy="41"/>
            </a:xfrm>
            <a:custGeom>
              <a:avLst/>
              <a:gdLst>
                <a:gd name="T0" fmla="*/ 0 w 204"/>
                <a:gd name="T1" fmla="*/ 80 h 82"/>
                <a:gd name="T2" fmla="*/ 19 w 204"/>
                <a:gd name="T3" fmla="*/ 38 h 82"/>
                <a:gd name="T4" fmla="*/ 24 w 204"/>
                <a:gd name="T5" fmla="*/ 36 h 82"/>
                <a:gd name="T6" fmla="*/ 38 w 204"/>
                <a:gd name="T7" fmla="*/ 29 h 82"/>
                <a:gd name="T8" fmla="*/ 57 w 204"/>
                <a:gd name="T9" fmla="*/ 21 h 82"/>
                <a:gd name="T10" fmla="*/ 80 w 204"/>
                <a:gd name="T11" fmla="*/ 12 h 82"/>
                <a:gd name="T12" fmla="*/ 107 w 204"/>
                <a:gd name="T13" fmla="*/ 4 h 82"/>
                <a:gd name="T14" fmla="*/ 134 w 204"/>
                <a:gd name="T15" fmla="*/ 0 h 82"/>
                <a:gd name="T16" fmla="*/ 160 w 204"/>
                <a:gd name="T17" fmla="*/ 0 h 82"/>
                <a:gd name="T18" fmla="*/ 183 w 204"/>
                <a:gd name="T19" fmla="*/ 8 h 82"/>
                <a:gd name="T20" fmla="*/ 204 w 204"/>
                <a:gd name="T21" fmla="*/ 28 h 82"/>
                <a:gd name="T22" fmla="*/ 201 w 204"/>
                <a:gd name="T23" fmla="*/ 29 h 82"/>
                <a:gd name="T24" fmla="*/ 197 w 204"/>
                <a:gd name="T25" fmla="*/ 31 h 82"/>
                <a:gd name="T26" fmla="*/ 189 w 204"/>
                <a:gd name="T27" fmla="*/ 34 h 82"/>
                <a:gd name="T28" fmla="*/ 179 w 204"/>
                <a:gd name="T29" fmla="*/ 38 h 82"/>
                <a:gd name="T30" fmla="*/ 167 w 204"/>
                <a:gd name="T31" fmla="*/ 43 h 82"/>
                <a:gd name="T32" fmla="*/ 153 w 204"/>
                <a:gd name="T33" fmla="*/ 49 h 82"/>
                <a:gd name="T34" fmla="*/ 137 w 204"/>
                <a:gd name="T35" fmla="*/ 54 h 82"/>
                <a:gd name="T36" fmla="*/ 121 w 204"/>
                <a:gd name="T37" fmla="*/ 60 h 82"/>
                <a:gd name="T38" fmla="*/ 103 w 204"/>
                <a:gd name="T39" fmla="*/ 66 h 82"/>
                <a:gd name="T40" fmla="*/ 86 w 204"/>
                <a:gd name="T41" fmla="*/ 70 h 82"/>
                <a:gd name="T42" fmla="*/ 70 w 204"/>
                <a:gd name="T43" fmla="*/ 75 h 82"/>
                <a:gd name="T44" fmla="*/ 53 w 204"/>
                <a:gd name="T45" fmla="*/ 79 h 82"/>
                <a:gd name="T46" fmla="*/ 38 w 204"/>
                <a:gd name="T47" fmla="*/ 81 h 82"/>
                <a:gd name="T48" fmla="*/ 23 w 204"/>
                <a:gd name="T49" fmla="*/ 82 h 82"/>
                <a:gd name="T50" fmla="*/ 10 w 204"/>
                <a:gd name="T51" fmla="*/ 82 h 82"/>
                <a:gd name="T52" fmla="*/ 0 w 204"/>
                <a:gd name="T53"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82">
                  <a:moveTo>
                    <a:pt x="0" y="80"/>
                  </a:moveTo>
                  <a:lnTo>
                    <a:pt x="19" y="38"/>
                  </a:lnTo>
                  <a:lnTo>
                    <a:pt x="24" y="36"/>
                  </a:lnTo>
                  <a:lnTo>
                    <a:pt x="38" y="29"/>
                  </a:lnTo>
                  <a:lnTo>
                    <a:pt x="57" y="21"/>
                  </a:lnTo>
                  <a:lnTo>
                    <a:pt x="80" y="12"/>
                  </a:lnTo>
                  <a:lnTo>
                    <a:pt x="107" y="4"/>
                  </a:lnTo>
                  <a:lnTo>
                    <a:pt x="134" y="0"/>
                  </a:lnTo>
                  <a:lnTo>
                    <a:pt x="160" y="0"/>
                  </a:lnTo>
                  <a:lnTo>
                    <a:pt x="183" y="8"/>
                  </a:lnTo>
                  <a:lnTo>
                    <a:pt x="204" y="28"/>
                  </a:lnTo>
                  <a:lnTo>
                    <a:pt x="201" y="29"/>
                  </a:lnTo>
                  <a:lnTo>
                    <a:pt x="197" y="31"/>
                  </a:lnTo>
                  <a:lnTo>
                    <a:pt x="189" y="34"/>
                  </a:lnTo>
                  <a:lnTo>
                    <a:pt x="179" y="38"/>
                  </a:lnTo>
                  <a:lnTo>
                    <a:pt x="167" y="43"/>
                  </a:lnTo>
                  <a:lnTo>
                    <a:pt x="153" y="49"/>
                  </a:lnTo>
                  <a:lnTo>
                    <a:pt x="137" y="54"/>
                  </a:lnTo>
                  <a:lnTo>
                    <a:pt x="121" y="60"/>
                  </a:lnTo>
                  <a:lnTo>
                    <a:pt x="103" y="66"/>
                  </a:lnTo>
                  <a:lnTo>
                    <a:pt x="86" y="70"/>
                  </a:lnTo>
                  <a:lnTo>
                    <a:pt x="70" y="75"/>
                  </a:lnTo>
                  <a:lnTo>
                    <a:pt x="53" y="79"/>
                  </a:lnTo>
                  <a:lnTo>
                    <a:pt x="38" y="81"/>
                  </a:lnTo>
                  <a:lnTo>
                    <a:pt x="23" y="82"/>
                  </a:lnTo>
                  <a:lnTo>
                    <a:pt x="10" y="8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20"/>
            <p:cNvSpPr>
              <a:spLocks/>
            </p:cNvSpPr>
            <p:nvPr/>
          </p:nvSpPr>
          <p:spPr bwMode="auto">
            <a:xfrm>
              <a:off x="1633" y="2542"/>
              <a:ext cx="156" cy="132"/>
            </a:xfrm>
            <a:custGeom>
              <a:avLst/>
              <a:gdLst>
                <a:gd name="T0" fmla="*/ 295 w 312"/>
                <a:gd name="T1" fmla="*/ 109 h 263"/>
                <a:gd name="T2" fmla="*/ 311 w 312"/>
                <a:gd name="T3" fmla="*/ 212 h 263"/>
                <a:gd name="T4" fmla="*/ 299 w 312"/>
                <a:gd name="T5" fmla="*/ 246 h 263"/>
                <a:gd name="T6" fmla="*/ 285 w 312"/>
                <a:gd name="T7" fmla="*/ 206 h 263"/>
                <a:gd name="T8" fmla="*/ 280 w 312"/>
                <a:gd name="T9" fmla="*/ 163 h 263"/>
                <a:gd name="T10" fmla="*/ 270 w 312"/>
                <a:gd name="T11" fmla="*/ 122 h 263"/>
                <a:gd name="T12" fmla="*/ 217 w 312"/>
                <a:gd name="T13" fmla="*/ 61 h 263"/>
                <a:gd name="T14" fmla="*/ 179 w 312"/>
                <a:gd name="T15" fmla="*/ 79 h 263"/>
                <a:gd name="T16" fmla="*/ 181 w 312"/>
                <a:gd name="T17" fmla="*/ 95 h 263"/>
                <a:gd name="T18" fmla="*/ 168 w 312"/>
                <a:gd name="T19" fmla="*/ 107 h 263"/>
                <a:gd name="T20" fmla="*/ 152 w 312"/>
                <a:gd name="T21" fmla="*/ 115 h 263"/>
                <a:gd name="T22" fmla="*/ 134 w 312"/>
                <a:gd name="T23" fmla="*/ 119 h 263"/>
                <a:gd name="T24" fmla="*/ 117 w 312"/>
                <a:gd name="T25" fmla="*/ 119 h 263"/>
                <a:gd name="T26" fmla="*/ 101 w 312"/>
                <a:gd name="T27" fmla="*/ 110 h 263"/>
                <a:gd name="T28" fmla="*/ 92 w 312"/>
                <a:gd name="T29" fmla="*/ 92 h 263"/>
                <a:gd name="T30" fmla="*/ 75 w 312"/>
                <a:gd name="T31" fmla="*/ 109 h 263"/>
                <a:gd name="T32" fmla="*/ 66 w 312"/>
                <a:gd name="T33" fmla="*/ 140 h 263"/>
                <a:gd name="T34" fmla="*/ 37 w 312"/>
                <a:gd name="T35" fmla="*/ 149 h 263"/>
                <a:gd name="T36" fmla="*/ 45 w 312"/>
                <a:gd name="T37" fmla="*/ 127 h 263"/>
                <a:gd name="T38" fmla="*/ 56 w 312"/>
                <a:gd name="T39" fmla="*/ 104 h 263"/>
                <a:gd name="T40" fmla="*/ 71 w 312"/>
                <a:gd name="T41" fmla="*/ 86 h 263"/>
                <a:gd name="T42" fmla="*/ 92 w 312"/>
                <a:gd name="T43" fmla="*/ 72 h 263"/>
                <a:gd name="T44" fmla="*/ 114 w 312"/>
                <a:gd name="T45" fmla="*/ 65 h 263"/>
                <a:gd name="T46" fmla="*/ 136 w 312"/>
                <a:gd name="T47" fmla="*/ 58 h 263"/>
                <a:gd name="T48" fmla="*/ 158 w 312"/>
                <a:gd name="T49" fmla="*/ 54 h 263"/>
                <a:gd name="T50" fmla="*/ 179 w 312"/>
                <a:gd name="T51" fmla="*/ 49 h 263"/>
                <a:gd name="T52" fmla="*/ 146 w 312"/>
                <a:gd name="T53" fmla="*/ 43 h 263"/>
                <a:gd name="T54" fmla="*/ 110 w 312"/>
                <a:gd name="T55" fmla="*/ 38 h 263"/>
                <a:gd name="T56" fmla="*/ 75 w 312"/>
                <a:gd name="T57" fmla="*/ 36 h 263"/>
                <a:gd name="T58" fmla="*/ 41 w 312"/>
                <a:gd name="T59" fmla="*/ 43 h 263"/>
                <a:gd name="T60" fmla="*/ 27 w 312"/>
                <a:gd name="T61" fmla="*/ 53 h 263"/>
                <a:gd name="T62" fmla="*/ 19 w 312"/>
                <a:gd name="T63" fmla="*/ 66 h 263"/>
                <a:gd name="T64" fmla="*/ 10 w 312"/>
                <a:gd name="T65" fmla="*/ 80 h 263"/>
                <a:gd name="T66" fmla="*/ 0 w 312"/>
                <a:gd name="T67" fmla="*/ 93 h 263"/>
                <a:gd name="T68" fmla="*/ 4 w 312"/>
                <a:gd name="T69" fmla="*/ 72 h 263"/>
                <a:gd name="T70" fmla="*/ 10 w 312"/>
                <a:gd name="T71" fmla="*/ 48 h 263"/>
                <a:gd name="T72" fmla="*/ 22 w 312"/>
                <a:gd name="T73" fmla="*/ 28 h 263"/>
                <a:gd name="T74" fmla="*/ 41 w 312"/>
                <a:gd name="T75" fmla="*/ 19 h 263"/>
                <a:gd name="T76" fmla="*/ 84 w 312"/>
                <a:gd name="T77" fmla="*/ 12 h 263"/>
                <a:gd name="T78" fmla="*/ 125 w 312"/>
                <a:gd name="T79" fmla="*/ 4 h 263"/>
                <a:gd name="T80" fmla="*/ 167 w 312"/>
                <a:gd name="T81" fmla="*/ 0 h 263"/>
                <a:gd name="T82" fmla="*/ 209 w 312"/>
                <a:gd name="T83" fmla="*/ 4 h 263"/>
                <a:gd name="T84" fmla="*/ 232 w 312"/>
                <a:gd name="T85" fmla="*/ 12 h 263"/>
                <a:gd name="T86" fmla="*/ 253 w 312"/>
                <a:gd name="T87" fmla="*/ 25 h 263"/>
                <a:gd name="T88" fmla="*/ 273 w 312"/>
                <a:gd name="T89" fmla="*/ 40 h 263"/>
                <a:gd name="T90" fmla="*/ 291 w 312"/>
                <a:gd name="T91" fmla="*/ 5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 h="263">
                  <a:moveTo>
                    <a:pt x="291" y="58"/>
                  </a:moveTo>
                  <a:lnTo>
                    <a:pt x="295" y="109"/>
                  </a:lnTo>
                  <a:lnTo>
                    <a:pt x="303" y="161"/>
                  </a:lnTo>
                  <a:lnTo>
                    <a:pt x="311" y="212"/>
                  </a:lnTo>
                  <a:lnTo>
                    <a:pt x="312" y="263"/>
                  </a:lnTo>
                  <a:lnTo>
                    <a:pt x="299" y="246"/>
                  </a:lnTo>
                  <a:lnTo>
                    <a:pt x="291" y="226"/>
                  </a:lnTo>
                  <a:lnTo>
                    <a:pt x="285" y="206"/>
                  </a:lnTo>
                  <a:lnTo>
                    <a:pt x="282" y="185"/>
                  </a:lnTo>
                  <a:lnTo>
                    <a:pt x="280" y="163"/>
                  </a:lnTo>
                  <a:lnTo>
                    <a:pt x="276" y="142"/>
                  </a:lnTo>
                  <a:lnTo>
                    <a:pt x="270" y="122"/>
                  </a:lnTo>
                  <a:lnTo>
                    <a:pt x="262" y="102"/>
                  </a:lnTo>
                  <a:lnTo>
                    <a:pt x="217" y="61"/>
                  </a:lnTo>
                  <a:lnTo>
                    <a:pt x="178" y="72"/>
                  </a:lnTo>
                  <a:lnTo>
                    <a:pt x="179" y="79"/>
                  </a:lnTo>
                  <a:lnTo>
                    <a:pt x="181" y="87"/>
                  </a:lnTo>
                  <a:lnTo>
                    <a:pt x="181" y="95"/>
                  </a:lnTo>
                  <a:lnTo>
                    <a:pt x="176" y="102"/>
                  </a:lnTo>
                  <a:lnTo>
                    <a:pt x="168" y="107"/>
                  </a:lnTo>
                  <a:lnTo>
                    <a:pt x="160" y="111"/>
                  </a:lnTo>
                  <a:lnTo>
                    <a:pt x="152" y="115"/>
                  </a:lnTo>
                  <a:lnTo>
                    <a:pt x="144" y="117"/>
                  </a:lnTo>
                  <a:lnTo>
                    <a:pt x="134" y="119"/>
                  </a:lnTo>
                  <a:lnTo>
                    <a:pt x="125" y="119"/>
                  </a:lnTo>
                  <a:lnTo>
                    <a:pt x="117" y="119"/>
                  </a:lnTo>
                  <a:lnTo>
                    <a:pt x="108" y="117"/>
                  </a:lnTo>
                  <a:lnTo>
                    <a:pt x="101" y="110"/>
                  </a:lnTo>
                  <a:lnTo>
                    <a:pt x="96" y="99"/>
                  </a:lnTo>
                  <a:lnTo>
                    <a:pt x="92" y="92"/>
                  </a:lnTo>
                  <a:lnTo>
                    <a:pt x="83" y="95"/>
                  </a:lnTo>
                  <a:lnTo>
                    <a:pt x="75" y="109"/>
                  </a:lnTo>
                  <a:lnTo>
                    <a:pt x="71" y="125"/>
                  </a:lnTo>
                  <a:lnTo>
                    <a:pt x="66" y="140"/>
                  </a:lnTo>
                  <a:lnTo>
                    <a:pt x="53" y="148"/>
                  </a:lnTo>
                  <a:lnTo>
                    <a:pt x="37" y="149"/>
                  </a:lnTo>
                  <a:lnTo>
                    <a:pt x="40" y="138"/>
                  </a:lnTo>
                  <a:lnTo>
                    <a:pt x="45" y="127"/>
                  </a:lnTo>
                  <a:lnTo>
                    <a:pt x="49" y="116"/>
                  </a:lnTo>
                  <a:lnTo>
                    <a:pt x="56" y="104"/>
                  </a:lnTo>
                  <a:lnTo>
                    <a:pt x="62" y="94"/>
                  </a:lnTo>
                  <a:lnTo>
                    <a:pt x="71" y="86"/>
                  </a:lnTo>
                  <a:lnTo>
                    <a:pt x="80" y="78"/>
                  </a:lnTo>
                  <a:lnTo>
                    <a:pt x="92" y="72"/>
                  </a:lnTo>
                  <a:lnTo>
                    <a:pt x="102" y="69"/>
                  </a:lnTo>
                  <a:lnTo>
                    <a:pt x="114" y="65"/>
                  </a:lnTo>
                  <a:lnTo>
                    <a:pt x="124" y="62"/>
                  </a:lnTo>
                  <a:lnTo>
                    <a:pt x="136" y="58"/>
                  </a:lnTo>
                  <a:lnTo>
                    <a:pt x="147" y="56"/>
                  </a:lnTo>
                  <a:lnTo>
                    <a:pt x="158" y="54"/>
                  </a:lnTo>
                  <a:lnTo>
                    <a:pt x="169" y="51"/>
                  </a:lnTo>
                  <a:lnTo>
                    <a:pt x="179" y="49"/>
                  </a:lnTo>
                  <a:lnTo>
                    <a:pt x="162" y="47"/>
                  </a:lnTo>
                  <a:lnTo>
                    <a:pt x="146" y="43"/>
                  </a:lnTo>
                  <a:lnTo>
                    <a:pt x="128" y="41"/>
                  </a:lnTo>
                  <a:lnTo>
                    <a:pt x="110" y="38"/>
                  </a:lnTo>
                  <a:lnTo>
                    <a:pt x="93" y="36"/>
                  </a:lnTo>
                  <a:lnTo>
                    <a:pt x="75" y="36"/>
                  </a:lnTo>
                  <a:lnTo>
                    <a:pt x="58" y="39"/>
                  </a:lnTo>
                  <a:lnTo>
                    <a:pt x="41" y="43"/>
                  </a:lnTo>
                  <a:lnTo>
                    <a:pt x="34" y="48"/>
                  </a:lnTo>
                  <a:lnTo>
                    <a:pt x="27" y="53"/>
                  </a:lnTo>
                  <a:lnTo>
                    <a:pt x="23" y="59"/>
                  </a:lnTo>
                  <a:lnTo>
                    <a:pt x="19" y="66"/>
                  </a:lnTo>
                  <a:lnTo>
                    <a:pt x="15" y="73"/>
                  </a:lnTo>
                  <a:lnTo>
                    <a:pt x="10" y="80"/>
                  </a:lnTo>
                  <a:lnTo>
                    <a:pt x="5" y="87"/>
                  </a:lnTo>
                  <a:lnTo>
                    <a:pt x="0" y="93"/>
                  </a:lnTo>
                  <a:lnTo>
                    <a:pt x="2" y="82"/>
                  </a:lnTo>
                  <a:lnTo>
                    <a:pt x="4" y="72"/>
                  </a:lnTo>
                  <a:lnTo>
                    <a:pt x="7" y="59"/>
                  </a:lnTo>
                  <a:lnTo>
                    <a:pt x="10" y="48"/>
                  </a:lnTo>
                  <a:lnTo>
                    <a:pt x="15" y="38"/>
                  </a:lnTo>
                  <a:lnTo>
                    <a:pt x="22" y="28"/>
                  </a:lnTo>
                  <a:lnTo>
                    <a:pt x="30" y="23"/>
                  </a:lnTo>
                  <a:lnTo>
                    <a:pt x="41" y="19"/>
                  </a:lnTo>
                  <a:lnTo>
                    <a:pt x="62" y="16"/>
                  </a:lnTo>
                  <a:lnTo>
                    <a:pt x="84" y="12"/>
                  </a:lnTo>
                  <a:lnTo>
                    <a:pt x="105" y="8"/>
                  </a:lnTo>
                  <a:lnTo>
                    <a:pt x="125" y="4"/>
                  </a:lnTo>
                  <a:lnTo>
                    <a:pt x="146" y="1"/>
                  </a:lnTo>
                  <a:lnTo>
                    <a:pt x="167" y="0"/>
                  </a:lnTo>
                  <a:lnTo>
                    <a:pt x="189" y="1"/>
                  </a:lnTo>
                  <a:lnTo>
                    <a:pt x="209" y="4"/>
                  </a:lnTo>
                  <a:lnTo>
                    <a:pt x="221" y="8"/>
                  </a:lnTo>
                  <a:lnTo>
                    <a:pt x="232" y="12"/>
                  </a:lnTo>
                  <a:lnTo>
                    <a:pt x="243" y="18"/>
                  </a:lnTo>
                  <a:lnTo>
                    <a:pt x="253" y="25"/>
                  </a:lnTo>
                  <a:lnTo>
                    <a:pt x="264" y="32"/>
                  </a:lnTo>
                  <a:lnTo>
                    <a:pt x="273" y="40"/>
                  </a:lnTo>
                  <a:lnTo>
                    <a:pt x="282" y="49"/>
                  </a:lnTo>
                  <a:lnTo>
                    <a:pt x="29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21"/>
            <p:cNvSpPr>
              <a:spLocks/>
            </p:cNvSpPr>
            <p:nvPr/>
          </p:nvSpPr>
          <p:spPr bwMode="auto">
            <a:xfrm>
              <a:off x="2014" y="2552"/>
              <a:ext cx="35" cy="155"/>
            </a:xfrm>
            <a:custGeom>
              <a:avLst/>
              <a:gdLst>
                <a:gd name="T0" fmla="*/ 59 w 71"/>
                <a:gd name="T1" fmla="*/ 157 h 311"/>
                <a:gd name="T2" fmla="*/ 49 w 71"/>
                <a:gd name="T3" fmla="*/ 174 h 311"/>
                <a:gd name="T4" fmla="*/ 40 w 71"/>
                <a:gd name="T5" fmla="*/ 193 h 311"/>
                <a:gd name="T6" fmla="*/ 31 w 71"/>
                <a:gd name="T7" fmla="*/ 211 h 311"/>
                <a:gd name="T8" fmla="*/ 25 w 71"/>
                <a:gd name="T9" fmla="*/ 231 h 311"/>
                <a:gd name="T10" fmla="*/ 19 w 71"/>
                <a:gd name="T11" fmla="*/ 250 h 311"/>
                <a:gd name="T12" fmla="*/ 15 w 71"/>
                <a:gd name="T13" fmla="*/ 270 h 311"/>
                <a:gd name="T14" fmla="*/ 12 w 71"/>
                <a:gd name="T15" fmla="*/ 290 h 311"/>
                <a:gd name="T16" fmla="*/ 11 w 71"/>
                <a:gd name="T17" fmla="*/ 311 h 311"/>
                <a:gd name="T18" fmla="*/ 4 w 71"/>
                <a:gd name="T19" fmla="*/ 282 h 311"/>
                <a:gd name="T20" fmla="*/ 0 w 71"/>
                <a:gd name="T21" fmla="*/ 254 h 311"/>
                <a:gd name="T22" fmla="*/ 0 w 71"/>
                <a:gd name="T23" fmla="*/ 225 h 311"/>
                <a:gd name="T24" fmla="*/ 5 w 71"/>
                <a:gd name="T25" fmla="*/ 195 h 311"/>
                <a:gd name="T26" fmla="*/ 11 w 71"/>
                <a:gd name="T27" fmla="*/ 166 h 311"/>
                <a:gd name="T28" fmla="*/ 18 w 71"/>
                <a:gd name="T29" fmla="*/ 138 h 311"/>
                <a:gd name="T30" fmla="*/ 26 w 71"/>
                <a:gd name="T31" fmla="*/ 111 h 311"/>
                <a:gd name="T32" fmla="*/ 34 w 71"/>
                <a:gd name="T33" fmla="*/ 83 h 311"/>
                <a:gd name="T34" fmla="*/ 36 w 71"/>
                <a:gd name="T35" fmla="*/ 62 h 311"/>
                <a:gd name="T36" fmla="*/ 33 w 71"/>
                <a:gd name="T37" fmla="*/ 42 h 311"/>
                <a:gd name="T38" fmla="*/ 27 w 71"/>
                <a:gd name="T39" fmla="*/ 21 h 311"/>
                <a:gd name="T40" fmla="*/ 23 w 71"/>
                <a:gd name="T41" fmla="*/ 0 h 311"/>
                <a:gd name="T42" fmla="*/ 28 w 71"/>
                <a:gd name="T43" fmla="*/ 20 h 311"/>
                <a:gd name="T44" fmla="*/ 37 w 71"/>
                <a:gd name="T45" fmla="*/ 39 h 311"/>
                <a:gd name="T46" fmla="*/ 48 w 71"/>
                <a:gd name="T47" fmla="*/ 58 h 311"/>
                <a:gd name="T48" fmla="*/ 59 w 71"/>
                <a:gd name="T49" fmla="*/ 76 h 311"/>
                <a:gd name="T50" fmla="*/ 67 w 71"/>
                <a:gd name="T51" fmla="*/ 96 h 311"/>
                <a:gd name="T52" fmla="*/ 71 w 71"/>
                <a:gd name="T53" fmla="*/ 115 h 311"/>
                <a:gd name="T54" fmla="*/ 69 w 71"/>
                <a:gd name="T55" fmla="*/ 135 h 311"/>
                <a:gd name="T56" fmla="*/ 59 w 71"/>
                <a:gd name="T57" fmla="*/ 15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311">
                  <a:moveTo>
                    <a:pt x="59" y="157"/>
                  </a:moveTo>
                  <a:lnTo>
                    <a:pt x="49" y="174"/>
                  </a:lnTo>
                  <a:lnTo>
                    <a:pt x="40" y="193"/>
                  </a:lnTo>
                  <a:lnTo>
                    <a:pt x="31" y="211"/>
                  </a:lnTo>
                  <a:lnTo>
                    <a:pt x="25" y="231"/>
                  </a:lnTo>
                  <a:lnTo>
                    <a:pt x="19" y="250"/>
                  </a:lnTo>
                  <a:lnTo>
                    <a:pt x="15" y="270"/>
                  </a:lnTo>
                  <a:lnTo>
                    <a:pt x="12" y="290"/>
                  </a:lnTo>
                  <a:lnTo>
                    <a:pt x="11" y="311"/>
                  </a:lnTo>
                  <a:lnTo>
                    <a:pt x="4" y="282"/>
                  </a:lnTo>
                  <a:lnTo>
                    <a:pt x="0" y="254"/>
                  </a:lnTo>
                  <a:lnTo>
                    <a:pt x="0" y="225"/>
                  </a:lnTo>
                  <a:lnTo>
                    <a:pt x="5" y="195"/>
                  </a:lnTo>
                  <a:lnTo>
                    <a:pt x="11" y="166"/>
                  </a:lnTo>
                  <a:lnTo>
                    <a:pt x="18" y="138"/>
                  </a:lnTo>
                  <a:lnTo>
                    <a:pt x="26" y="111"/>
                  </a:lnTo>
                  <a:lnTo>
                    <a:pt x="34" y="83"/>
                  </a:lnTo>
                  <a:lnTo>
                    <a:pt x="36" y="62"/>
                  </a:lnTo>
                  <a:lnTo>
                    <a:pt x="33" y="42"/>
                  </a:lnTo>
                  <a:lnTo>
                    <a:pt x="27" y="21"/>
                  </a:lnTo>
                  <a:lnTo>
                    <a:pt x="23" y="0"/>
                  </a:lnTo>
                  <a:lnTo>
                    <a:pt x="28" y="20"/>
                  </a:lnTo>
                  <a:lnTo>
                    <a:pt x="37" y="39"/>
                  </a:lnTo>
                  <a:lnTo>
                    <a:pt x="48" y="58"/>
                  </a:lnTo>
                  <a:lnTo>
                    <a:pt x="59" y="76"/>
                  </a:lnTo>
                  <a:lnTo>
                    <a:pt x="67" y="96"/>
                  </a:lnTo>
                  <a:lnTo>
                    <a:pt x="71" y="115"/>
                  </a:lnTo>
                  <a:lnTo>
                    <a:pt x="69" y="135"/>
                  </a:lnTo>
                  <a:lnTo>
                    <a:pt x="59"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Freeform 22"/>
            <p:cNvSpPr>
              <a:spLocks/>
            </p:cNvSpPr>
            <p:nvPr/>
          </p:nvSpPr>
          <p:spPr bwMode="auto">
            <a:xfrm>
              <a:off x="1685" y="2594"/>
              <a:ext cx="56" cy="23"/>
            </a:xfrm>
            <a:custGeom>
              <a:avLst/>
              <a:gdLst>
                <a:gd name="T0" fmla="*/ 0 w 112"/>
                <a:gd name="T1" fmla="*/ 45 h 45"/>
                <a:gd name="T2" fmla="*/ 12 w 112"/>
                <a:gd name="T3" fmla="*/ 35 h 45"/>
                <a:gd name="T4" fmla="*/ 25 w 112"/>
                <a:gd name="T5" fmla="*/ 27 h 45"/>
                <a:gd name="T6" fmla="*/ 38 w 112"/>
                <a:gd name="T7" fmla="*/ 20 h 45"/>
                <a:gd name="T8" fmla="*/ 53 w 112"/>
                <a:gd name="T9" fmla="*/ 15 h 45"/>
                <a:gd name="T10" fmla="*/ 68 w 112"/>
                <a:gd name="T11" fmla="*/ 12 h 45"/>
                <a:gd name="T12" fmla="*/ 83 w 112"/>
                <a:gd name="T13" fmla="*/ 8 h 45"/>
                <a:gd name="T14" fmla="*/ 97 w 112"/>
                <a:gd name="T15" fmla="*/ 5 h 45"/>
                <a:gd name="T16" fmla="*/ 112 w 112"/>
                <a:gd name="T17" fmla="*/ 0 h 45"/>
                <a:gd name="T18" fmla="*/ 103 w 112"/>
                <a:gd name="T19" fmla="*/ 13 h 45"/>
                <a:gd name="T20" fmla="*/ 93 w 112"/>
                <a:gd name="T21" fmla="*/ 23 h 45"/>
                <a:gd name="T22" fmla="*/ 80 w 112"/>
                <a:gd name="T23" fmla="*/ 31 h 45"/>
                <a:gd name="T24" fmla="*/ 65 w 112"/>
                <a:gd name="T25" fmla="*/ 37 h 45"/>
                <a:gd name="T26" fmla="*/ 49 w 112"/>
                <a:gd name="T27" fmla="*/ 42 h 45"/>
                <a:gd name="T28" fmla="*/ 33 w 112"/>
                <a:gd name="T29" fmla="*/ 44 h 45"/>
                <a:gd name="T30" fmla="*/ 16 w 112"/>
                <a:gd name="T31" fmla="*/ 45 h 45"/>
                <a:gd name="T32" fmla="*/ 0 w 112"/>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45">
                  <a:moveTo>
                    <a:pt x="0" y="45"/>
                  </a:moveTo>
                  <a:lnTo>
                    <a:pt x="12" y="35"/>
                  </a:lnTo>
                  <a:lnTo>
                    <a:pt x="25" y="27"/>
                  </a:lnTo>
                  <a:lnTo>
                    <a:pt x="38" y="20"/>
                  </a:lnTo>
                  <a:lnTo>
                    <a:pt x="53" y="15"/>
                  </a:lnTo>
                  <a:lnTo>
                    <a:pt x="68" y="12"/>
                  </a:lnTo>
                  <a:lnTo>
                    <a:pt x="83" y="8"/>
                  </a:lnTo>
                  <a:lnTo>
                    <a:pt x="97" y="5"/>
                  </a:lnTo>
                  <a:lnTo>
                    <a:pt x="112" y="0"/>
                  </a:lnTo>
                  <a:lnTo>
                    <a:pt x="103" y="13"/>
                  </a:lnTo>
                  <a:lnTo>
                    <a:pt x="93" y="23"/>
                  </a:lnTo>
                  <a:lnTo>
                    <a:pt x="80" y="31"/>
                  </a:lnTo>
                  <a:lnTo>
                    <a:pt x="65" y="37"/>
                  </a:lnTo>
                  <a:lnTo>
                    <a:pt x="49" y="42"/>
                  </a:lnTo>
                  <a:lnTo>
                    <a:pt x="33" y="44"/>
                  </a:lnTo>
                  <a:lnTo>
                    <a:pt x="16" y="45"/>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3"/>
            <p:cNvSpPr>
              <a:spLocks/>
            </p:cNvSpPr>
            <p:nvPr/>
          </p:nvSpPr>
          <p:spPr bwMode="auto">
            <a:xfrm>
              <a:off x="1853" y="2643"/>
              <a:ext cx="47" cy="45"/>
            </a:xfrm>
            <a:custGeom>
              <a:avLst/>
              <a:gdLst>
                <a:gd name="T0" fmla="*/ 85 w 92"/>
                <a:gd name="T1" fmla="*/ 24 h 90"/>
                <a:gd name="T2" fmla="*/ 90 w 92"/>
                <a:gd name="T3" fmla="*/ 29 h 90"/>
                <a:gd name="T4" fmla="*/ 92 w 92"/>
                <a:gd name="T5" fmla="*/ 36 h 90"/>
                <a:gd name="T6" fmla="*/ 91 w 92"/>
                <a:gd name="T7" fmla="*/ 44 h 90"/>
                <a:gd name="T8" fmla="*/ 89 w 92"/>
                <a:gd name="T9" fmla="*/ 51 h 90"/>
                <a:gd name="T10" fmla="*/ 84 w 92"/>
                <a:gd name="T11" fmla="*/ 57 h 90"/>
                <a:gd name="T12" fmla="*/ 79 w 92"/>
                <a:gd name="T13" fmla="*/ 64 h 90"/>
                <a:gd name="T14" fmla="*/ 74 w 92"/>
                <a:gd name="T15" fmla="*/ 68 h 90"/>
                <a:gd name="T16" fmla="*/ 68 w 92"/>
                <a:gd name="T17" fmla="*/ 74 h 90"/>
                <a:gd name="T18" fmla="*/ 62 w 92"/>
                <a:gd name="T19" fmla="*/ 78 h 90"/>
                <a:gd name="T20" fmla="*/ 56 w 92"/>
                <a:gd name="T21" fmla="*/ 82 h 90"/>
                <a:gd name="T22" fmla="*/ 49 w 92"/>
                <a:gd name="T23" fmla="*/ 87 h 90"/>
                <a:gd name="T24" fmla="*/ 44 w 92"/>
                <a:gd name="T25" fmla="*/ 90 h 90"/>
                <a:gd name="T26" fmla="*/ 41 w 92"/>
                <a:gd name="T27" fmla="*/ 75 h 90"/>
                <a:gd name="T28" fmla="*/ 45 w 92"/>
                <a:gd name="T29" fmla="*/ 59 h 90"/>
                <a:gd name="T30" fmla="*/ 48 w 92"/>
                <a:gd name="T31" fmla="*/ 43 h 90"/>
                <a:gd name="T32" fmla="*/ 44 w 92"/>
                <a:gd name="T33" fmla="*/ 28 h 90"/>
                <a:gd name="T34" fmla="*/ 39 w 92"/>
                <a:gd name="T35" fmla="*/ 23 h 90"/>
                <a:gd name="T36" fmla="*/ 33 w 92"/>
                <a:gd name="T37" fmla="*/ 20 h 90"/>
                <a:gd name="T38" fmla="*/ 26 w 92"/>
                <a:gd name="T39" fmla="*/ 17 h 90"/>
                <a:gd name="T40" fmla="*/ 21 w 92"/>
                <a:gd name="T41" fmla="*/ 15 h 90"/>
                <a:gd name="T42" fmla="*/ 14 w 92"/>
                <a:gd name="T43" fmla="*/ 13 h 90"/>
                <a:gd name="T44" fmla="*/ 8 w 92"/>
                <a:gd name="T45" fmla="*/ 9 h 90"/>
                <a:gd name="T46" fmla="*/ 3 w 92"/>
                <a:gd name="T47" fmla="*/ 6 h 90"/>
                <a:gd name="T48" fmla="*/ 0 w 92"/>
                <a:gd name="T49" fmla="*/ 0 h 90"/>
                <a:gd name="T50" fmla="*/ 10 w 92"/>
                <a:gd name="T51" fmla="*/ 2 h 90"/>
                <a:gd name="T52" fmla="*/ 22 w 92"/>
                <a:gd name="T53" fmla="*/ 5 h 90"/>
                <a:gd name="T54" fmla="*/ 33 w 92"/>
                <a:gd name="T55" fmla="*/ 6 h 90"/>
                <a:gd name="T56" fmla="*/ 44 w 92"/>
                <a:gd name="T57" fmla="*/ 8 h 90"/>
                <a:gd name="T58" fmla="*/ 55 w 92"/>
                <a:gd name="T59" fmla="*/ 12 h 90"/>
                <a:gd name="T60" fmla="*/ 66 w 92"/>
                <a:gd name="T61" fmla="*/ 15 h 90"/>
                <a:gd name="T62" fmla="*/ 76 w 92"/>
                <a:gd name="T63" fmla="*/ 20 h 90"/>
                <a:gd name="T64" fmla="*/ 85 w 92"/>
                <a:gd name="T65"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0">
                  <a:moveTo>
                    <a:pt x="85" y="24"/>
                  </a:moveTo>
                  <a:lnTo>
                    <a:pt x="90" y="29"/>
                  </a:lnTo>
                  <a:lnTo>
                    <a:pt x="92" y="36"/>
                  </a:lnTo>
                  <a:lnTo>
                    <a:pt x="91" y="44"/>
                  </a:lnTo>
                  <a:lnTo>
                    <a:pt x="89" y="51"/>
                  </a:lnTo>
                  <a:lnTo>
                    <a:pt x="84" y="57"/>
                  </a:lnTo>
                  <a:lnTo>
                    <a:pt x="79" y="64"/>
                  </a:lnTo>
                  <a:lnTo>
                    <a:pt x="74" y="68"/>
                  </a:lnTo>
                  <a:lnTo>
                    <a:pt x="68" y="74"/>
                  </a:lnTo>
                  <a:lnTo>
                    <a:pt x="62" y="78"/>
                  </a:lnTo>
                  <a:lnTo>
                    <a:pt x="56" y="82"/>
                  </a:lnTo>
                  <a:lnTo>
                    <a:pt x="49" y="87"/>
                  </a:lnTo>
                  <a:lnTo>
                    <a:pt x="44" y="90"/>
                  </a:lnTo>
                  <a:lnTo>
                    <a:pt x="41" y="75"/>
                  </a:lnTo>
                  <a:lnTo>
                    <a:pt x="45" y="59"/>
                  </a:lnTo>
                  <a:lnTo>
                    <a:pt x="48" y="43"/>
                  </a:lnTo>
                  <a:lnTo>
                    <a:pt x="44" y="28"/>
                  </a:lnTo>
                  <a:lnTo>
                    <a:pt x="39" y="23"/>
                  </a:lnTo>
                  <a:lnTo>
                    <a:pt x="33" y="20"/>
                  </a:lnTo>
                  <a:lnTo>
                    <a:pt x="26" y="17"/>
                  </a:lnTo>
                  <a:lnTo>
                    <a:pt x="21" y="15"/>
                  </a:lnTo>
                  <a:lnTo>
                    <a:pt x="14" y="13"/>
                  </a:lnTo>
                  <a:lnTo>
                    <a:pt x="8" y="9"/>
                  </a:lnTo>
                  <a:lnTo>
                    <a:pt x="3" y="6"/>
                  </a:lnTo>
                  <a:lnTo>
                    <a:pt x="0" y="0"/>
                  </a:lnTo>
                  <a:lnTo>
                    <a:pt x="10" y="2"/>
                  </a:lnTo>
                  <a:lnTo>
                    <a:pt x="22" y="5"/>
                  </a:lnTo>
                  <a:lnTo>
                    <a:pt x="33" y="6"/>
                  </a:lnTo>
                  <a:lnTo>
                    <a:pt x="44" y="8"/>
                  </a:lnTo>
                  <a:lnTo>
                    <a:pt x="55" y="12"/>
                  </a:lnTo>
                  <a:lnTo>
                    <a:pt x="66" y="15"/>
                  </a:lnTo>
                  <a:lnTo>
                    <a:pt x="76" y="20"/>
                  </a:lnTo>
                  <a:lnTo>
                    <a:pt x="8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40" name="Freeform 24"/>
            <p:cNvSpPr>
              <a:spLocks/>
            </p:cNvSpPr>
            <p:nvPr/>
          </p:nvSpPr>
          <p:spPr bwMode="auto">
            <a:xfrm>
              <a:off x="1834" y="2669"/>
              <a:ext cx="26" cy="20"/>
            </a:xfrm>
            <a:custGeom>
              <a:avLst/>
              <a:gdLst>
                <a:gd name="T0" fmla="*/ 49 w 51"/>
                <a:gd name="T1" fmla="*/ 6 h 39"/>
                <a:gd name="T2" fmla="*/ 51 w 51"/>
                <a:gd name="T3" fmla="*/ 12 h 39"/>
                <a:gd name="T4" fmla="*/ 48 w 51"/>
                <a:gd name="T5" fmla="*/ 17 h 39"/>
                <a:gd name="T6" fmla="*/ 45 w 51"/>
                <a:gd name="T7" fmla="*/ 22 h 39"/>
                <a:gd name="T8" fmla="*/ 39 w 51"/>
                <a:gd name="T9" fmla="*/ 24 h 39"/>
                <a:gd name="T10" fmla="*/ 33 w 51"/>
                <a:gd name="T11" fmla="*/ 25 h 39"/>
                <a:gd name="T12" fmla="*/ 27 w 51"/>
                <a:gd name="T13" fmla="*/ 28 h 39"/>
                <a:gd name="T14" fmla="*/ 23 w 51"/>
                <a:gd name="T15" fmla="*/ 30 h 39"/>
                <a:gd name="T16" fmla="*/ 17 w 51"/>
                <a:gd name="T17" fmla="*/ 32 h 39"/>
                <a:gd name="T18" fmla="*/ 12 w 51"/>
                <a:gd name="T19" fmla="*/ 35 h 39"/>
                <a:gd name="T20" fmla="*/ 8 w 51"/>
                <a:gd name="T21" fmla="*/ 37 h 39"/>
                <a:gd name="T22" fmla="*/ 3 w 51"/>
                <a:gd name="T23" fmla="*/ 38 h 39"/>
                <a:gd name="T24" fmla="*/ 0 w 51"/>
                <a:gd name="T25" fmla="*/ 39 h 39"/>
                <a:gd name="T26" fmla="*/ 2 w 51"/>
                <a:gd name="T27" fmla="*/ 32 h 39"/>
                <a:gd name="T28" fmla="*/ 7 w 51"/>
                <a:gd name="T29" fmla="*/ 25 h 39"/>
                <a:gd name="T30" fmla="*/ 11 w 51"/>
                <a:gd name="T31" fmla="*/ 19 h 39"/>
                <a:gd name="T32" fmla="*/ 18 w 51"/>
                <a:gd name="T33" fmla="*/ 13 h 39"/>
                <a:gd name="T34" fmla="*/ 24 w 51"/>
                <a:gd name="T35" fmla="*/ 8 h 39"/>
                <a:gd name="T36" fmla="*/ 31 w 51"/>
                <a:gd name="T37" fmla="*/ 5 h 39"/>
                <a:gd name="T38" fmla="*/ 39 w 51"/>
                <a:gd name="T39" fmla="*/ 1 h 39"/>
                <a:gd name="T40" fmla="*/ 46 w 51"/>
                <a:gd name="T41" fmla="*/ 0 h 39"/>
                <a:gd name="T42" fmla="*/ 49 w 51"/>
                <a:gd name="T4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39">
                  <a:moveTo>
                    <a:pt x="49" y="6"/>
                  </a:moveTo>
                  <a:lnTo>
                    <a:pt x="51" y="12"/>
                  </a:lnTo>
                  <a:lnTo>
                    <a:pt x="48" y="17"/>
                  </a:lnTo>
                  <a:lnTo>
                    <a:pt x="45" y="22"/>
                  </a:lnTo>
                  <a:lnTo>
                    <a:pt x="39" y="24"/>
                  </a:lnTo>
                  <a:lnTo>
                    <a:pt x="33" y="25"/>
                  </a:lnTo>
                  <a:lnTo>
                    <a:pt x="27" y="28"/>
                  </a:lnTo>
                  <a:lnTo>
                    <a:pt x="23" y="30"/>
                  </a:lnTo>
                  <a:lnTo>
                    <a:pt x="17" y="32"/>
                  </a:lnTo>
                  <a:lnTo>
                    <a:pt x="12" y="35"/>
                  </a:lnTo>
                  <a:lnTo>
                    <a:pt x="8" y="37"/>
                  </a:lnTo>
                  <a:lnTo>
                    <a:pt x="3" y="38"/>
                  </a:lnTo>
                  <a:lnTo>
                    <a:pt x="0" y="39"/>
                  </a:lnTo>
                  <a:lnTo>
                    <a:pt x="2" y="32"/>
                  </a:lnTo>
                  <a:lnTo>
                    <a:pt x="7" y="25"/>
                  </a:lnTo>
                  <a:lnTo>
                    <a:pt x="11" y="19"/>
                  </a:lnTo>
                  <a:lnTo>
                    <a:pt x="18" y="13"/>
                  </a:lnTo>
                  <a:lnTo>
                    <a:pt x="24" y="8"/>
                  </a:lnTo>
                  <a:lnTo>
                    <a:pt x="31" y="5"/>
                  </a:lnTo>
                  <a:lnTo>
                    <a:pt x="39" y="1"/>
                  </a:lnTo>
                  <a:lnTo>
                    <a:pt x="46" y="0"/>
                  </a:lnTo>
                  <a:lnTo>
                    <a:pt x="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41" name="Freeform 25"/>
            <p:cNvSpPr>
              <a:spLocks/>
            </p:cNvSpPr>
            <p:nvPr/>
          </p:nvSpPr>
          <p:spPr bwMode="auto">
            <a:xfrm>
              <a:off x="1759" y="2670"/>
              <a:ext cx="62" cy="66"/>
            </a:xfrm>
            <a:custGeom>
              <a:avLst/>
              <a:gdLst>
                <a:gd name="T0" fmla="*/ 21 w 123"/>
                <a:gd name="T1" fmla="*/ 58 h 133"/>
                <a:gd name="T2" fmla="*/ 24 w 123"/>
                <a:gd name="T3" fmla="*/ 60 h 133"/>
                <a:gd name="T4" fmla="*/ 29 w 123"/>
                <a:gd name="T5" fmla="*/ 63 h 133"/>
                <a:gd name="T6" fmla="*/ 33 w 123"/>
                <a:gd name="T7" fmla="*/ 63 h 133"/>
                <a:gd name="T8" fmla="*/ 38 w 123"/>
                <a:gd name="T9" fmla="*/ 63 h 133"/>
                <a:gd name="T10" fmla="*/ 44 w 123"/>
                <a:gd name="T11" fmla="*/ 61 h 133"/>
                <a:gd name="T12" fmla="*/ 48 w 123"/>
                <a:gd name="T13" fmla="*/ 60 h 133"/>
                <a:gd name="T14" fmla="*/ 53 w 123"/>
                <a:gd name="T15" fmla="*/ 59 h 133"/>
                <a:gd name="T16" fmla="*/ 57 w 123"/>
                <a:gd name="T17" fmla="*/ 57 h 133"/>
                <a:gd name="T18" fmla="*/ 42 w 123"/>
                <a:gd name="T19" fmla="*/ 44 h 133"/>
                <a:gd name="T20" fmla="*/ 53 w 123"/>
                <a:gd name="T21" fmla="*/ 46 h 133"/>
                <a:gd name="T22" fmla="*/ 63 w 123"/>
                <a:gd name="T23" fmla="*/ 48 h 133"/>
                <a:gd name="T24" fmla="*/ 74 w 123"/>
                <a:gd name="T25" fmla="*/ 50 h 133"/>
                <a:gd name="T26" fmla="*/ 85 w 123"/>
                <a:gd name="T27" fmla="*/ 53 h 133"/>
                <a:gd name="T28" fmla="*/ 96 w 123"/>
                <a:gd name="T29" fmla="*/ 57 h 133"/>
                <a:gd name="T30" fmla="*/ 105 w 123"/>
                <a:gd name="T31" fmla="*/ 61 h 133"/>
                <a:gd name="T32" fmla="*/ 114 w 123"/>
                <a:gd name="T33" fmla="*/ 68 h 133"/>
                <a:gd name="T34" fmla="*/ 123 w 123"/>
                <a:gd name="T35" fmla="*/ 75 h 133"/>
                <a:gd name="T36" fmla="*/ 116 w 123"/>
                <a:gd name="T37" fmla="*/ 77 h 133"/>
                <a:gd name="T38" fmla="*/ 109 w 123"/>
                <a:gd name="T39" fmla="*/ 77 h 133"/>
                <a:gd name="T40" fmla="*/ 102 w 123"/>
                <a:gd name="T41" fmla="*/ 77 h 133"/>
                <a:gd name="T42" fmla="*/ 96 w 123"/>
                <a:gd name="T43" fmla="*/ 76 h 133"/>
                <a:gd name="T44" fmla="*/ 91 w 123"/>
                <a:gd name="T45" fmla="*/ 86 h 133"/>
                <a:gd name="T46" fmla="*/ 86 w 123"/>
                <a:gd name="T47" fmla="*/ 95 h 133"/>
                <a:gd name="T48" fmla="*/ 81 w 123"/>
                <a:gd name="T49" fmla="*/ 104 h 133"/>
                <a:gd name="T50" fmla="*/ 75 w 123"/>
                <a:gd name="T51" fmla="*/ 113 h 133"/>
                <a:gd name="T52" fmla="*/ 69 w 123"/>
                <a:gd name="T53" fmla="*/ 121 h 133"/>
                <a:gd name="T54" fmla="*/ 61 w 123"/>
                <a:gd name="T55" fmla="*/ 128 h 133"/>
                <a:gd name="T56" fmla="*/ 52 w 123"/>
                <a:gd name="T57" fmla="*/ 132 h 133"/>
                <a:gd name="T58" fmla="*/ 40 w 123"/>
                <a:gd name="T59" fmla="*/ 133 h 133"/>
                <a:gd name="T60" fmla="*/ 31 w 123"/>
                <a:gd name="T61" fmla="*/ 132 h 133"/>
                <a:gd name="T62" fmla="*/ 21 w 123"/>
                <a:gd name="T63" fmla="*/ 129 h 133"/>
                <a:gd name="T64" fmla="*/ 13 w 123"/>
                <a:gd name="T65" fmla="*/ 124 h 133"/>
                <a:gd name="T66" fmla="*/ 9 w 123"/>
                <a:gd name="T67" fmla="*/ 116 h 133"/>
                <a:gd name="T68" fmla="*/ 7 w 123"/>
                <a:gd name="T69" fmla="*/ 101 h 133"/>
                <a:gd name="T70" fmla="*/ 3 w 123"/>
                <a:gd name="T71" fmla="*/ 84 h 133"/>
                <a:gd name="T72" fmla="*/ 1 w 123"/>
                <a:gd name="T73" fmla="*/ 68 h 133"/>
                <a:gd name="T74" fmla="*/ 0 w 123"/>
                <a:gd name="T75" fmla="*/ 52 h 133"/>
                <a:gd name="T76" fmla="*/ 1 w 123"/>
                <a:gd name="T77" fmla="*/ 37 h 133"/>
                <a:gd name="T78" fmla="*/ 4 w 123"/>
                <a:gd name="T79" fmla="*/ 23 h 133"/>
                <a:gd name="T80" fmla="*/ 14 w 123"/>
                <a:gd name="T81" fmla="*/ 11 h 133"/>
                <a:gd name="T82" fmla="*/ 26 w 123"/>
                <a:gd name="T83" fmla="*/ 0 h 133"/>
                <a:gd name="T84" fmla="*/ 21 w 123"/>
                <a:gd name="T85" fmla="*/ 14 h 133"/>
                <a:gd name="T86" fmla="*/ 16 w 123"/>
                <a:gd name="T87" fmla="*/ 29 h 133"/>
                <a:gd name="T88" fmla="*/ 15 w 123"/>
                <a:gd name="T89" fmla="*/ 44 h 133"/>
                <a:gd name="T90" fmla="*/ 21 w 123"/>
                <a:gd name="T91"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33">
                  <a:moveTo>
                    <a:pt x="21" y="58"/>
                  </a:moveTo>
                  <a:lnTo>
                    <a:pt x="24" y="60"/>
                  </a:lnTo>
                  <a:lnTo>
                    <a:pt x="29" y="63"/>
                  </a:lnTo>
                  <a:lnTo>
                    <a:pt x="33" y="63"/>
                  </a:lnTo>
                  <a:lnTo>
                    <a:pt x="38" y="63"/>
                  </a:lnTo>
                  <a:lnTo>
                    <a:pt x="44" y="61"/>
                  </a:lnTo>
                  <a:lnTo>
                    <a:pt x="48" y="60"/>
                  </a:lnTo>
                  <a:lnTo>
                    <a:pt x="53" y="59"/>
                  </a:lnTo>
                  <a:lnTo>
                    <a:pt x="57" y="57"/>
                  </a:lnTo>
                  <a:lnTo>
                    <a:pt x="42" y="44"/>
                  </a:lnTo>
                  <a:lnTo>
                    <a:pt x="53" y="46"/>
                  </a:lnTo>
                  <a:lnTo>
                    <a:pt x="63" y="48"/>
                  </a:lnTo>
                  <a:lnTo>
                    <a:pt x="74" y="50"/>
                  </a:lnTo>
                  <a:lnTo>
                    <a:pt x="85" y="53"/>
                  </a:lnTo>
                  <a:lnTo>
                    <a:pt x="96" y="57"/>
                  </a:lnTo>
                  <a:lnTo>
                    <a:pt x="105" y="61"/>
                  </a:lnTo>
                  <a:lnTo>
                    <a:pt x="114" y="68"/>
                  </a:lnTo>
                  <a:lnTo>
                    <a:pt x="123" y="75"/>
                  </a:lnTo>
                  <a:lnTo>
                    <a:pt x="116" y="77"/>
                  </a:lnTo>
                  <a:lnTo>
                    <a:pt x="109" y="77"/>
                  </a:lnTo>
                  <a:lnTo>
                    <a:pt x="102" y="77"/>
                  </a:lnTo>
                  <a:lnTo>
                    <a:pt x="96" y="76"/>
                  </a:lnTo>
                  <a:lnTo>
                    <a:pt x="91" y="86"/>
                  </a:lnTo>
                  <a:lnTo>
                    <a:pt x="86" y="95"/>
                  </a:lnTo>
                  <a:lnTo>
                    <a:pt x="81" y="104"/>
                  </a:lnTo>
                  <a:lnTo>
                    <a:pt x="75" y="113"/>
                  </a:lnTo>
                  <a:lnTo>
                    <a:pt x="69" y="121"/>
                  </a:lnTo>
                  <a:lnTo>
                    <a:pt x="61" y="128"/>
                  </a:lnTo>
                  <a:lnTo>
                    <a:pt x="52" y="132"/>
                  </a:lnTo>
                  <a:lnTo>
                    <a:pt x="40" y="133"/>
                  </a:lnTo>
                  <a:lnTo>
                    <a:pt x="31" y="132"/>
                  </a:lnTo>
                  <a:lnTo>
                    <a:pt x="21" y="129"/>
                  </a:lnTo>
                  <a:lnTo>
                    <a:pt x="13" y="124"/>
                  </a:lnTo>
                  <a:lnTo>
                    <a:pt x="9" y="116"/>
                  </a:lnTo>
                  <a:lnTo>
                    <a:pt x="7" y="101"/>
                  </a:lnTo>
                  <a:lnTo>
                    <a:pt x="3" y="84"/>
                  </a:lnTo>
                  <a:lnTo>
                    <a:pt x="1" y="68"/>
                  </a:lnTo>
                  <a:lnTo>
                    <a:pt x="0" y="52"/>
                  </a:lnTo>
                  <a:lnTo>
                    <a:pt x="1" y="37"/>
                  </a:lnTo>
                  <a:lnTo>
                    <a:pt x="4" y="23"/>
                  </a:lnTo>
                  <a:lnTo>
                    <a:pt x="14" y="11"/>
                  </a:lnTo>
                  <a:lnTo>
                    <a:pt x="26" y="0"/>
                  </a:lnTo>
                  <a:lnTo>
                    <a:pt x="21" y="14"/>
                  </a:lnTo>
                  <a:lnTo>
                    <a:pt x="16" y="29"/>
                  </a:lnTo>
                  <a:lnTo>
                    <a:pt x="15" y="44"/>
                  </a:lnTo>
                  <a:lnTo>
                    <a:pt x="2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43" name="Freeform 26"/>
            <p:cNvSpPr>
              <a:spLocks/>
            </p:cNvSpPr>
            <p:nvPr/>
          </p:nvSpPr>
          <p:spPr bwMode="auto">
            <a:xfrm>
              <a:off x="1827" y="2714"/>
              <a:ext cx="18" cy="29"/>
            </a:xfrm>
            <a:custGeom>
              <a:avLst/>
              <a:gdLst>
                <a:gd name="T0" fmla="*/ 35 w 35"/>
                <a:gd name="T1" fmla="*/ 14 h 58"/>
                <a:gd name="T2" fmla="*/ 29 w 35"/>
                <a:gd name="T3" fmla="*/ 25 h 58"/>
                <a:gd name="T4" fmla="*/ 24 w 35"/>
                <a:gd name="T5" fmla="*/ 37 h 58"/>
                <a:gd name="T6" fmla="*/ 17 w 35"/>
                <a:gd name="T7" fmla="*/ 48 h 58"/>
                <a:gd name="T8" fmla="*/ 8 w 35"/>
                <a:gd name="T9" fmla="*/ 58 h 58"/>
                <a:gd name="T10" fmla="*/ 5 w 35"/>
                <a:gd name="T11" fmla="*/ 44 h 58"/>
                <a:gd name="T12" fmla="*/ 3 w 35"/>
                <a:gd name="T13" fmla="*/ 29 h 58"/>
                <a:gd name="T14" fmla="*/ 2 w 35"/>
                <a:gd name="T15" fmla="*/ 14 h 58"/>
                <a:gd name="T16" fmla="*/ 0 w 35"/>
                <a:gd name="T17" fmla="*/ 0 h 58"/>
                <a:gd name="T18" fmla="*/ 5 w 35"/>
                <a:gd name="T19" fmla="*/ 1 h 58"/>
                <a:gd name="T20" fmla="*/ 9 w 35"/>
                <a:gd name="T21" fmla="*/ 1 h 58"/>
                <a:gd name="T22" fmla="*/ 14 w 35"/>
                <a:gd name="T23" fmla="*/ 3 h 58"/>
                <a:gd name="T24" fmla="*/ 17 w 35"/>
                <a:gd name="T25" fmla="*/ 5 h 58"/>
                <a:gd name="T26" fmla="*/ 22 w 35"/>
                <a:gd name="T27" fmla="*/ 7 h 58"/>
                <a:gd name="T28" fmla="*/ 26 w 35"/>
                <a:gd name="T29" fmla="*/ 9 h 58"/>
                <a:gd name="T30" fmla="*/ 30 w 35"/>
                <a:gd name="T31" fmla="*/ 12 h 58"/>
                <a:gd name="T32" fmla="*/ 35 w 35"/>
                <a:gd name="T3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8">
                  <a:moveTo>
                    <a:pt x="35" y="14"/>
                  </a:moveTo>
                  <a:lnTo>
                    <a:pt x="29" y="25"/>
                  </a:lnTo>
                  <a:lnTo>
                    <a:pt x="24" y="37"/>
                  </a:lnTo>
                  <a:lnTo>
                    <a:pt x="17" y="48"/>
                  </a:lnTo>
                  <a:lnTo>
                    <a:pt x="8" y="58"/>
                  </a:lnTo>
                  <a:lnTo>
                    <a:pt x="5" y="44"/>
                  </a:lnTo>
                  <a:lnTo>
                    <a:pt x="3" y="29"/>
                  </a:lnTo>
                  <a:lnTo>
                    <a:pt x="2" y="14"/>
                  </a:lnTo>
                  <a:lnTo>
                    <a:pt x="0" y="0"/>
                  </a:lnTo>
                  <a:lnTo>
                    <a:pt x="5" y="1"/>
                  </a:lnTo>
                  <a:lnTo>
                    <a:pt x="9" y="1"/>
                  </a:lnTo>
                  <a:lnTo>
                    <a:pt x="14" y="3"/>
                  </a:lnTo>
                  <a:lnTo>
                    <a:pt x="17" y="5"/>
                  </a:lnTo>
                  <a:lnTo>
                    <a:pt x="22" y="7"/>
                  </a:lnTo>
                  <a:lnTo>
                    <a:pt x="26" y="9"/>
                  </a:lnTo>
                  <a:lnTo>
                    <a:pt x="30" y="12"/>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44" name="Freeform 27"/>
            <p:cNvSpPr>
              <a:spLocks/>
            </p:cNvSpPr>
            <p:nvPr/>
          </p:nvSpPr>
          <p:spPr bwMode="auto">
            <a:xfrm>
              <a:off x="1779" y="2741"/>
              <a:ext cx="191" cy="65"/>
            </a:xfrm>
            <a:custGeom>
              <a:avLst/>
              <a:gdLst>
                <a:gd name="T0" fmla="*/ 382 w 382"/>
                <a:gd name="T1" fmla="*/ 21 h 130"/>
                <a:gd name="T2" fmla="*/ 364 w 382"/>
                <a:gd name="T3" fmla="*/ 28 h 130"/>
                <a:gd name="T4" fmla="*/ 347 w 382"/>
                <a:gd name="T5" fmla="*/ 37 h 130"/>
                <a:gd name="T6" fmla="*/ 331 w 382"/>
                <a:gd name="T7" fmla="*/ 49 h 130"/>
                <a:gd name="T8" fmla="*/ 316 w 382"/>
                <a:gd name="T9" fmla="*/ 60 h 130"/>
                <a:gd name="T10" fmla="*/ 301 w 382"/>
                <a:gd name="T11" fmla="*/ 70 h 130"/>
                <a:gd name="T12" fmla="*/ 285 w 382"/>
                <a:gd name="T13" fmla="*/ 81 h 130"/>
                <a:gd name="T14" fmla="*/ 268 w 382"/>
                <a:gd name="T15" fmla="*/ 89 h 130"/>
                <a:gd name="T16" fmla="*/ 250 w 382"/>
                <a:gd name="T17" fmla="*/ 93 h 130"/>
                <a:gd name="T18" fmla="*/ 232 w 382"/>
                <a:gd name="T19" fmla="*/ 97 h 130"/>
                <a:gd name="T20" fmla="*/ 215 w 382"/>
                <a:gd name="T21" fmla="*/ 100 h 130"/>
                <a:gd name="T22" fmla="*/ 197 w 382"/>
                <a:gd name="T23" fmla="*/ 105 h 130"/>
                <a:gd name="T24" fmla="*/ 181 w 382"/>
                <a:gd name="T25" fmla="*/ 108 h 130"/>
                <a:gd name="T26" fmla="*/ 165 w 382"/>
                <a:gd name="T27" fmla="*/ 113 h 130"/>
                <a:gd name="T28" fmla="*/ 149 w 382"/>
                <a:gd name="T29" fmla="*/ 118 h 130"/>
                <a:gd name="T30" fmla="*/ 133 w 382"/>
                <a:gd name="T31" fmla="*/ 122 h 130"/>
                <a:gd name="T32" fmla="*/ 117 w 382"/>
                <a:gd name="T33" fmla="*/ 127 h 130"/>
                <a:gd name="T34" fmla="*/ 103 w 382"/>
                <a:gd name="T35" fmla="*/ 129 h 130"/>
                <a:gd name="T36" fmla="*/ 88 w 382"/>
                <a:gd name="T37" fmla="*/ 130 h 130"/>
                <a:gd name="T38" fmla="*/ 73 w 382"/>
                <a:gd name="T39" fmla="*/ 130 h 130"/>
                <a:gd name="T40" fmla="*/ 59 w 382"/>
                <a:gd name="T41" fmla="*/ 129 h 130"/>
                <a:gd name="T42" fmla="*/ 44 w 382"/>
                <a:gd name="T43" fmla="*/ 129 h 130"/>
                <a:gd name="T44" fmla="*/ 29 w 382"/>
                <a:gd name="T45" fmla="*/ 128 h 130"/>
                <a:gd name="T46" fmla="*/ 14 w 382"/>
                <a:gd name="T47" fmla="*/ 128 h 130"/>
                <a:gd name="T48" fmla="*/ 0 w 382"/>
                <a:gd name="T49" fmla="*/ 128 h 130"/>
                <a:gd name="T50" fmla="*/ 4 w 382"/>
                <a:gd name="T51" fmla="*/ 120 h 130"/>
                <a:gd name="T52" fmla="*/ 7 w 382"/>
                <a:gd name="T53" fmla="*/ 112 h 130"/>
                <a:gd name="T54" fmla="*/ 12 w 382"/>
                <a:gd name="T55" fmla="*/ 105 h 130"/>
                <a:gd name="T56" fmla="*/ 16 w 382"/>
                <a:gd name="T57" fmla="*/ 97 h 130"/>
                <a:gd name="T58" fmla="*/ 22 w 382"/>
                <a:gd name="T59" fmla="*/ 89 h 130"/>
                <a:gd name="T60" fmla="*/ 28 w 382"/>
                <a:gd name="T61" fmla="*/ 81 h 130"/>
                <a:gd name="T62" fmla="*/ 32 w 382"/>
                <a:gd name="T63" fmla="*/ 74 h 130"/>
                <a:gd name="T64" fmla="*/ 38 w 382"/>
                <a:gd name="T65" fmla="*/ 66 h 130"/>
                <a:gd name="T66" fmla="*/ 51 w 382"/>
                <a:gd name="T67" fmla="*/ 64 h 130"/>
                <a:gd name="T68" fmla="*/ 65 w 382"/>
                <a:gd name="T69" fmla="*/ 60 h 130"/>
                <a:gd name="T70" fmla="*/ 77 w 382"/>
                <a:gd name="T71" fmla="*/ 55 h 130"/>
                <a:gd name="T72" fmla="*/ 90 w 382"/>
                <a:gd name="T73" fmla="*/ 50 h 130"/>
                <a:gd name="T74" fmla="*/ 102 w 382"/>
                <a:gd name="T75" fmla="*/ 44 h 130"/>
                <a:gd name="T76" fmla="*/ 114 w 382"/>
                <a:gd name="T77" fmla="*/ 37 h 130"/>
                <a:gd name="T78" fmla="*/ 127 w 382"/>
                <a:gd name="T79" fmla="*/ 31 h 130"/>
                <a:gd name="T80" fmla="*/ 140 w 382"/>
                <a:gd name="T81" fmla="*/ 24 h 130"/>
                <a:gd name="T82" fmla="*/ 152 w 382"/>
                <a:gd name="T83" fmla="*/ 19 h 130"/>
                <a:gd name="T84" fmla="*/ 165 w 382"/>
                <a:gd name="T85" fmla="*/ 13 h 130"/>
                <a:gd name="T86" fmla="*/ 178 w 382"/>
                <a:gd name="T87" fmla="*/ 8 h 130"/>
                <a:gd name="T88" fmla="*/ 191 w 382"/>
                <a:gd name="T89" fmla="*/ 4 h 130"/>
                <a:gd name="T90" fmla="*/ 205 w 382"/>
                <a:gd name="T91" fmla="*/ 1 h 130"/>
                <a:gd name="T92" fmla="*/ 220 w 382"/>
                <a:gd name="T93" fmla="*/ 0 h 130"/>
                <a:gd name="T94" fmla="*/ 235 w 382"/>
                <a:gd name="T95" fmla="*/ 1 h 130"/>
                <a:gd name="T96" fmla="*/ 250 w 382"/>
                <a:gd name="T97" fmla="*/ 4 h 130"/>
                <a:gd name="T98" fmla="*/ 266 w 382"/>
                <a:gd name="T99" fmla="*/ 8 h 130"/>
                <a:gd name="T100" fmla="*/ 283 w 382"/>
                <a:gd name="T101" fmla="*/ 12 h 130"/>
                <a:gd name="T102" fmla="*/ 299 w 382"/>
                <a:gd name="T103" fmla="*/ 15 h 130"/>
                <a:gd name="T104" fmla="*/ 315 w 382"/>
                <a:gd name="T105" fmla="*/ 19 h 130"/>
                <a:gd name="T106" fmla="*/ 331 w 382"/>
                <a:gd name="T107" fmla="*/ 21 h 130"/>
                <a:gd name="T108" fmla="*/ 347 w 382"/>
                <a:gd name="T109" fmla="*/ 22 h 130"/>
                <a:gd name="T110" fmla="*/ 364 w 382"/>
                <a:gd name="T111" fmla="*/ 22 h 130"/>
                <a:gd name="T112" fmla="*/ 382 w 382"/>
                <a:gd name="T113"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2" h="130">
                  <a:moveTo>
                    <a:pt x="382" y="21"/>
                  </a:moveTo>
                  <a:lnTo>
                    <a:pt x="364" y="28"/>
                  </a:lnTo>
                  <a:lnTo>
                    <a:pt x="347" y="37"/>
                  </a:lnTo>
                  <a:lnTo>
                    <a:pt x="331" y="49"/>
                  </a:lnTo>
                  <a:lnTo>
                    <a:pt x="316" y="60"/>
                  </a:lnTo>
                  <a:lnTo>
                    <a:pt x="301" y="70"/>
                  </a:lnTo>
                  <a:lnTo>
                    <a:pt x="285" y="81"/>
                  </a:lnTo>
                  <a:lnTo>
                    <a:pt x="268" y="89"/>
                  </a:lnTo>
                  <a:lnTo>
                    <a:pt x="250" y="93"/>
                  </a:lnTo>
                  <a:lnTo>
                    <a:pt x="232" y="97"/>
                  </a:lnTo>
                  <a:lnTo>
                    <a:pt x="215" y="100"/>
                  </a:lnTo>
                  <a:lnTo>
                    <a:pt x="197" y="105"/>
                  </a:lnTo>
                  <a:lnTo>
                    <a:pt x="181" y="108"/>
                  </a:lnTo>
                  <a:lnTo>
                    <a:pt x="165" y="113"/>
                  </a:lnTo>
                  <a:lnTo>
                    <a:pt x="149" y="118"/>
                  </a:lnTo>
                  <a:lnTo>
                    <a:pt x="133" y="122"/>
                  </a:lnTo>
                  <a:lnTo>
                    <a:pt x="117" y="127"/>
                  </a:lnTo>
                  <a:lnTo>
                    <a:pt x="103" y="129"/>
                  </a:lnTo>
                  <a:lnTo>
                    <a:pt x="88" y="130"/>
                  </a:lnTo>
                  <a:lnTo>
                    <a:pt x="73" y="130"/>
                  </a:lnTo>
                  <a:lnTo>
                    <a:pt x="59" y="129"/>
                  </a:lnTo>
                  <a:lnTo>
                    <a:pt x="44" y="129"/>
                  </a:lnTo>
                  <a:lnTo>
                    <a:pt x="29" y="128"/>
                  </a:lnTo>
                  <a:lnTo>
                    <a:pt x="14" y="128"/>
                  </a:lnTo>
                  <a:lnTo>
                    <a:pt x="0" y="128"/>
                  </a:lnTo>
                  <a:lnTo>
                    <a:pt x="4" y="120"/>
                  </a:lnTo>
                  <a:lnTo>
                    <a:pt x="7" y="112"/>
                  </a:lnTo>
                  <a:lnTo>
                    <a:pt x="12" y="105"/>
                  </a:lnTo>
                  <a:lnTo>
                    <a:pt x="16" y="97"/>
                  </a:lnTo>
                  <a:lnTo>
                    <a:pt x="22" y="89"/>
                  </a:lnTo>
                  <a:lnTo>
                    <a:pt x="28" y="81"/>
                  </a:lnTo>
                  <a:lnTo>
                    <a:pt x="32" y="74"/>
                  </a:lnTo>
                  <a:lnTo>
                    <a:pt x="38" y="66"/>
                  </a:lnTo>
                  <a:lnTo>
                    <a:pt x="51" y="64"/>
                  </a:lnTo>
                  <a:lnTo>
                    <a:pt x="65" y="60"/>
                  </a:lnTo>
                  <a:lnTo>
                    <a:pt x="77" y="55"/>
                  </a:lnTo>
                  <a:lnTo>
                    <a:pt x="90" y="50"/>
                  </a:lnTo>
                  <a:lnTo>
                    <a:pt x="102" y="44"/>
                  </a:lnTo>
                  <a:lnTo>
                    <a:pt x="114" y="37"/>
                  </a:lnTo>
                  <a:lnTo>
                    <a:pt x="127" y="31"/>
                  </a:lnTo>
                  <a:lnTo>
                    <a:pt x="140" y="24"/>
                  </a:lnTo>
                  <a:lnTo>
                    <a:pt x="152" y="19"/>
                  </a:lnTo>
                  <a:lnTo>
                    <a:pt x="165" y="13"/>
                  </a:lnTo>
                  <a:lnTo>
                    <a:pt x="178" y="8"/>
                  </a:lnTo>
                  <a:lnTo>
                    <a:pt x="191" y="4"/>
                  </a:lnTo>
                  <a:lnTo>
                    <a:pt x="205" y="1"/>
                  </a:lnTo>
                  <a:lnTo>
                    <a:pt x="220" y="0"/>
                  </a:lnTo>
                  <a:lnTo>
                    <a:pt x="235" y="1"/>
                  </a:lnTo>
                  <a:lnTo>
                    <a:pt x="250" y="4"/>
                  </a:lnTo>
                  <a:lnTo>
                    <a:pt x="266" y="8"/>
                  </a:lnTo>
                  <a:lnTo>
                    <a:pt x="283" y="12"/>
                  </a:lnTo>
                  <a:lnTo>
                    <a:pt x="299" y="15"/>
                  </a:lnTo>
                  <a:lnTo>
                    <a:pt x="315" y="19"/>
                  </a:lnTo>
                  <a:lnTo>
                    <a:pt x="331" y="21"/>
                  </a:lnTo>
                  <a:lnTo>
                    <a:pt x="347" y="22"/>
                  </a:lnTo>
                  <a:lnTo>
                    <a:pt x="364" y="22"/>
                  </a:lnTo>
                  <a:lnTo>
                    <a:pt x="38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45" name="Freeform 28"/>
            <p:cNvSpPr>
              <a:spLocks/>
            </p:cNvSpPr>
            <p:nvPr/>
          </p:nvSpPr>
          <p:spPr bwMode="auto">
            <a:xfrm>
              <a:off x="1807" y="2754"/>
              <a:ext cx="113" cy="44"/>
            </a:xfrm>
            <a:custGeom>
              <a:avLst/>
              <a:gdLst>
                <a:gd name="T0" fmla="*/ 213 w 226"/>
                <a:gd name="T1" fmla="*/ 6 h 87"/>
                <a:gd name="T2" fmla="*/ 215 w 226"/>
                <a:gd name="T3" fmla="*/ 11 h 87"/>
                <a:gd name="T4" fmla="*/ 217 w 226"/>
                <a:gd name="T5" fmla="*/ 16 h 87"/>
                <a:gd name="T6" fmla="*/ 221 w 226"/>
                <a:gd name="T7" fmla="*/ 20 h 87"/>
                <a:gd name="T8" fmla="*/ 226 w 226"/>
                <a:gd name="T9" fmla="*/ 24 h 87"/>
                <a:gd name="T10" fmla="*/ 212 w 226"/>
                <a:gd name="T11" fmla="*/ 28 h 87"/>
                <a:gd name="T12" fmla="*/ 199 w 226"/>
                <a:gd name="T13" fmla="*/ 34 h 87"/>
                <a:gd name="T14" fmla="*/ 185 w 226"/>
                <a:gd name="T15" fmla="*/ 39 h 87"/>
                <a:gd name="T16" fmla="*/ 171 w 226"/>
                <a:gd name="T17" fmla="*/ 43 h 87"/>
                <a:gd name="T18" fmla="*/ 158 w 226"/>
                <a:gd name="T19" fmla="*/ 48 h 87"/>
                <a:gd name="T20" fmla="*/ 144 w 226"/>
                <a:gd name="T21" fmla="*/ 53 h 87"/>
                <a:gd name="T22" fmla="*/ 130 w 226"/>
                <a:gd name="T23" fmla="*/ 57 h 87"/>
                <a:gd name="T24" fmla="*/ 116 w 226"/>
                <a:gd name="T25" fmla="*/ 62 h 87"/>
                <a:gd name="T26" fmla="*/ 102 w 226"/>
                <a:gd name="T27" fmla="*/ 65 h 87"/>
                <a:gd name="T28" fmla="*/ 88 w 226"/>
                <a:gd name="T29" fmla="*/ 70 h 87"/>
                <a:gd name="T30" fmla="*/ 75 w 226"/>
                <a:gd name="T31" fmla="*/ 73 h 87"/>
                <a:gd name="T32" fmla="*/ 60 w 226"/>
                <a:gd name="T33" fmla="*/ 77 h 87"/>
                <a:gd name="T34" fmla="*/ 46 w 226"/>
                <a:gd name="T35" fmla="*/ 79 h 87"/>
                <a:gd name="T36" fmla="*/ 31 w 226"/>
                <a:gd name="T37" fmla="*/ 82 h 87"/>
                <a:gd name="T38" fmla="*/ 17 w 226"/>
                <a:gd name="T39" fmla="*/ 85 h 87"/>
                <a:gd name="T40" fmla="*/ 2 w 226"/>
                <a:gd name="T41" fmla="*/ 87 h 87"/>
                <a:gd name="T42" fmla="*/ 1 w 226"/>
                <a:gd name="T43" fmla="*/ 81 h 87"/>
                <a:gd name="T44" fmla="*/ 0 w 226"/>
                <a:gd name="T45" fmla="*/ 74 h 87"/>
                <a:gd name="T46" fmla="*/ 0 w 226"/>
                <a:gd name="T47" fmla="*/ 69 h 87"/>
                <a:gd name="T48" fmla="*/ 2 w 226"/>
                <a:gd name="T49" fmla="*/ 63 h 87"/>
                <a:gd name="T50" fmla="*/ 16 w 226"/>
                <a:gd name="T51" fmla="*/ 50 h 87"/>
                <a:gd name="T52" fmla="*/ 32 w 226"/>
                <a:gd name="T53" fmla="*/ 41 h 87"/>
                <a:gd name="T54" fmla="*/ 49 w 226"/>
                <a:gd name="T55" fmla="*/ 34 h 87"/>
                <a:gd name="T56" fmla="*/ 66 w 226"/>
                <a:gd name="T57" fmla="*/ 29 h 87"/>
                <a:gd name="T58" fmla="*/ 84 w 226"/>
                <a:gd name="T59" fmla="*/ 26 h 87"/>
                <a:gd name="T60" fmla="*/ 102 w 226"/>
                <a:gd name="T61" fmla="*/ 21 h 87"/>
                <a:gd name="T62" fmla="*/ 120 w 226"/>
                <a:gd name="T63" fmla="*/ 16 h 87"/>
                <a:gd name="T64" fmla="*/ 137 w 226"/>
                <a:gd name="T65" fmla="*/ 6 h 87"/>
                <a:gd name="T66" fmla="*/ 145 w 226"/>
                <a:gd name="T67" fmla="*/ 3 h 87"/>
                <a:gd name="T68" fmla="*/ 154 w 226"/>
                <a:gd name="T69" fmla="*/ 1 h 87"/>
                <a:gd name="T70" fmla="*/ 163 w 226"/>
                <a:gd name="T71" fmla="*/ 0 h 87"/>
                <a:gd name="T72" fmla="*/ 174 w 226"/>
                <a:gd name="T73" fmla="*/ 0 h 87"/>
                <a:gd name="T74" fmla="*/ 184 w 226"/>
                <a:gd name="T75" fmla="*/ 1 h 87"/>
                <a:gd name="T76" fmla="*/ 194 w 226"/>
                <a:gd name="T77" fmla="*/ 2 h 87"/>
                <a:gd name="T78" fmla="*/ 204 w 226"/>
                <a:gd name="T79" fmla="*/ 4 h 87"/>
                <a:gd name="T80" fmla="*/ 213 w 226"/>
                <a:gd name="T81" fmla="*/ 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87">
                  <a:moveTo>
                    <a:pt x="213" y="6"/>
                  </a:moveTo>
                  <a:lnTo>
                    <a:pt x="215" y="11"/>
                  </a:lnTo>
                  <a:lnTo>
                    <a:pt x="217" y="16"/>
                  </a:lnTo>
                  <a:lnTo>
                    <a:pt x="221" y="20"/>
                  </a:lnTo>
                  <a:lnTo>
                    <a:pt x="226" y="24"/>
                  </a:lnTo>
                  <a:lnTo>
                    <a:pt x="212" y="28"/>
                  </a:lnTo>
                  <a:lnTo>
                    <a:pt x="199" y="34"/>
                  </a:lnTo>
                  <a:lnTo>
                    <a:pt x="185" y="39"/>
                  </a:lnTo>
                  <a:lnTo>
                    <a:pt x="171" y="43"/>
                  </a:lnTo>
                  <a:lnTo>
                    <a:pt x="158" y="48"/>
                  </a:lnTo>
                  <a:lnTo>
                    <a:pt x="144" y="53"/>
                  </a:lnTo>
                  <a:lnTo>
                    <a:pt x="130" y="57"/>
                  </a:lnTo>
                  <a:lnTo>
                    <a:pt x="116" y="62"/>
                  </a:lnTo>
                  <a:lnTo>
                    <a:pt x="102" y="65"/>
                  </a:lnTo>
                  <a:lnTo>
                    <a:pt x="88" y="70"/>
                  </a:lnTo>
                  <a:lnTo>
                    <a:pt x="75" y="73"/>
                  </a:lnTo>
                  <a:lnTo>
                    <a:pt x="60" y="77"/>
                  </a:lnTo>
                  <a:lnTo>
                    <a:pt x="46" y="79"/>
                  </a:lnTo>
                  <a:lnTo>
                    <a:pt x="31" y="82"/>
                  </a:lnTo>
                  <a:lnTo>
                    <a:pt x="17" y="85"/>
                  </a:lnTo>
                  <a:lnTo>
                    <a:pt x="2" y="87"/>
                  </a:lnTo>
                  <a:lnTo>
                    <a:pt x="1" y="81"/>
                  </a:lnTo>
                  <a:lnTo>
                    <a:pt x="0" y="74"/>
                  </a:lnTo>
                  <a:lnTo>
                    <a:pt x="0" y="69"/>
                  </a:lnTo>
                  <a:lnTo>
                    <a:pt x="2" y="63"/>
                  </a:lnTo>
                  <a:lnTo>
                    <a:pt x="16" y="50"/>
                  </a:lnTo>
                  <a:lnTo>
                    <a:pt x="32" y="41"/>
                  </a:lnTo>
                  <a:lnTo>
                    <a:pt x="49" y="34"/>
                  </a:lnTo>
                  <a:lnTo>
                    <a:pt x="66" y="29"/>
                  </a:lnTo>
                  <a:lnTo>
                    <a:pt x="84" y="26"/>
                  </a:lnTo>
                  <a:lnTo>
                    <a:pt x="102" y="21"/>
                  </a:lnTo>
                  <a:lnTo>
                    <a:pt x="120" y="16"/>
                  </a:lnTo>
                  <a:lnTo>
                    <a:pt x="137" y="6"/>
                  </a:lnTo>
                  <a:lnTo>
                    <a:pt x="145" y="3"/>
                  </a:lnTo>
                  <a:lnTo>
                    <a:pt x="154" y="1"/>
                  </a:lnTo>
                  <a:lnTo>
                    <a:pt x="163" y="0"/>
                  </a:lnTo>
                  <a:lnTo>
                    <a:pt x="174" y="0"/>
                  </a:lnTo>
                  <a:lnTo>
                    <a:pt x="184" y="1"/>
                  </a:lnTo>
                  <a:lnTo>
                    <a:pt x="194" y="2"/>
                  </a:lnTo>
                  <a:lnTo>
                    <a:pt x="204" y="4"/>
                  </a:lnTo>
                  <a:lnTo>
                    <a:pt x="21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46" name="Freeform 29"/>
            <p:cNvSpPr>
              <a:spLocks/>
            </p:cNvSpPr>
            <p:nvPr/>
          </p:nvSpPr>
          <p:spPr bwMode="auto">
            <a:xfrm>
              <a:off x="1817" y="2791"/>
              <a:ext cx="151" cy="69"/>
            </a:xfrm>
            <a:custGeom>
              <a:avLst/>
              <a:gdLst>
                <a:gd name="T0" fmla="*/ 172 w 303"/>
                <a:gd name="T1" fmla="*/ 129 h 139"/>
                <a:gd name="T2" fmla="*/ 151 w 303"/>
                <a:gd name="T3" fmla="*/ 134 h 139"/>
                <a:gd name="T4" fmla="*/ 128 w 303"/>
                <a:gd name="T5" fmla="*/ 138 h 139"/>
                <a:gd name="T6" fmla="*/ 106 w 303"/>
                <a:gd name="T7" fmla="*/ 139 h 139"/>
                <a:gd name="T8" fmla="*/ 83 w 303"/>
                <a:gd name="T9" fmla="*/ 138 h 139"/>
                <a:gd name="T10" fmla="*/ 61 w 303"/>
                <a:gd name="T11" fmla="*/ 133 h 139"/>
                <a:gd name="T12" fmla="*/ 42 w 303"/>
                <a:gd name="T13" fmla="*/ 126 h 139"/>
                <a:gd name="T14" fmla="*/ 22 w 303"/>
                <a:gd name="T15" fmla="*/ 117 h 139"/>
                <a:gd name="T16" fmla="*/ 5 w 303"/>
                <a:gd name="T17" fmla="*/ 103 h 139"/>
                <a:gd name="T18" fmla="*/ 0 w 303"/>
                <a:gd name="T19" fmla="*/ 93 h 139"/>
                <a:gd name="T20" fmla="*/ 17 w 303"/>
                <a:gd name="T21" fmla="*/ 83 h 139"/>
                <a:gd name="T22" fmla="*/ 36 w 303"/>
                <a:gd name="T23" fmla="*/ 76 h 139"/>
                <a:gd name="T24" fmla="*/ 55 w 303"/>
                <a:gd name="T25" fmla="*/ 71 h 139"/>
                <a:gd name="T26" fmla="*/ 75 w 303"/>
                <a:gd name="T27" fmla="*/ 67 h 139"/>
                <a:gd name="T28" fmla="*/ 95 w 303"/>
                <a:gd name="T29" fmla="*/ 64 h 139"/>
                <a:gd name="T30" fmla="*/ 114 w 303"/>
                <a:gd name="T31" fmla="*/ 61 h 139"/>
                <a:gd name="T32" fmla="*/ 135 w 303"/>
                <a:gd name="T33" fmla="*/ 60 h 139"/>
                <a:gd name="T34" fmla="*/ 155 w 303"/>
                <a:gd name="T35" fmla="*/ 58 h 139"/>
                <a:gd name="T36" fmla="*/ 175 w 303"/>
                <a:gd name="T37" fmla="*/ 56 h 139"/>
                <a:gd name="T38" fmla="*/ 195 w 303"/>
                <a:gd name="T39" fmla="*/ 53 h 139"/>
                <a:gd name="T40" fmla="*/ 214 w 303"/>
                <a:gd name="T41" fmla="*/ 49 h 139"/>
                <a:gd name="T42" fmla="*/ 233 w 303"/>
                <a:gd name="T43" fmla="*/ 43 h 139"/>
                <a:gd name="T44" fmla="*/ 251 w 303"/>
                <a:gd name="T45" fmla="*/ 36 h 139"/>
                <a:gd name="T46" fmla="*/ 270 w 303"/>
                <a:gd name="T47" fmla="*/ 27 h 139"/>
                <a:gd name="T48" fmla="*/ 287 w 303"/>
                <a:gd name="T49" fmla="*/ 15 h 139"/>
                <a:gd name="T50" fmla="*/ 303 w 303"/>
                <a:gd name="T51" fmla="*/ 0 h 139"/>
                <a:gd name="T52" fmla="*/ 295 w 303"/>
                <a:gd name="T53" fmla="*/ 22 h 139"/>
                <a:gd name="T54" fmla="*/ 284 w 303"/>
                <a:gd name="T55" fmla="*/ 42 h 139"/>
                <a:gd name="T56" fmla="*/ 270 w 303"/>
                <a:gd name="T57" fmla="*/ 61 h 139"/>
                <a:gd name="T58" fmla="*/ 252 w 303"/>
                <a:gd name="T59" fmla="*/ 80 h 139"/>
                <a:gd name="T60" fmla="*/ 234 w 303"/>
                <a:gd name="T61" fmla="*/ 96 h 139"/>
                <a:gd name="T62" fmla="*/ 214 w 303"/>
                <a:gd name="T63" fmla="*/ 110 h 139"/>
                <a:gd name="T64" fmla="*/ 193 w 303"/>
                <a:gd name="T65" fmla="*/ 121 h 139"/>
                <a:gd name="T66" fmla="*/ 172 w 303"/>
                <a:gd name="T67" fmla="*/ 1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39">
                  <a:moveTo>
                    <a:pt x="172" y="129"/>
                  </a:moveTo>
                  <a:lnTo>
                    <a:pt x="151" y="134"/>
                  </a:lnTo>
                  <a:lnTo>
                    <a:pt x="128" y="138"/>
                  </a:lnTo>
                  <a:lnTo>
                    <a:pt x="106" y="139"/>
                  </a:lnTo>
                  <a:lnTo>
                    <a:pt x="83" y="138"/>
                  </a:lnTo>
                  <a:lnTo>
                    <a:pt x="61" y="133"/>
                  </a:lnTo>
                  <a:lnTo>
                    <a:pt x="42" y="126"/>
                  </a:lnTo>
                  <a:lnTo>
                    <a:pt x="22" y="117"/>
                  </a:lnTo>
                  <a:lnTo>
                    <a:pt x="5" y="103"/>
                  </a:lnTo>
                  <a:lnTo>
                    <a:pt x="0" y="93"/>
                  </a:lnTo>
                  <a:lnTo>
                    <a:pt x="17" y="83"/>
                  </a:lnTo>
                  <a:lnTo>
                    <a:pt x="36" y="76"/>
                  </a:lnTo>
                  <a:lnTo>
                    <a:pt x="55" y="71"/>
                  </a:lnTo>
                  <a:lnTo>
                    <a:pt x="75" y="67"/>
                  </a:lnTo>
                  <a:lnTo>
                    <a:pt x="95" y="64"/>
                  </a:lnTo>
                  <a:lnTo>
                    <a:pt x="114" y="61"/>
                  </a:lnTo>
                  <a:lnTo>
                    <a:pt x="135" y="60"/>
                  </a:lnTo>
                  <a:lnTo>
                    <a:pt x="155" y="58"/>
                  </a:lnTo>
                  <a:lnTo>
                    <a:pt x="175" y="56"/>
                  </a:lnTo>
                  <a:lnTo>
                    <a:pt x="195" y="53"/>
                  </a:lnTo>
                  <a:lnTo>
                    <a:pt x="214" y="49"/>
                  </a:lnTo>
                  <a:lnTo>
                    <a:pt x="233" y="43"/>
                  </a:lnTo>
                  <a:lnTo>
                    <a:pt x="251" y="36"/>
                  </a:lnTo>
                  <a:lnTo>
                    <a:pt x="270" y="27"/>
                  </a:lnTo>
                  <a:lnTo>
                    <a:pt x="287" y="15"/>
                  </a:lnTo>
                  <a:lnTo>
                    <a:pt x="303" y="0"/>
                  </a:lnTo>
                  <a:lnTo>
                    <a:pt x="295" y="22"/>
                  </a:lnTo>
                  <a:lnTo>
                    <a:pt x="284" y="42"/>
                  </a:lnTo>
                  <a:lnTo>
                    <a:pt x="270" y="61"/>
                  </a:lnTo>
                  <a:lnTo>
                    <a:pt x="252" y="80"/>
                  </a:lnTo>
                  <a:lnTo>
                    <a:pt x="234" y="96"/>
                  </a:lnTo>
                  <a:lnTo>
                    <a:pt x="214" y="110"/>
                  </a:lnTo>
                  <a:lnTo>
                    <a:pt x="193" y="121"/>
                  </a:lnTo>
                  <a:lnTo>
                    <a:pt x="17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47" name="Freeform 30"/>
            <p:cNvSpPr>
              <a:spLocks/>
            </p:cNvSpPr>
            <p:nvPr/>
          </p:nvSpPr>
          <p:spPr bwMode="auto">
            <a:xfrm>
              <a:off x="2032" y="2866"/>
              <a:ext cx="232" cy="152"/>
            </a:xfrm>
            <a:custGeom>
              <a:avLst/>
              <a:gdLst>
                <a:gd name="T0" fmla="*/ 464 w 464"/>
                <a:gd name="T1" fmla="*/ 5 h 305"/>
                <a:gd name="T2" fmla="*/ 449 w 464"/>
                <a:gd name="T3" fmla="*/ 40 h 305"/>
                <a:gd name="T4" fmla="*/ 439 w 464"/>
                <a:gd name="T5" fmla="*/ 77 h 305"/>
                <a:gd name="T6" fmla="*/ 432 w 464"/>
                <a:gd name="T7" fmla="*/ 114 h 305"/>
                <a:gd name="T8" fmla="*/ 426 w 464"/>
                <a:gd name="T9" fmla="*/ 152 h 305"/>
                <a:gd name="T10" fmla="*/ 423 w 464"/>
                <a:gd name="T11" fmla="*/ 191 h 305"/>
                <a:gd name="T12" fmla="*/ 418 w 464"/>
                <a:gd name="T13" fmla="*/ 229 h 305"/>
                <a:gd name="T14" fmla="*/ 413 w 464"/>
                <a:gd name="T15" fmla="*/ 267 h 305"/>
                <a:gd name="T16" fmla="*/ 406 w 464"/>
                <a:gd name="T17" fmla="*/ 305 h 305"/>
                <a:gd name="T18" fmla="*/ 380 w 464"/>
                <a:gd name="T19" fmla="*/ 304 h 305"/>
                <a:gd name="T20" fmla="*/ 354 w 464"/>
                <a:gd name="T21" fmla="*/ 303 h 305"/>
                <a:gd name="T22" fmla="*/ 328 w 464"/>
                <a:gd name="T23" fmla="*/ 301 h 305"/>
                <a:gd name="T24" fmla="*/ 304 w 464"/>
                <a:gd name="T25" fmla="*/ 297 h 305"/>
                <a:gd name="T26" fmla="*/ 279 w 464"/>
                <a:gd name="T27" fmla="*/ 294 h 305"/>
                <a:gd name="T28" fmla="*/ 254 w 464"/>
                <a:gd name="T29" fmla="*/ 290 h 305"/>
                <a:gd name="T30" fmla="*/ 229 w 464"/>
                <a:gd name="T31" fmla="*/ 287 h 305"/>
                <a:gd name="T32" fmla="*/ 204 w 464"/>
                <a:gd name="T33" fmla="*/ 283 h 305"/>
                <a:gd name="T34" fmla="*/ 179 w 464"/>
                <a:gd name="T35" fmla="*/ 280 h 305"/>
                <a:gd name="T36" fmla="*/ 154 w 464"/>
                <a:gd name="T37" fmla="*/ 277 h 305"/>
                <a:gd name="T38" fmla="*/ 129 w 464"/>
                <a:gd name="T39" fmla="*/ 274 h 305"/>
                <a:gd name="T40" fmla="*/ 104 w 464"/>
                <a:gd name="T41" fmla="*/ 273 h 305"/>
                <a:gd name="T42" fmla="*/ 78 w 464"/>
                <a:gd name="T43" fmla="*/ 272 h 305"/>
                <a:gd name="T44" fmla="*/ 53 w 464"/>
                <a:gd name="T45" fmla="*/ 273 h 305"/>
                <a:gd name="T46" fmla="*/ 27 w 464"/>
                <a:gd name="T47" fmla="*/ 274 h 305"/>
                <a:gd name="T48" fmla="*/ 0 w 464"/>
                <a:gd name="T49" fmla="*/ 278 h 305"/>
                <a:gd name="T50" fmla="*/ 19 w 464"/>
                <a:gd name="T51" fmla="*/ 264 h 305"/>
                <a:gd name="T52" fmla="*/ 38 w 464"/>
                <a:gd name="T53" fmla="*/ 251 h 305"/>
                <a:gd name="T54" fmla="*/ 59 w 464"/>
                <a:gd name="T55" fmla="*/ 240 h 305"/>
                <a:gd name="T56" fmla="*/ 80 w 464"/>
                <a:gd name="T57" fmla="*/ 229 h 305"/>
                <a:gd name="T58" fmla="*/ 101 w 464"/>
                <a:gd name="T59" fmla="*/ 220 h 305"/>
                <a:gd name="T60" fmla="*/ 123 w 464"/>
                <a:gd name="T61" fmla="*/ 212 h 305"/>
                <a:gd name="T62" fmla="*/ 145 w 464"/>
                <a:gd name="T63" fmla="*/ 204 h 305"/>
                <a:gd name="T64" fmla="*/ 167 w 464"/>
                <a:gd name="T65" fmla="*/ 195 h 305"/>
                <a:gd name="T66" fmla="*/ 189 w 464"/>
                <a:gd name="T67" fmla="*/ 187 h 305"/>
                <a:gd name="T68" fmla="*/ 210 w 464"/>
                <a:gd name="T69" fmla="*/ 177 h 305"/>
                <a:gd name="T70" fmla="*/ 231 w 464"/>
                <a:gd name="T71" fmla="*/ 167 h 305"/>
                <a:gd name="T72" fmla="*/ 251 w 464"/>
                <a:gd name="T73" fmla="*/ 156 h 305"/>
                <a:gd name="T74" fmla="*/ 270 w 464"/>
                <a:gd name="T75" fmla="*/ 143 h 305"/>
                <a:gd name="T76" fmla="*/ 288 w 464"/>
                <a:gd name="T77" fmla="*/ 128 h 305"/>
                <a:gd name="T78" fmla="*/ 305 w 464"/>
                <a:gd name="T79" fmla="*/ 112 h 305"/>
                <a:gd name="T80" fmla="*/ 320 w 464"/>
                <a:gd name="T81" fmla="*/ 92 h 305"/>
                <a:gd name="T82" fmla="*/ 331 w 464"/>
                <a:gd name="T83" fmla="*/ 80 h 305"/>
                <a:gd name="T84" fmla="*/ 341 w 464"/>
                <a:gd name="T85" fmla="*/ 67 h 305"/>
                <a:gd name="T86" fmla="*/ 353 w 464"/>
                <a:gd name="T87" fmla="*/ 55 h 305"/>
                <a:gd name="T88" fmla="*/ 364 w 464"/>
                <a:gd name="T89" fmla="*/ 44 h 305"/>
                <a:gd name="T90" fmla="*/ 376 w 464"/>
                <a:gd name="T91" fmla="*/ 32 h 305"/>
                <a:gd name="T92" fmla="*/ 388 w 464"/>
                <a:gd name="T93" fmla="*/ 21 h 305"/>
                <a:gd name="T94" fmla="*/ 400 w 464"/>
                <a:gd name="T95" fmla="*/ 10 h 305"/>
                <a:gd name="T96" fmla="*/ 413 w 464"/>
                <a:gd name="T97" fmla="*/ 0 h 305"/>
                <a:gd name="T98" fmla="*/ 464 w 464"/>
                <a:gd name="T99" fmla="*/ 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4" h="305">
                  <a:moveTo>
                    <a:pt x="464" y="5"/>
                  </a:moveTo>
                  <a:lnTo>
                    <a:pt x="449" y="40"/>
                  </a:lnTo>
                  <a:lnTo>
                    <a:pt x="439" y="77"/>
                  </a:lnTo>
                  <a:lnTo>
                    <a:pt x="432" y="114"/>
                  </a:lnTo>
                  <a:lnTo>
                    <a:pt x="426" y="152"/>
                  </a:lnTo>
                  <a:lnTo>
                    <a:pt x="423" y="191"/>
                  </a:lnTo>
                  <a:lnTo>
                    <a:pt x="418" y="229"/>
                  </a:lnTo>
                  <a:lnTo>
                    <a:pt x="413" y="267"/>
                  </a:lnTo>
                  <a:lnTo>
                    <a:pt x="406" y="305"/>
                  </a:lnTo>
                  <a:lnTo>
                    <a:pt x="380" y="304"/>
                  </a:lnTo>
                  <a:lnTo>
                    <a:pt x="354" y="303"/>
                  </a:lnTo>
                  <a:lnTo>
                    <a:pt x="328" y="301"/>
                  </a:lnTo>
                  <a:lnTo>
                    <a:pt x="304" y="297"/>
                  </a:lnTo>
                  <a:lnTo>
                    <a:pt x="279" y="294"/>
                  </a:lnTo>
                  <a:lnTo>
                    <a:pt x="254" y="290"/>
                  </a:lnTo>
                  <a:lnTo>
                    <a:pt x="229" y="287"/>
                  </a:lnTo>
                  <a:lnTo>
                    <a:pt x="204" y="283"/>
                  </a:lnTo>
                  <a:lnTo>
                    <a:pt x="179" y="280"/>
                  </a:lnTo>
                  <a:lnTo>
                    <a:pt x="154" y="277"/>
                  </a:lnTo>
                  <a:lnTo>
                    <a:pt x="129" y="274"/>
                  </a:lnTo>
                  <a:lnTo>
                    <a:pt x="104" y="273"/>
                  </a:lnTo>
                  <a:lnTo>
                    <a:pt x="78" y="272"/>
                  </a:lnTo>
                  <a:lnTo>
                    <a:pt x="53" y="273"/>
                  </a:lnTo>
                  <a:lnTo>
                    <a:pt x="27" y="274"/>
                  </a:lnTo>
                  <a:lnTo>
                    <a:pt x="0" y="278"/>
                  </a:lnTo>
                  <a:lnTo>
                    <a:pt x="19" y="264"/>
                  </a:lnTo>
                  <a:lnTo>
                    <a:pt x="38" y="251"/>
                  </a:lnTo>
                  <a:lnTo>
                    <a:pt x="59" y="240"/>
                  </a:lnTo>
                  <a:lnTo>
                    <a:pt x="80" y="229"/>
                  </a:lnTo>
                  <a:lnTo>
                    <a:pt x="101" y="220"/>
                  </a:lnTo>
                  <a:lnTo>
                    <a:pt x="123" y="212"/>
                  </a:lnTo>
                  <a:lnTo>
                    <a:pt x="145" y="204"/>
                  </a:lnTo>
                  <a:lnTo>
                    <a:pt x="167" y="195"/>
                  </a:lnTo>
                  <a:lnTo>
                    <a:pt x="189" y="187"/>
                  </a:lnTo>
                  <a:lnTo>
                    <a:pt x="210" y="177"/>
                  </a:lnTo>
                  <a:lnTo>
                    <a:pt x="231" y="167"/>
                  </a:lnTo>
                  <a:lnTo>
                    <a:pt x="251" y="156"/>
                  </a:lnTo>
                  <a:lnTo>
                    <a:pt x="270" y="143"/>
                  </a:lnTo>
                  <a:lnTo>
                    <a:pt x="288" y="128"/>
                  </a:lnTo>
                  <a:lnTo>
                    <a:pt x="305" y="112"/>
                  </a:lnTo>
                  <a:lnTo>
                    <a:pt x="320" y="92"/>
                  </a:lnTo>
                  <a:lnTo>
                    <a:pt x="331" y="80"/>
                  </a:lnTo>
                  <a:lnTo>
                    <a:pt x="341" y="67"/>
                  </a:lnTo>
                  <a:lnTo>
                    <a:pt x="353" y="55"/>
                  </a:lnTo>
                  <a:lnTo>
                    <a:pt x="364" y="44"/>
                  </a:lnTo>
                  <a:lnTo>
                    <a:pt x="376" y="32"/>
                  </a:lnTo>
                  <a:lnTo>
                    <a:pt x="388" y="21"/>
                  </a:lnTo>
                  <a:lnTo>
                    <a:pt x="400" y="10"/>
                  </a:lnTo>
                  <a:lnTo>
                    <a:pt x="413" y="0"/>
                  </a:lnTo>
                  <a:lnTo>
                    <a:pt x="464" y="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48" name="Freeform 31"/>
            <p:cNvSpPr>
              <a:spLocks/>
            </p:cNvSpPr>
            <p:nvPr/>
          </p:nvSpPr>
          <p:spPr bwMode="auto">
            <a:xfrm>
              <a:off x="1887" y="3037"/>
              <a:ext cx="73" cy="99"/>
            </a:xfrm>
            <a:custGeom>
              <a:avLst/>
              <a:gdLst>
                <a:gd name="T0" fmla="*/ 145 w 145"/>
                <a:gd name="T1" fmla="*/ 0 h 197"/>
                <a:gd name="T2" fmla="*/ 137 w 145"/>
                <a:gd name="T3" fmla="*/ 25 h 197"/>
                <a:gd name="T4" fmla="*/ 128 w 145"/>
                <a:gd name="T5" fmla="*/ 49 h 197"/>
                <a:gd name="T6" fmla="*/ 120 w 145"/>
                <a:gd name="T7" fmla="*/ 72 h 197"/>
                <a:gd name="T8" fmla="*/ 112 w 145"/>
                <a:gd name="T9" fmla="*/ 96 h 197"/>
                <a:gd name="T10" fmla="*/ 105 w 145"/>
                <a:gd name="T11" fmla="*/ 120 h 197"/>
                <a:gd name="T12" fmla="*/ 99 w 145"/>
                <a:gd name="T13" fmla="*/ 146 h 197"/>
                <a:gd name="T14" fmla="*/ 94 w 145"/>
                <a:gd name="T15" fmla="*/ 171 h 197"/>
                <a:gd name="T16" fmla="*/ 92 w 145"/>
                <a:gd name="T17" fmla="*/ 197 h 197"/>
                <a:gd name="T18" fmla="*/ 80 w 145"/>
                <a:gd name="T19" fmla="*/ 176 h 197"/>
                <a:gd name="T20" fmla="*/ 67 w 145"/>
                <a:gd name="T21" fmla="*/ 155 h 197"/>
                <a:gd name="T22" fmla="*/ 53 w 145"/>
                <a:gd name="T23" fmla="*/ 134 h 197"/>
                <a:gd name="T24" fmla="*/ 38 w 145"/>
                <a:gd name="T25" fmla="*/ 113 h 197"/>
                <a:gd name="T26" fmla="*/ 25 w 145"/>
                <a:gd name="T27" fmla="*/ 91 h 197"/>
                <a:gd name="T28" fmla="*/ 14 w 145"/>
                <a:gd name="T29" fmla="*/ 70 h 197"/>
                <a:gd name="T30" fmla="*/ 4 w 145"/>
                <a:gd name="T31" fmla="*/ 46 h 197"/>
                <a:gd name="T32" fmla="*/ 0 w 145"/>
                <a:gd name="T33" fmla="*/ 22 h 197"/>
                <a:gd name="T34" fmla="*/ 17 w 145"/>
                <a:gd name="T35" fmla="*/ 18 h 197"/>
                <a:gd name="T36" fmla="*/ 34 w 145"/>
                <a:gd name="T37" fmla="*/ 15 h 197"/>
                <a:gd name="T38" fmla="*/ 53 w 145"/>
                <a:gd name="T39" fmla="*/ 14 h 197"/>
                <a:gd name="T40" fmla="*/ 71 w 145"/>
                <a:gd name="T41" fmla="*/ 13 h 197"/>
                <a:gd name="T42" fmla="*/ 90 w 145"/>
                <a:gd name="T43" fmla="*/ 12 h 197"/>
                <a:gd name="T44" fmla="*/ 109 w 145"/>
                <a:gd name="T45" fmla="*/ 11 h 197"/>
                <a:gd name="T46" fmla="*/ 127 w 145"/>
                <a:gd name="T47" fmla="*/ 6 h 197"/>
                <a:gd name="T48" fmla="*/ 145 w 145"/>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97">
                  <a:moveTo>
                    <a:pt x="145" y="0"/>
                  </a:moveTo>
                  <a:lnTo>
                    <a:pt x="137" y="25"/>
                  </a:lnTo>
                  <a:lnTo>
                    <a:pt x="128" y="49"/>
                  </a:lnTo>
                  <a:lnTo>
                    <a:pt x="120" y="72"/>
                  </a:lnTo>
                  <a:lnTo>
                    <a:pt x="112" y="96"/>
                  </a:lnTo>
                  <a:lnTo>
                    <a:pt x="105" y="120"/>
                  </a:lnTo>
                  <a:lnTo>
                    <a:pt x="99" y="146"/>
                  </a:lnTo>
                  <a:lnTo>
                    <a:pt x="94" y="171"/>
                  </a:lnTo>
                  <a:lnTo>
                    <a:pt x="92" y="197"/>
                  </a:lnTo>
                  <a:lnTo>
                    <a:pt x="80" y="176"/>
                  </a:lnTo>
                  <a:lnTo>
                    <a:pt x="67" y="155"/>
                  </a:lnTo>
                  <a:lnTo>
                    <a:pt x="53" y="134"/>
                  </a:lnTo>
                  <a:lnTo>
                    <a:pt x="38" y="113"/>
                  </a:lnTo>
                  <a:lnTo>
                    <a:pt x="25" y="91"/>
                  </a:lnTo>
                  <a:lnTo>
                    <a:pt x="14" y="70"/>
                  </a:lnTo>
                  <a:lnTo>
                    <a:pt x="4" y="46"/>
                  </a:lnTo>
                  <a:lnTo>
                    <a:pt x="0" y="22"/>
                  </a:lnTo>
                  <a:lnTo>
                    <a:pt x="17" y="18"/>
                  </a:lnTo>
                  <a:lnTo>
                    <a:pt x="34" y="15"/>
                  </a:lnTo>
                  <a:lnTo>
                    <a:pt x="53" y="14"/>
                  </a:lnTo>
                  <a:lnTo>
                    <a:pt x="71" y="13"/>
                  </a:lnTo>
                  <a:lnTo>
                    <a:pt x="90" y="12"/>
                  </a:lnTo>
                  <a:lnTo>
                    <a:pt x="109" y="11"/>
                  </a:lnTo>
                  <a:lnTo>
                    <a:pt x="127" y="6"/>
                  </a:lnTo>
                  <a:lnTo>
                    <a:pt x="145"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0" name="Freeform 33"/>
            <p:cNvSpPr>
              <a:spLocks/>
            </p:cNvSpPr>
            <p:nvPr/>
          </p:nvSpPr>
          <p:spPr bwMode="auto">
            <a:xfrm>
              <a:off x="1686" y="2577"/>
              <a:ext cx="30" cy="19"/>
            </a:xfrm>
            <a:custGeom>
              <a:avLst/>
              <a:gdLst>
                <a:gd name="T0" fmla="*/ 29 w 59"/>
                <a:gd name="T1" fmla="*/ 38 h 38"/>
                <a:gd name="T2" fmla="*/ 41 w 59"/>
                <a:gd name="T3" fmla="*/ 37 h 38"/>
                <a:gd name="T4" fmla="*/ 51 w 59"/>
                <a:gd name="T5" fmla="*/ 32 h 38"/>
                <a:gd name="T6" fmla="*/ 57 w 59"/>
                <a:gd name="T7" fmla="*/ 26 h 38"/>
                <a:gd name="T8" fmla="*/ 59 w 59"/>
                <a:gd name="T9" fmla="*/ 20 h 38"/>
                <a:gd name="T10" fmla="*/ 57 w 59"/>
                <a:gd name="T11" fmla="*/ 11 h 38"/>
                <a:gd name="T12" fmla="*/ 51 w 59"/>
                <a:gd name="T13" fmla="*/ 6 h 38"/>
                <a:gd name="T14" fmla="*/ 41 w 59"/>
                <a:gd name="T15" fmla="*/ 1 h 38"/>
                <a:gd name="T16" fmla="*/ 29 w 59"/>
                <a:gd name="T17" fmla="*/ 0 h 38"/>
                <a:gd name="T18" fmla="*/ 18 w 59"/>
                <a:gd name="T19" fmla="*/ 1 h 38"/>
                <a:gd name="T20" fmla="*/ 9 w 59"/>
                <a:gd name="T21" fmla="*/ 6 h 38"/>
                <a:gd name="T22" fmla="*/ 2 w 59"/>
                <a:gd name="T23" fmla="*/ 11 h 38"/>
                <a:gd name="T24" fmla="*/ 0 w 59"/>
                <a:gd name="T25" fmla="*/ 20 h 38"/>
                <a:gd name="T26" fmla="*/ 2 w 59"/>
                <a:gd name="T27" fmla="*/ 26 h 38"/>
                <a:gd name="T28" fmla="*/ 9 w 59"/>
                <a:gd name="T29" fmla="*/ 32 h 38"/>
                <a:gd name="T30" fmla="*/ 18 w 59"/>
                <a:gd name="T31" fmla="*/ 37 h 38"/>
                <a:gd name="T32" fmla="*/ 29 w 5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8">
                  <a:moveTo>
                    <a:pt x="29" y="38"/>
                  </a:moveTo>
                  <a:lnTo>
                    <a:pt x="41" y="37"/>
                  </a:lnTo>
                  <a:lnTo>
                    <a:pt x="51" y="32"/>
                  </a:lnTo>
                  <a:lnTo>
                    <a:pt x="57" y="26"/>
                  </a:lnTo>
                  <a:lnTo>
                    <a:pt x="59" y="20"/>
                  </a:lnTo>
                  <a:lnTo>
                    <a:pt x="57" y="11"/>
                  </a:lnTo>
                  <a:lnTo>
                    <a:pt x="51" y="6"/>
                  </a:lnTo>
                  <a:lnTo>
                    <a:pt x="41" y="1"/>
                  </a:lnTo>
                  <a:lnTo>
                    <a:pt x="29" y="0"/>
                  </a:lnTo>
                  <a:lnTo>
                    <a:pt x="18" y="1"/>
                  </a:lnTo>
                  <a:lnTo>
                    <a:pt x="9" y="6"/>
                  </a:lnTo>
                  <a:lnTo>
                    <a:pt x="2" y="11"/>
                  </a:lnTo>
                  <a:lnTo>
                    <a:pt x="0" y="20"/>
                  </a:lnTo>
                  <a:lnTo>
                    <a:pt x="2" y="26"/>
                  </a:lnTo>
                  <a:lnTo>
                    <a:pt x="9" y="32"/>
                  </a:lnTo>
                  <a:lnTo>
                    <a:pt x="18" y="37"/>
                  </a:lnTo>
                  <a:lnTo>
                    <a:pt x="29"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1" name="Freeform 34"/>
            <p:cNvSpPr>
              <a:spLocks/>
            </p:cNvSpPr>
            <p:nvPr/>
          </p:nvSpPr>
          <p:spPr bwMode="auto">
            <a:xfrm>
              <a:off x="1685" y="2573"/>
              <a:ext cx="31" cy="19"/>
            </a:xfrm>
            <a:custGeom>
              <a:avLst/>
              <a:gdLst>
                <a:gd name="T0" fmla="*/ 33 w 63"/>
                <a:gd name="T1" fmla="*/ 38 h 38"/>
                <a:gd name="T2" fmla="*/ 45 w 63"/>
                <a:gd name="T3" fmla="*/ 34 h 38"/>
                <a:gd name="T4" fmla="*/ 55 w 63"/>
                <a:gd name="T5" fmla="*/ 30 h 38"/>
                <a:gd name="T6" fmla="*/ 60 w 63"/>
                <a:gd name="T7" fmla="*/ 23 h 38"/>
                <a:gd name="T8" fmla="*/ 63 w 63"/>
                <a:gd name="T9" fmla="*/ 15 h 38"/>
                <a:gd name="T10" fmla="*/ 59 w 63"/>
                <a:gd name="T11" fmla="*/ 8 h 38"/>
                <a:gd name="T12" fmla="*/ 52 w 63"/>
                <a:gd name="T13" fmla="*/ 2 h 38"/>
                <a:gd name="T14" fmla="*/ 42 w 63"/>
                <a:gd name="T15" fmla="*/ 0 h 38"/>
                <a:gd name="T16" fmla="*/ 29 w 63"/>
                <a:gd name="T17" fmla="*/ 0 h 38"/>
                <a:gd name="T18" fmla="*/ 18 w 63"/>
                <a:gd name="T19" fmla="*/ 2 h 38"/>
                <a:gd name="T20" fmla="*/ 8 w 63"/>
                <a:gd name="T21" fmla="*/ 7 h 38"/>
                <a:gd name="T22" fmla="*/ 2 w 63"/>
                <a:gd name="T23" fmla="*/ 14 h 38"/>
                <a:gd name="T24" fmla="*/ 0 w 63"/>
                <a:gd name="T25" fmla="*/ 22 h 38"/>
                <a:gd name="T26" fmla="*/ 4 w 63"/>
                <a:gd name="T27" fmla="*/ 29 h 38"/>
                <a:gd name="T28" fmla="*/ 11 w 63"/>
                <a:gd name="T29" fmla="*/ 34 h 38"/>
                <a:gd name="T30" fmla="*/ 20 w 63"/>
                <a:gd name="T31" fmla="*/ 37 h 38"/>
                <a:gd name="T32" fmla="*/ 33 w 63"/>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8">
                  <a:moveTo>
                    <a:pt x="33" y="38"/>
                  </a:moveTo>
                  <a:lnTo>
                    <a:pt x="45" y="34"/>
                  </a:lnTo>
                  <a:lnTo>
                    <a:pt x="55" y="30"/>
                  </a:lnTo>
                  <a:lnTo>
                    <a:pt x="60" y="23"/>
                  </a:lnTo>
                  <a:lnTo>
                    <a:pt x="63" y="15"/>
                  </a:lnTo>
                  <a:lnTo>
                    <a:pt x="59" y="8"/>
                  </a:lnTo>
                  <a:lnTo>
                    <a:pt x="52" y="2"/>
                  </a:lnTo>
                  <a:lnTo>
                    <a:pt x="42" y="0"/>
                  </a:lnTo>
                  <a:lnTo>
                    <a:pt x="29" y="0"/>
                  </a:lnTo>
                  <a:lnTo>
                    <a:pt x="18" y="2"/>
                  </a:lnTo>
                  <a:lnTo>
                    <a:pt x="8" y="7"/>
                  </a:lnTo>
                  <a:lnTo>
                    <a:pt x="2" y="14"/>
                  </a:lnTo>
                  <a:lnTo>
                    <a:pt x="0" y="22"/>
                  </a:lnTo>
                  <a:lnTo>
                    <a:pt x="4" y="29"/>
                  </a:lnTo>
                  <a:lnTo>
                    <a:pt x="11" y="34"/>
                  </a:lnTo>
                  <a:lnTo>
                    <a:pt x="20" y="37"/>
                  </a:lnTo>
                  <a:lnTo>
                    <a:pt x="3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2" name="Freeform 35"/>
            <p:cNvSpPr>
              <a:spLocks/>
            </p:cNvSpPr>
            <p:nvPr/>
          </p:nvSpPr>
          <p:spPr bwMode="auto">
            <a:xfrm>
              <a:off x="1711" y="2582"/>
              <a:ext cx="6" cy="6"/>
            </a:xfrm>
            <a:custGeom>
              <a:avLst/>
              <a:gdLst>
                <a:gd name="T0" fmla="*/ 7 w 13"/>
                <a:gd name="T1" fmla="*/ 12 h 12"/>
                <a:gd name="T2" fmla="*/ 9 w 13"/>
                <a:gd name="T3" fmla="*/ 12 h 12"/>
                <a:gd name="T4" fmla="*/ 12 w 13"/>
                <a:gd name="T5" fmla="*/ 11 h 12"/>
                <a:gd name="T6" fmla="*/ 13 w 13"/>
                <a:gd name="T7" fmla="*/ 8 h 12"/>
                <a:gd name="T8" fmla="*/ 13 w 13"/>
                <a:gd name="T9" fmla="*/ 6 h 12"/>
                <a:gd name="T10" fmla="*/ 13 w 13"/>
                <a:gd name="T11" fmla="*/ 4 h 12"/>
                <a:gd name="T12" fmla="*/ 12 w 13"/>
                <a:gd name="T13" fmla="*/ 1 h 12"/>
                <a:gd name="T14" fmla="*/ 9 w 13"/>
                <a:gd name="T15" fmla="*/ 0 h 12"/>
                <a:gd name="T16" fmla="*/ 7 w 13"/>
                <a:gd name="T17" fmla="*/ 0 h 12"/>
                <a:gd name="T18" fmla="*/ 5 w 13"/>
                <a:gd name="T19" fmla="*/ 0 h 12"/>
                <a:gd name="T20" fmla="*/ 2 w 13"/>
                <a:gd name="T21" fmla="*/ 1 h 12"/>
                <a:gd name="T22" fmla="*/ 1 w 13"/>
                <a:gd name="T23" fmla="*/ 4 h 12"/>
                <a:gd name="T24" fmla="*/ 0 w 13"/>
                <a:gd name="T25" fmla="*/ 6 h 12"/>
                <a:gd name="T26" fmla="*/ 1 w 13"/>
                <a:gd name="T27" fmla="*/ 8 h 12"/>
                <a:gd name="T28" fmla="*/ 2 w 13"/>
                <a:gd name="T29" fmla="*/ 11 h 12"/>
                <a:gd name="T30" fmla="*/ 5 w 13"/>
                <a:gd name="T31" fmla="*/ 12 h 12"/>
                <a:gd name="T32" fmla="*/ 7 w 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2">
                  <a:moveTo>
                    <a:pt x="7" y="12"/>
                  </a:moveTo>
                  <a:lnTo>
                    <a:pt x="9" y="12"/>
                  </a:lnTo>
                  <a:lnTo>
                    <a:pt x="12" y="11"/>
                  </a:lnTo>
                  <a:lnTo>
                    <a:pt x="13" y="8"/>
                  </a:lnTo>
                  <a:lnTo>
                    <a:pt x="13" y="6"/>
                  </a:lnTo>
                  <a:lnTo>
                    <a:pt x="13" y="4"/>
                  </a:lnTo>
                  <a:lnTo>
                    <a:pt x="12" y="1"/>
                  </a:lnTo>
                  <a:lnTo>
                    <a:pt x="9" y="0"/>
                  </a:lnTo>
                  <a:lnTo>
                    <a:pt x="7" y="0"/>
                  </a:lnTo>
                  <a:lnTo>
                    <a:pt x="5" y="0"/>
                  </a:lnTo>
                  <a:lnTo>
                    <a:pt x="2" y="1"/>
                  </a:lnTo>
                  <a:lnTo>
                    <a:pt x="1" y="4"/>
                  </a:lnTo>
                  <a:lnTo>
                    <a:pt x="0" y="6"/>
                  </a:lnTo>
                  <a:lnTo>
                    <a:pt x="1" y="8"/>
                  </a:lnTo>
                  <a:lnTo>
                    <a:pt x="2" y="11"/>
                  </a:lnTo>
                  <a:lnTo>
                    <a:pt x="5" y="12"/>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3" name="Freeform 36"/>
            <p:cNvSpPr>
              <a:spLocks/>
            </p:cNvSpPr>
            <p:nvPr/>
          </p:nvSpPr>
          <p:spPr bwMode="auto">
            <a:xfrm>
              <a:off x="1894" y="2515"/>
              <a:ext cx="30" cy="19"/>
            </a:xfrm>
            <a:custGeom>
              <a:avLst/>
              <a:gdLst>
                <a:gd name="T0" fmla="*/ 30 w 60"/>
                <a:gd name="T1" fmla="*/ 38 h 38"/>
                <a:gd name="T2" fmla="*/ 41 w 60"/>
                <a:gd name="T3" fmla="*/ 36 h 38"/>
                <a:gd name="T4" fmla="*/ 50 w 60"/>
                <a:gd name="T5" fmla="*/ 32 h 38"/>
                <a:gd name="T6" fmla="*/ 57 w 60"/>
                <a:gd name="T7" fmla="*/ 26 h 38"/>
                <a:gd name="T8" fmla="*/ 60 w 60"/>
                <a:gd name="T9" fmla="*/ 18 h 38"/>
                <a:gd name="T10" fmla="*/ 57 w 60"/>
                <a:gd name="T11" fmla="*/ 11 h 38"/>
                <a:gd name="T12" fmla="*/ 50 w 60"/>
                <a:gd name="T13" fmla="*/ 5 h 38"/>
                <a:gd name="T14" fmla="*/ 41 w 60"/>
                <a:gd name="T15" fmla="*/ 1 h 38"/>
                <a:gd name="T16" fmla="*/ 30 w 60"/>
                <a:gd name="T17" fmla="*/ 0 h 38"/>
                <a:gd name="T18" fmla="*/ 18 w 60"/>
                <a:gd name="T19" fmla="*/ 1 h 38"/>
                <a:gd name="T20" fmla="*/ 8 w 60"/>
                <a:gd name="T21" fmla="*/ 5 h 38"/>
                <a:gd name="T22" fmla="*/ 2 w 60"/>
                <a:gd name="T23" fmla="*/ 11 h 38"/>
                <a:gd name="T24" fmla="*/ 0 w 60"/>
                <a:gd name="T25" fmla="*/ 18 h 38"/>
                <a:gd name="T26" fmla="*/ 2 w 60"/>
                <a:gd name="T27" fmla="*/ 26 h 38"/>
                <a:gd name="T28" fmla="*/ 8 w 60"/>
                <a:gd name="T29" fmla="*/ 32 h 38"/>
                <a:gd name="T30" fmla="*/ 18 w 60"/>
                <a:gd name="T31" fmla="*/ 36 h 38"/>
                <a:gd name="T32" fmla="*/ 30 w 6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30" y="38"/>
                  </a:moveTo>
                  <a:lnTo>
                    <a:pt x="41" y="36"/>
                  </a:lnTo>
                  <a:lnTo>
                    <a:pt x="50" y="32"/>
                  </a:lnTo>
                  <a:lnTo>
                    <a:pt x="57" y="26"/>
                  </a:lnTo>
                  <a:lnTo>
                    <a:pt x="60" y="18"/>
                  </a:lnTo>
                  <a:lnTo>
                    <a:pt x="57" y="11"/>
                  </a:lnTo>
                  <a:lnTo>
                    <a:pt x="50" y="5"/>
                  </a:lnTo>
                  <a:lnTo>
                    <a:pt x="41" y="1"/>
                  </a:lnTo>
                  <a:lnTo>
                    <a:pt x="30" y="0"/>
                  </a:lnTo>
                  <a:lnTo>
                    <a:pt x="18" y="1"/>
                  </a:lnTo>
                  <a:lnTo>
                    <a:pt x="8" y="5"/>
                  </a:lnTo>
                  <a:lnTo>
                    <a:pt x="2" y="11"/>
                  </a:lnTo>
                  <a:lnTo>
                    <a:pt x="0" y="18"/>
                  </a:lnTo>
                  <a:lnTo>
                    <a:pt x="2" y="26"/>
                  </a:lnTo>
                  <a:lnTo>
                    <a:pt x="8" y="32"/>
                  </a:lnTo>
                  <a:lnTo>
                    <a:pt x="18" y="36"/>
                  </a:lnTo>
                  <a:lnTo>
                    <a:pt x="30"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4" name="Freeform 37"/>
            <p:cNvSpPr>
              <a:spLocks/>
            </p:cNvSpPr>
            <p:nvPr/>
          </p:nvSpPr>
          <p:spPr bwMode="auto">
            <a:xfrm>
              <a:off x="1893" y="2511"/>
              <a:ext cx="31" cy="19"/>
            </a:xfrm>
            <a:custGeom>
              <a:avLst/>
              <a:gdLst>
                <a:gd name="T0" fmla="*/ 34 w 63"/>
                <a:gd name="T1" fmla="*/ 39 h 39"/>
                <a:gd name="T2" fmla="*/ 45 w 63"/>
                <a:gd name="T3" fmla="*/ 36 h 39"/>
                <a:gd name="T4" fmla="*/ 56 w 63"/>
                <a:gd name="T5" fmla="*/ 31 h 39"/>
                <a:gd name="T6" fmla="*/ 61 w 63"/>
                <a:gd name="T7" fmla="*/ 24 h 39"/>
                <a:gd name="T8" fmla="*/ 63 w 63"/>
                <a:gd name="T9" fmla="*/ 16 h 39"/>
                <a:gd name="T10" fmla="*/ 59 w 63"/>
                <a:gd name="T11" fmla="*/ 10 h 39"/>
                <a:gd name="T12" fmla="*/ 52 w 63"/>
                <a:gd name="T13" fmla="*/ 4 h 39"/>
                <a:gd name="T14" fmla="*/ 42 w 63"/>
                <a:gd name="T15" fmla="*/ 0 h 39"/>
                <a:gd name="T16" fmla="*/ 29 w 63"/>
                <a:gd name="T17" fmla="*/ 0 h 39"/>
                <a:gd name="T18" fmla="*/ 18 w 63"/>
                <a:gd name="T19" fmla="*/ 4 h 39"/>
                <a:gd name="T20" fmla="*/ 8 w 63"/>
                <a:gd name="T21" fmla="*/ 8 h 39"/>
                <a:gd name="T22" fmla="*/ 2 w 63"/>
                <a:gd name="T23" fmla="*/ 15 h 39"/>
                <a:gd name="T24" fmla="*/ 0 w 63"/>
                <a:gd name="T25" fmla="*/ 23 h 39"/>
                <a:gd name="T26" fmla="*/ 4 w 63"/>
                <a:gd name="T27" fmla="*/ 30 h 39"/>
                <a:gd name="T28" fmla="*/ 11 w 63"/>
                <a:gd name="T29" fmla="*/ 36 h 39"/>
                <a:gd name="T30" fmla="*/ 21 w 63"/>
                <a:gd name="T31" fmla="*/ 38 h 39"/>
                <a:gd name="T32" fmla="*/ 34 w 63"/>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9">
                  <a:moveTo>
                    <a:pt x="34" y="39"/>
                  </a:moveTo>
                  <a:lnTo>
                    <a:pt x="45" y="36"/>
                  </a:lnTo>
                  <a:lnTo>
                    <a:pt x="56" y="31"/>
                  </a:lnTo>
                  <a:lnTo>
                    <a:pt x="61" y="24"/>
                  </a:lnTo>
                  <a:lnTo>
                    <a:pt x="63" y="16"/>
                  </a:lnTo>
                  <a:lnTo>
                    <a:pt x="59" y="10"/>
                  </a:lnTo>
                  <a:lnTo>
                    <a:pt x="52" y="4"/>
                  </a:lnTo>
                  <a:lnTo>
                    <a:pt x="42" y="0"/>
                  </a:lnTo>
                  <a:lnTo>
                    <a:pt x="29" y="0"/>
                  </a:lnTo>
                  <a:lnTo>
                    <a:pt x="18" y="4"/>
                  </a:lnTo>
                  <a:lnTo>
                    <a:pt x="8" y="8"/>
                  </a:lnTo>
                  <a:lnTo>
                    <a:pt x="2" y="15"/>
                  </a:lnTo>
                  <a:lnTo>
                    <a:pt x="0" y="23"/>
                  </a:lnTo>
                  <a:lnTo>
                    <a:pt x="4" y="30"/>
                  </a:lnTo>
                  <a:lnTo>
                    <a:pt x="11" y="36"/>
                  </a:lnTo>
                  <a:lnTo>
                    <a:pt x="21" y="38"/>
                  </a:lnTo>
                  <a:lnTo>
                    <a:pt x="3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5" name="Freeform 38"/>
            <p:cNvSpPr>
              <a:spLocks/>
            </p:cNvSpPr>
            <p:nvPr/>
          </p:nvSpPr>
          <p:spPr bwMode="auto">
            <a:xfrm>
              <a:off x="1919" y="2520"/>
              <a:ext cx="6" cy="6"/>
            </a:xfrm>
            <a:custGeom>
              <a:avLst/>
              <a:gdLst>
                <a:gd name="T0" fmla="*/ 7 w 13"/>
                <a:gd name="T1" fmla="*/ 11 h 11"/>
                <a:gd name="T2" fmla="*/ 9 w 13"/>
                <a:gd name="T3" fmla="*/ 11 h 11"/>
                <a:gd name="T4" fmla="*/ 12 w 13"/>
                <a:gd name="T5" fmla="*/ 10 h 11"/>
                <a:gd name="T6" fmla="*/ 13 w 13"/>
                <a:gd name="T7" fmla="*/ 8 h 11"/>
                <a:gd name="T8" fmla="*/ 13 w 13"/>
                <a:gd name="T9" fmla="*/ 5 h 11"/>
                <a:gd name="T10" fmla="*/ 13 w 13"/>
                <a:gd name="T11" fmla="*/ 3 h 11"/>
                <a:gd name="T12" fmla="*/ 12 w 13"/>
                <a:gd name="T13" fmla="*/ 1 h 11"/>
                <a:gd name="T14" fmla="*/ 9 w 13"/>
                <a:gd name="T15" fmla="*/ 0 h 11"/>
                <a:gd name="T16" fmla="*/ 7 w 13"/>
                <a:gd name="T17" fmla="*/ 0 h 11"/>
                <a:gd name="T18" fmla="*/ 5 w 13"/>
                <a:gd name="T19" fmla="*/ 0 h 11"/>
                <a:gd name="T20" fmla="*/ 2 w 13"/>
                <a:gd name="T21" fmla="*/ 1 h 11"/>
                <a:gd name="T22" fmla="*/ 1 w 13"/>
                <a:gd name="T23" fmla="*/ 3 h 11"/>
                <a:gd name="T24" fmla="*/ 0 w 13"/>
                <a:gd name="T25" fmla="*/ 5 h 11"/>
                <a:gd name="T26" fmla="*/ 1 w 13"/>
                <a:gd name="T27" fmla="*/ 8 h 11"/>
                <a:gd name="T28" fmla="*/ 2 w 13"/>
                <a:gd name="T29" fmla="*/ 10 h 11"/>
                <a:gd name="T30" fmla="*/ 5 w 13"/>
                <a:gd name="T31" fmla="*/ 11 h 11"/>
                <a:gd name="T32" fmla="*/ 7 w 13"/>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7" y="11"/>
                  </a:moveTo>
                  <a:lnTo>
                    <a:pt x="9" y="11"/>
                  </a:lnTo>
                  <a:lnTo>
                    <a:pt x="12" y="10"/>
                  </a:lnTo>
                  <a:lnTo>
                    <a:pt x="13" y="8"/>
                  </a:lnTo>
                  <a:lnTo>
                    <a:pt x="13" y="5"/>
                  </a:lnTo>
                  <a:lnTo>
                    <a:pt x="13" y="3"/>
                  </a:lnTo>
                  <a:lnTo>
                    <a:pt x="12" y="1"/>
                  </a:lnTo>
                  <a:lnTo>
                    <a:pt x="9" y="0"/>
                  </a:lnTo>
                  <a:lnTo>
                    <a:pt x="7" y="0"/>
                  </a:lnTo>
                  <a:lnTo>
                    <a:pt x="5" y="0"/>
                  </a:lnTo>
                  <a:lnTo>
                    <a:pt x="2" y="1"/>
                  </a:lnTo>
                  <a:lnTo>
                    <a:pt x="1" y="3"/>
                  </a:lnTo>
                  <a:lnTo>
                    <a:pt x="0" y="5"/>
                  </a:lnTo>
                  <a:lnTo>
                    <a:pt x="1" y="8"/>
                  </a:lnTo>
                  <a:lnTo>
                    <a:pt x="2" y="10"/>
                  </a:lnTo>
                  <a:lnTo>
                    <a:pt x="5" y="11"/>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6" name="Freeform 39"/>
            <p:cNvSpPr>
              <a:spLocks/>
            </p:cNvSpPr>
            <p:nvPr/>
          </p:nvSpPr>
          <p:spPr bwMode="auto">
            <a:xfrm>
              <a:off x="1989" y="3027"/>
              <a:ext cx="119" cy="195"/>
            </a:xfrm>
            <a:custGeom>
              <a:avLst/>
              <a:gdLst>
                <a:gd name="T0" fmla="*/ 4 w 236"/>
                <a:gd name="T1" fmla="*/ 0 h 389"/>
                <a:gd name="T2" fmla="*/ 0 w 236"/>
                <a:gd name="T3" fmla="*/ 54 h 389"/>
                <a:gd name="T4" fmla="*/ 68 w 236"/>
                <a:gd name="T5" fmla="*/ 140 h 389"/>
                <a:gd name="T6" fmla="*/ 68 w 236"/>
                <a:gd name="T7" fmla="*/ 380 h 389"/>
                <a:gd name="T8" fmla="*/ 236 w 236"/>
                <a:gd name="T9" fmla="*/ 389 h 389"/>
                <a:gd name="T10" fmla="*/ 231 w 236"/>
                <a:gd name="T11" fmla="*/ 384 h 389"/>
                <a:gd name="T12" fmla="*/ 218 w 236"/>
                <a:gd name="T13" fmla="*/ 372 h 389"/>
                <a:gd name="T14" fmla="*/ 199 w 236"/>
                <a:gd name="T15" fmla="*/ 355 h 389"/>
                <a:gd name="T16" fmla="*/ 178 w 236"/>
                <a:gd name="T17" fmla="*/ 335 h 389"/>
                <a:gd name="T18" fmla="*/ 159 w 236"/>
                <a:gd name="T19" fmla="*/ 315 h 389"/>
                <a:gd name="T20" fmla="*/ 143 w 236"/>
                <a:gd name="T21" fmla="*/ 299 h 389"/>
                <a:gd name="T22" fmla="*/ 132 w 236"/>
                <a:gd name="T23" fmla="*/ 288 h 389"/>
                <a:gd name="T24" fmla="*/ 131 w 236"/>
                <a:gd name="T25" fmla="*/ 284 h 389"/>
                <a:gd name="T26" fmla="*/ 138 w 236"/>
                <a:gd name="T27" fmla="*/ 287 h 389"/>
                <a:gd name="T28" fmla="*/ 147 w 236"/>
                <a:gd name="T29" fmla="*/ 290 h 389"/>
                <a:gd name="T30" fmla="*/ 159 w 236"/>
                <a:gd name="T31" fmla="*/ 295 h 389"/>
                <a:gd name="T32" fmla="*/ 170 w 236"/>
                <a:gd name="T33" fmla="*/ 299 h 389"/>
                <a:gd name="T34" fmla="*/ 181 w 236"/>
                <a:gd name="T35" fmla="*/ 304 h 389"/>
                <a:gd name="T36" fmla="*/ 190 w 236"/>
                <a:gd name="T37" fmla="*/ 308 h 389"/>
                <a:gd name="T38" fmla="*/ 197 w 236"/>
                <a:gd name="T39" fmla="*/ 311 h 389"/>
                <a:gd name="T40" fmla="*/ 199 w 236"/>
                <a:gd name="T41" fmla="*/ 312 h 389"/>
                <a:gd name="T42" fmla="*/ 95 w 236"/>
                <a:gd name="T43" fmla="*/ 140 h 389"/>
                <a:gd name="T44" fmla="*/ 46 w 236"/>
                <a:gd name="T45" fmla="*/ 31 h 389"/>
                <a:gd name="T46" fmla="*/ 4 w 236"/>
                <a:gd name="T4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 h="389">
                  <a:moveTo>
                    <a:pt x="4" y="0"/>
                  </a:moveTo>
                  <a:lnTo>
                    <a:pt x="0" y="54"/>
                  </a:lnTo>
                  <a:lnTo>
                    <a:pt x="68" y="140"/>
                  </a:lnTo>
                  <a:lnTo>
                    <a:pt x="68" y="380"/>
                  </a:lnTo>
                  <a:lnTo>
                    <a:pt x="236" y="389"/>
                  </a:lnTo>
                  <a:lnTo>
                    <a:pt x="231" y="384"/>
                  </a:lnTo>
                  <a:lnTo>
                    <a:pt x="218" y="372"/>
                  </a:lnTo>
                  <a:lnTo>
                    <a:pt x="199" y="355"/>
                  </a:lnTo>
                  <a:lnTo>
                    <a:pt x="178" y="335"/>
                  </a:lnTo>
                  <a:lnTo>
                    <a:pt x="159" y="315"/>
                  </a:lnTo>
                  <a:lnTo>
                    <a:pt x="143" y="299"/>
                  </a:lnTo>
                  <a:lnTo>
                    <a:pt x="132" y="288"/>
                  </a:lnTo>
                  <a:lnTo>
                    <a:pt x="131" y="284"/>
                  </a:lnTo>
                  <a:lnTo>
                    <a:pt x="138" y="287"/>
                  </a:lnTo>
                  <a:lnTo>
                    <a:pt x="147" y="290"/>
                  </a:lnTo>
                  <a:lnTo>
                    <a:pt x="159" y="295"/>
                  </a:lnTo>
                  <a:lnTo>
                    <a:pt x="170" y="299"/>
                  </a:lnTo>
                  <a:lnTo>
                    <a:pt x="181" y="304"/>
                  </a:lnTo>
                  <a:lnTo>
                    <a:pt x="190" y="308"/>
                  </a:lnTo>
                  <a:lnTo>
                    <a:pt x="197" y="311"/>
                  </a:lnTo>
                  <a:lnTo>
                    <a:pt x="199" y="312"/>
                  </a:lnTo>
                  <a:lnTo>
                    <a:pt x="95" y="140"/>
                  </a:lnTo>
                  <a:lnTo>
                    <a:pt x="46" y="31"/>
                  </a:lnTo>
                  <a:lnTo>
                    <a:pt x="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7" name="Freeform 40"/>
            <p:cNvSpPr>
              <a:spLocks/>
            </p:cNvSpPr>
            <p:nvPr/>
          </p:nvSpPr>
          <p:spPr bwMode="auto">
            <a:xfrm>
              <a:off x="1625" y="2278"/>
              <a:ext cx="215" cy="65"/>
            </a:xfrm>
            <a:custGeom>
              <a:avLst/>
              <a:gdLst>
                <a:gd name="T0" fmla="*/ 5 w 431"/>
                <a:gd name="T1" fmla="*/ 73 h 129"/>
                <a:gd name="T2" fmla="*/ 7 w 431"/>
                <a:gd name="T3" fmla="*/ 75 h 129"/>
                <a:gd name="T4" fmla="*/ 14 w 431"/>
                <a:gd name="T5" fmla="*/ 79 h 129"/>
                <a:gd name="T6" fmla="*/ 26 w 431"/>
                <a:gd name="T7" fmla="*/ 86 h 129"/>
                <a:gd name="T8" fmla="*/ 41 w 431"/>
                <a:gd name="T9" fmla="*/ 94 h 129"/>
                <a:gd name="T10" fmla="*/ 59 w 431"/>
                <a:gd name="T11" fmla="*/ 104 h 129"/>
                <a:gd name="T12" fmla="*/ 81 w 431"/>
                <a:gd name="T13" fmla="*/ 113 h 129"/>
                <a:gd name="T14" fmla="*/ 106 w 431"/>
                <a:gd name="T15" fmla="*/ 121 h 129"/>
                <a:gd name="T16" fmla="*/ 135 w 431"/>
                <a:gd name="T17" fmla="*/ 126 h 129"/>
                <a:gd name="T18" fmla="*/ 165 w 431"/>
                <a:gd name="T19" fmla="*/ 129 h 129"/>
                <a:gd name="T20" fmla="*/ 199 w 431"/>
                <a:gd name="T21" fmla="*/ 128 h 129"/>
                <a:gd name="T22" fmla="*/ 234 w 431"/>
                <a:gd name="T23" fmla="*/ 123 h 129"/>
                <a:gd name="T24" fmla="*/ 271 w 431"/>
                <a:gd name="T25" fmla="*/ 113 h 129"/>
                <a:gd name="T26" fmla="*/ 309 w 431"/>
                <a:gd name="T27" fmla="*/ 96 h 129"/>
                <a:gd name="T28" fmla="*/ 350 w 431"/>
                <a:gd name="T29" fmla="*/ 71 h 129"/>
                <a:gd name="T30" fmla="*/ 390 w 431"/>
                <a:gd name="T31" fmla="*/ 40 h 129"/>
                <a:gd name="T32" fmla="*/ 431 w 431"/>
                <a:gd name="T33" fmla="*/ 0 h 129"/>
                <a:gd name="T34" fmla="*/ 429 w 431"/>
                <a:gd name="T35" fmla="*/ 2 h 129"/>
                <a:gd name="T36" fmla="*/ 422 w 431"/>
                <a:gd name="T37" fmla="*/ 7 h 129"/>
                <a:gd name="T38" fmla="*/ 409 w 431"/>
                <a:gd name="T39" fmla="*/ 15 h 129"/>
                <a:gd name="T40" fmla="*/ 394 w 431"/>
                <a:gd name="T41" fmla="*/ 24 h 129"/>
                <a:gd name="T42" fmla="*/ 375 w 431"/>
                <a:gd name="T43" fmla="*/ 36 h 129"/>
                <a:gd name="T44" fmla="*/ 351 w 431"/>
                <a:gd name="T45" fmla="*/ 47 h 129"/>
                <a:gd name="T46" fmla="*/ 325 w 431"/>
                <a:gd name="T47" fmla="*/ 59 h 129"/>
                <a:gd name="T48" fmla="*/ 295 w 431"/>
                <a:gd name="T49" fmla="*/ 70 h 129"/>
                <a:gd name="T50" fmla="*/ 264 w 431"/>
                <a:gd name="T51" fmla="*/ 79 h 129"/>
                <a:gd name="T52" fmla="*/ 231 w 431"/>
                <a:gd name="T53" fmla="*/ 88 h 129"/>
                <a:gd name="T54" fmla="*/ 195 w 431"/>
                <a:gd name="T55" fmla="*/ 92 h 129"/>
                <a:gd name="T56" fmla="*/ 157 w 431"/>
                <a:gd name="T57" fmla="*/ 93 h 129"/>
                <a:gd name="T58" fmla="*/ 119 w 431"/>
                <a:gd name="T59" fmla="*/ 91 h 129"/>
                <a:gd name="T60" fmla="*/ 80 w 431"/>
                <a:gd name="T61" fmla="*/ 84 h 129"/>
                <a:gd name="T62" fmla="*/ 41 w 431"/>
                <a:gd name="T63" fmla="*/ 73 h 129"/>
                <a:gd name="T64" fmla="*/ 0 w 431"/>
                <a:gd name="T65" fmla="*/ 54 h 129"/>
                <a:gd name="T66" fmla="*/ 5 w 431"/>
                <a:gd name="T67"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129">
                  <a:moveTo>
                    <a:pt x="5" y="73"/>
                  </a:moveTo>
                  <a:lnTo>
                    <a:pt x="7" y="75"/>
                  </a:lnTo>
                  <a:lnTo>
                    <a:pt x="14" y="79"/>
                  </a:lnTo>
                  <a:lnTo>
                    <a:pt x="26" y="86"/>
                  </a:lnTo>
                  <a:lnTo>
                    <a:pt x="41" y="94"/>
                  </a:lnTo>
                  <a:lnTo>
                    <a:pt x="59" y="104"/>
                  </a:lnTo>
                  <a:lnTo>
                    <a:pt x="81" y="113"/>
                  </a:lnTo>
                  <a:lnTo>
                    <a:pt x="106" y="121"/>
                  </a:lnTo>
                  <a:lnTo>
                    <a:pt x="135" y="126"/>
                  </a:lnTo>
                  <a:lnTo>
                    <a:pt x="165" y="129"/>
                  </a:lnTo>
                  <a:lnTo>
                    <a:pt x="199" y="128"/>
                  </a:lnTo>
                  <a:lnTo>
                    <a:pt x="234" y="123"/>
                  </a:lnTo>
                  <a:lnTo>
                    <a:pt x="271" y="113"/>
                  </a:lnTo>
                  <a:lnTo>
                    <a:pt x="309" y="96"/>
                  </a:lnTo>
                  <a:lnTo>
                    <a:pt x="350" y="71"/>
                  </a:lnTo>
                  <a:lnTo>
                    <a:pt x="390" y="40"/>
                  </a:lnTo>
                  <a:lnTo>
                    <a:pt x="431" y="0"/>
                  </a:lnTo>
                  <a:lnTo>
                    <a:pt x="429" y="2"/>
                  </a:lnTo>
                  <a:lnTo>
                    <a:pt x="422" y="7"/>
                  </a:lnTo>
                  <a:lnTo>
                    <a:pt x="409" y="15"/>
                  </a:lnTo>
                  <a:lnTo>
                    <a:pt x="394" y="24"/>
                  </a:lnTo>
                  <a:lnTo>
                    <a:pt x="375" y="36"/>
                  </a:lnTo>
                  <a:lnTo>
                    <a:pt x="351" y="47"/>
                  </a:lnTo>
                  <a:lnTo>
                    <a:pt x="325" y="59"/>
                  </a:lnTo>
                  <a:lnTo>
                    <a:pt x="295" y="70"/>
                  </a:lnTo>
                  <a:lnTo>
                    <a:pt x="264" y="79"/>
                  </a:lnTo>
                  <a:lnTo>
                    <a:pt x="231" y="88"/>
                  </a:lnTo>
                  <a:lnTo>
                    <a:pt x="195" y="92"/>
                  </a:lnTo>
                  <a:lnTo>
                    <a:pt x="157" y="93"/>
                  </a:lnTo>
                  <a:lnTo>
                    <a:pt x="119" y="91"/>
                  </a:lnTo>
                  <a:lnTo>
                    <a:pt x="80" y="84"/>
                  </a:lnTo>
                  <a:lnTo>
                    <a:pt x="41" y="73"/>
                  </a:lnTo>
                  <a:lnTo>
                    <a:pt x="0" y="54"/>
                  </a:lnTo>
                  <a:lnTo>
                    <a:pt x="5" y="73"/>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8" name="Freeform 41"/>
            <p:cNvSpPr>
              <a:spLocks/>
            </p:cNvSpPr>
            <p:nvPr/>
          </p:nvSpPr>
          <p:spPr bwMode="auto">
            <a:xfrm>
              <a:off x="1647" y="2269"/>
              <a:ext cx="150" cy="33"/>
            </a:xfrm>
            <a:custGeom>
              <a:avLst/>
              <a:gdLst>
                <a:gd name="T0" fmla="*/ 0 w 300"/>
                <a:gd name="T1" fmla="*/ 27 h 64"/>
                <a:gd name="T2" fmla="*/ 1 w 300"/>
                <a:gd name="T3" fmla="*/ 28 h 64"/>
                <a:gd name="T4" fmla="*/ 6 w 300"/>
                <a:gd name="T5" fmla="*/ 31 h 64"/>
                <a:gd name="T6" fmla="*/ 13 w 300"/>
                <a:gd name="T7" fmla="*/ 35 h 64"/>
                <a:gd name="T8" fmla="*/ 23 w 300"/>
                <a:gd name="T9" fmla="*/ 41 h 64"/>
                <a:gd name="T10" fmla="*/ 35 w 300"/>
                <a:gd name="T11" fmla="*/ 47 h 64"/>
                <a:gd name="T12" fmla="*/ 50 w 300"/>
                <a:gd name="T13" fmla="*/ 51 h 64"/>
                <a:gd name="T14" fmla="*/ 66 w 300"/>
                <a:gd name="T15" fmla="*/ 57 h 64"/>
                <a:gd name="T16" fmla="*/ 86 w 300"/>
                <a:gd name="T17" fmla="*/ 61 h 64"/>
                <a:gd name="T18" fmla="*/ 106 w 300"/>
                <a:gd name="T19" fmla="*/ 63 h 64"/>
                <a:gd name="T20" fmla="*/ 129 w 300"/>
                <a:gd name="T21" fmla="*/ 64 h 64"/>
                <a:gd name="T22" fmla="*/ 154 w 300"/>
                <a:gd name="T23" fmla="*/ 62 h 64"/>
                <a:gd name="T24" fmla="*/ 180 w 300"/>
                <a:gd name="T25" fmla="*/ 57 h 64"/>
                <a:gd name="T26" fmla="*/ 208 w 300"/>
                <a:gd name="T27" fmla="*/ 49 h 64"/>
                <a:gd name="T28" fmla="*/ 238 w 300"/>
                <a:gd name="T29" fmla="*/ 38 h 64"/>
                <a:gd name="T30" fmla="*/ 268 w 300"/>
                <a:gd name="T31" fmla="*/ 20 h 64"/>
                <a:gd name="T32" fmla="*/ 300 w 300"/>
                <a:gd name="T33" fmla="*/ 0 h 64"/>
                <a:gd name="T34" fmla="*/ 298 w 300"/>
                <a:gd name="T35" fmla="*/ 1 h 64"/>
                <a:gd name="T36" fmla="*/ 292 w 300"/>
                <a:gd name="T37" fmla="*/ 3 h 64"/>
                <a:gd name="T38" fmla="*/ 281 w 300"/>
                <a:gd name="T39" fmla="*/ 6 h 64"/>
                <a:gd name="T40" fmla="*/ 268 w 300"/>
                <a:gd name="T41" fmla="*/ 11 h 64"/>
                <a:gd name="T42" fmla="*/ 252 w 300"/>
                <a:gd name="T43" fmla="*/ 17 h 64"/>
                <a:gd name="T44" fmla="*/ 233 w 300"/>
                <a:gd name="T45" fmla="*/ 23 h 64"/>
                <a:gd name="T46" fmla="*/ 212 w 300"/>
                <a:gd name="T47" fmla="*/ 28 h 64"/>
                <a:gd name="T48" fmla="*/ 189 w 300"/>
                <a:gd name="T49" fmla="*/ 34 h 64"/>
                <a:gd name="T50" fmla="*/ 166 w 300"/>
                <a:gd name="T51" fmla="*/ 39 h 64"/>
                <a:gd name="T52" fmla="*/ 141 w 300"/>
                <a:gd name="T53" fmla="*/ 42 h 64"/>
                <a:gd name="T54" fmla="*/ 117 w 300"/>
                <a:gd name="T55" fmla="*/ 44 h 64"/>
                <a:gd name="T56" fmla="*/ 91 w 300"/>
                <a:gd name="T57" fmla="*/ 46 h 64"/>
                <a:gd name="T58" fmla="*/ 67 w 300"/>
                <a:gd name="T59" fmla="*/ 44 h 64"/>
                <a:gd name="T60" fmla="*/ 43 w 300"/>
                <a:gd name="T61" fmla="*/ 41 h 64"/>
                <a:gd name="T62" fmla="*/ 21 w 300"/>
                <a:gd name="T63" fmla="*/ 35 h 64"/>
                <a:gd name="T64" fmla="*/ 0 w 300"/>
                <a:gd name="T65"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64">
                  <a:moveTo>
                    <a:pt x="0" y="27"/>
                  </a:moveTo>
                  <a:lnTo>
                    <a:pt x="1" y="28"/>
                  </a:lnTo>
                  <a:lnTo>
                    <a:pt x="6" y="31"/>
                  </a:lnTo>
                  <a:lnTo>
                    <a:pt x="13" y="35"/>
                  </a:lnTo>
                  <a:lnTo>
                    <a:pt x="23" y="41"/>
                  </a:lnTo>
                  <a:lnTo>
                    <a:pt x="35" y="47"/>
                  </a:lnTo>
                  <a:lnTo>
                    <a:pt x="50" y="51"/>
                  </a:lnTo>
                  <a:lnTo>
                    <a:pt x="66" y="57"/>
                  </a:lnTo>
                  <a:lnTo>
                    <a:pt x="86" y="61"/>
                  </a:lnTo>
                  <a:lnTo>
                    <a:pt x="106" y="63"/>
                  </a:lnTo>
                  <a:lnTo>
                    <a:pt x="129" y="64"/>
                  </a:lnTo>
                  <a:lnTo>
                    <a:pt x="154" y="62"/>
                  </a:lnTo>
                  <a:lnTo>
                    <a:pt x="180" y="57"/>
                  </a:lnTo>
                  <a:lnTo>
                    <a:pt x="208" y="49"/>
                  </a:lnTo>
                  <a:lnTo>
                    <a:pt x="238" y="38"/>
                  </a:lnTo>
                  <a:lnTo>
                    <a:pt x="268" y="20"/>
                  </a:lnTo>
                  <a:lnTo>
                    <a:pt x="300" y="0"/>
                  </a:lnTo>
                  <a:lnTo>
                    <a:pt x="298" y="1"/>
                  </a:lnTo>
                  <a:lnTo>
                    <a:pt x="292" y="3"/>
                  </a:lnTo>
                  <a:lnTo>
                    <a:pt x="281" y="6"/>
                  </a:lnTo>
                  <a:lnTo>
                    <a:pt x="268" y="11"/>
                  </a:lnTo>
                  <a:lnTo>
                    <a:pt x="252" y="17"/>
                  </a:lnTo>
                  <a:lnTo>
                    <a:pt x="233" y="23"/>
                  </a:lnTo>
                  <a:lnTo>
                    <a:pt x="212" y="28"/>
                  </a:lnTo>
                  <a:lnTo>
                    <a:pt x="189" y="34"/>
                  </a:lnTo>
                  <a:lnTo>
                    <a:pt x="166" y="39"/>
                  </a:lnTo>
                  <a:lnTo>
                    <a:pt x="141" y="42"/>
                  </a:lnTo>
                  <a:lnTo>
                    <a:pt x="117" y="44"/>
                  </a:lnTo>
                  <a:lnTo>
                    <a:pt x="91" y="46"/>
                  </a:lnTo>
                  <a:lnTo>
                    <a:pt x="67" y="44"/>
                  </a:lnTo>
                  <a:lnTo>
                    <a:pt x="43" y="41"/>
                  </a:lnTo>
                  <a:lnTo>
                    <a:pt x="21" y="35"/>
                  </a:lnTo>
                  <a:lnTo>
                    <a:pt x="0" y="27"/>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59" name="Freeform 42"/>
            <p:cNvSpPr>
              <a:spLocks/>
            </p:cNvSpPr>
            <p:nvPr/>
          </p:nvSpPr>
          <p:spPr bwMode="auto">
            <a:xfrm>
              <a:off x="2006" y="2369"/>
              <a:ext cx="90" cy="123"/>
            </a:xfrm>
            <a:custGeom>
              <a:avLst/>
              <a:gdLst>
                <a:gd name="T0" fmla="*/ 0 w 181"/>
                <a:gd name="T1" fmla="*/ 0 h 245"/>
                <a:gd name="T2" fmla="*/ 8 w 181"/>
                <a:gd name="T3" fmla="*/ 4 h 245"/>
                <a:gd name="T4" fmla="*/ 28 w 181"/>
                <a:gd name="T5" fmla="*/ 17 h 245"/>
                <a:gd name="T6" fmla="*/ 57 w 181"/>
                <a:gd name="T7" fmla="*/ 38 h 245"/>
                <a:gd name="T8" fmla="*/ 89 w 181"/>
                <a:gd name="T9" fmla="*/ 67 h 245"/>
                <a:gd name="T10" fmla="*/ 120 w 181"/>
                <a:gd name="T11" fmla="*/ 101 h 245"/>
                <a:gd name="T12" fmla="*/ 145 w 181"/>
                <a:gd name="T13" fmla="*/ 144 h 245"/>
                <a:gd name="T14" fmla="*/ 161 w 181"/>
                <a:gd name="T15" fmla="*/ 192 h 245"/>
                <a:gd name="T16" fmla="*/ 164 w 181"/>
                <a:gd name="T17" fmla="*/ 245 h 245"/>
                <a:gd name="T18" fmla="*/ 165 w 181"/>
                <a:gd name="T19" fmla="*/ 243 h 245"/>
                <a:gd name="T20" fmla="*/ 167 w 181"/>
                <a:gd name="T21" fmla="*/ 237 h 245"/>
                <a:gd name="T22" fmla="*/ 171 w 181"/>
                <a:gd name="T23" fmla="*/ 228 h 245"/>
                <a:gd name="T24" fmla="*/ 174 w 181"/>
                <a:gd name="T25" fmla="*/ 216 h 245"/>
                <a:gd name="T26" fmla="*/ 178 w 181"/>
                <a:gd name="T27" fmla="*/ 201 h 245"/>
                <a:gd name="T28" fmla="*/ 180 w 181"/>
                <a:gd name="T29" fmla="*/ 185 h 245"/>
                <a:gd name="T30" fmla="*/ 181 w 181"/>
                <a:gd name="T31" fmla="*/ 167 h 245"/>
                <a:gd name="T32" fmla="*/ 179 w 181"/>
                <a:gd name="T33" fmla="*/ 148 h 245"/>
                <a:gd name="T34" fmla="*/ 174 w 181"/>
                <a:gd name="T35" fmla="*/ 128 h 245"/>
                <a:gd name="T36" fmla="*/ 165 w 181"/>
                <a:gd name="T37" fmla="*/ 107 h 245"/>
                <a:gd name="T38" fmla="*/ 152 w 181"/>
                <a:gd name="T39" fmla="*/ 87 h 245"/>
                <a:gd name="T40" fmla="*/ 135 w 181"/>
                <a:gd name="T41" fmla="*/ 67 h 245"/>
                <a:gd name="T42" fmla="*/ 111 w 181"/>
                <a:gd name="T43" fmla="*/ 48 h 245"/>
                <a:gd name="T44" fmla="*/ 81 w 181"/>
                <a:gd name="T45" fmla="*/ 30 h 245"/>
                <a:gd name="T46" fmla="*/ 45 w 181"/>
                <a:gd name="T47" fmla="*/ 14 h 245"/>
                <a:gd name="T48" fmla="*/ 0 w 181"/>
                <a:gd name="T4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45">
                  <a:moveTo>
                    <a:pt x="0" y="0"/>
                  </a:moveTo>
                  <a:lnTo>
                    <a:pt x="8" y="4"/>
                  </a:lnTo>
                  <a:lnTo>
                    <a:pt x="28" y="17"/>
                  </a:lnTo>
                  <a:lnTo>
                    <a:pt x="57" y="38"/>
                  </a:lnTo>
                  <a:lnTo>
                    <a:pt x="89" y="67"/>
                  </a:lnTo>
                  <a:lnTo>
                    <a:pt x="120" y="101"/>
                  </a:lnTo>
                  <a:lnTo>
                    <a:pt x="145" y="144"/>
                  </a:lnTo>
                  <a:lnTo>
                    <a:pt x="161" y="192"/>
                  </a:lnTo>
                  <a:lnTo>
                    <a:pt x="164" y="245"/>
                  </a:lnTo>
                  <a:lnTo>
                    <a:pt x="165" y="243"/>
                  </a:lnTo>
                  <a:lnTo>
                    <a:pt x="167" y="237"/>
                  </a:lnTo>
                  <a:lnTo>
                    <a:pt x="171" y="228"/>
                  </a:lnTo>
                  <a:lnTo>
                    <a:pt x="174" y="216"/>
                  </a:lnTo>
                  <a:lnTo>
                    <a:pt x="178" y="201"/>
                  </a:lnTo>
                  <a:lnTo>
                    <a:pt x="180" y="185"/>
                  </a:lnTo>
                  <a:lnTo>
                    <a:pt x="181" y="167"/>
                  </a:lnTo>
                  <a:lnTo>
                    <a:pt x="179" y="148"/>
                  </a:lnTo>
                  <a:lnTo>
                    <a:pt x="174" y="128"/>
                  </a:lnTo>
                  <a:lnTo>
                    <a:pt x="165" y="107"/>
                  </a:lnTo>
                  <a:lnTo>
                    <a:pt x="152" y="87"/>
                  </a:lnTo>
                  <a:lnTo>
                    <a:pt x="135" y="67"/>
                  </a:lnTo>
                  <a:lnTo>
                    <a:pt x="111" y="48"/>
                  </a:lnTo>
                  <a:lnTo>
                    <a:pt x="81" y="30"/>
                  </a:lnTo>
                  <a:lnTo>
                    <a:pt x="45" y="14"/>
                  </a:lnTo>
                  <a:lnTo>
                    <a:pt x="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260" name="四角形吹き出し 10259"/>
          <p:cNvSpPr/>
          <p:nvPr/>
        </p:nvSpPr>
        <p:spPr>
          <a:xfrm>
            <a:off x="2771800" y="692696"/>
            <a:ext cx="1412379" cy="1080982"/>
          </a:xfrm>
          <a:prstGeom prst="wedgeRectCallout">
            <a:avLst>
              <a:gd name="adj1" fmla="val -67522"/>
              <a:gd name="adj2" fmla="val 5191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How long are you, Mr. array?</a:t>
            </a:r>
            <a:endParaRPr lang="en-CA" dirty="0"/>
          </a:p>
        </p:txBody>
      </p:sp>
      <p:sp>
        <p:nvSpPr>
          <p:cNvPr id="53" name="四角形吹き出し 52"/>
          <p:cNvSpPr/>
          <p:nvPr/>
        </p:nvSpPr>
        <p:spPr>
          <a:xfrm>
            <a:off x="2692998" y="1916832"/>
            <a:ext cx="2095026" cy="358775"/>
          </a:xfrm>
          <a:prstGeom prst="wedgeRectCallout">
            <a:avLst>
              <a:gd name="adj1" fmla="val -70012"/>
              <a:gd name="adj2" fmla="val 615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arrayName.length</a:t>
            </a:r>
            <a:r>
              <a:rPr lang="en-US" dirty="0" smtClean="0"/>
              <a:t>!!</a:t>
            </a:r>
            <a:endParaRPr lang="en-CA" dirty="0"/>
          </a:p>
        </p:txBody>
      </p:sp>
      <p:sp>
        <p:nvSpPr>
          <p:cNvPr id="54" name="四角形吹き出し 53"/>
          <p:cNvSpPr/>
          <p:nvPr/>
        </p:nvSpPr>
        <p:spPr>
          <a:xfrm>
            <a:off x="5436096" y="1955820"/>
            <a:ext cx="2095026" cy="358775"/>
          </a:xfrm>
          <a:prstGeom prst="wedgeRectCallout">
            <a:avLst>
              <a:gd name="adj1" fmla="val -10838"/>
              <a:gd name="adj2" fmla="val -10657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latin typeface="Courier" pitchFamily="49" charset="0"/>
              </a:rPr>
              <a:t>X+1!</a:t>
            </a:r>
            <a:endParaRPr lang="en-CA" sz="2400" dirty="0">
              <a:latin typeface="Courier" pitchFamily="49" charset="0"/>
            </a:endParaRPr>
          </a:p>
        </p:txBody>
      </p:sp>
    </p:spTree>
    <p:extLst>
      <p:ext uri="{BB962C8B-B14F-4D97-AF65-F5344CB8AC3E}">
        <p14:creationId xmlns:p14="http://schemas.microsoft.com/office/powerpoint/2010/main" val="312370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60" grpId="0" animBg="1"/>
      <p:bldP spid="53" grpId="0" animBg="1"/>
      <p:bldP spid="54" grpId="0" animBg="1"/>
    </p:bld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6" y="44624"/>
            <a:ext cx="8229600" cy="850106"/>
          </a:xfrm>
        </p:spPr>
        <p:txBody>
          <a:bodyPr/>
          <a:lstStyle/>
          <a:p>
            <a:r>
              <a:rPr lang="en-US" dirty="0" smtClean="0"/>
              <a:t>array length </a:t>
            </a:r>
            <a:r>
              <a:rPr lang="en-US" dirty="0" err="1" smtClean="0"/>
              <a:t>vs</a:t>
            </a:r>
            <a:r>
              <a:rPr lang="en-US" dirty="0" smtClean="0"/>
              <a:t> string length</a:t>
            </a:r>
            <a:endParaRPr lang="en-CA" dirty="0"/>
          </a:p>
        </p:txBody>
      </p:sp>
      <p:sp>
        <p:nvSpPr>
          <p:cNvPr id="3" name="コンテンツ プレースホルダー 2"/>
          <p:cNvSpPr>
            <a:spLocks noGrp="1"/>
          </p:cNvSpPr>
          <p:nvPr>
            <p:ph idx="1"/>
          </p:nvPr>
        </p:nvSpPr>
        <p:spPr>
          <a:xfrm>
            <a:off x="457200" y="836712"/>
            <a:ext cx="8579296" cy="5904656"/>
          </a:xfrm>
        </p:spPr>
        <p:txBody>
          <a:bodyPr/>
          <a:lstStyle/>
          <a:p>
            <a:pPr marL="0" indent="0">
              <a:buNone/>
            </a:pPr>
            <a:r>
              <a:rPr lang="en-US" dirty="0" smtClean="0"/>
              <a:t>to get the length of a string:</a:t>
            </a:r>
          </a:p>
          <a:p>
            <a:pPr marL="0" indent="0">
              <a:buNone/>
            </a:pPr>
            <a:r>
              <a:rPr lang="en-US" dirty="0"/>
              <a:t>	</a:t>
            </a:r>
            <a:r>
              <a:rPr lang="en-US" dirty="0" err="1" smtClean="0"/>
              <a:t>stringVariable.length</a:t>
            </a:r>
            <a:r>
              <a:rPr lang="en-US" dirty="0" smtClean="0"/>
              <a:t>(); // method call</a:t>
            </a:r>
          </a:p>
          <a:p>
            <a:pPr marL="0" indent="0">
              <a:buNone/>
            </a:pPr>
            <a:r>
              <a:rPr lang="en-US" dirty="0"/>
              <a:t>	</a:t>
            </a:r>
            <a:r>
              <a:rPr lang="en-US" dirty="0" err="1" smtClean="0"/>
              <a:t>arrayVariable.length</a:t>
            </a:r>
            <a:r>
              <a:rPr lang="en-US" dirty="0" smtClean="0"/>
              <a:t>;  // property</a:t>
            </a:r>
          </a:p>
          <a:p>
            <a:pPr marL="0" indent="0">
              <a:buNone/>
            </a:pPr>
            <a:endParaRPr lang="en-US" dirty="0"/>
          </a:p>
          <a:p>
            <a:pPr marL="0" indent="0">
              <a:buNone/>
            </a:pPr>
            <a:r>
              <a:rPr lang="en-US" b="1" dirty="0" smtClean="0"/>
              <a:t>note:</a:t>
            </a:r>
            <a:r>
              <a:rPr lang="en-US" dirty="0" smtClean="0"/>
              <a:t> this is VERY annoying. have to memorize </a:t>
            </a:r>
            <a:r>
              <a:rPr lang="en-US" dirty="0" smtClean="0">
                <a:sym typeface="Wingdings" pitchFamily="2" charset="2"/>
              </a:rPr>
              <a:t></a:t>
            </a:r>
            <a:endParaRPr lang="en-CA" dirty="0"/>
          </a:p>
        </p:txBody>
      </p:sp>
      <p:grpSp>
        <p:nvGrpSpPr>
          <p:cNvPr id="11" name="Group 5"/>
          <p:cNvGrpSpPr>
            <a:grpSpLocks noChangeAspect="1"/>
          </p:cNvGrpSpPr>
          <p:nvPr/>
        </p:nvGrpSpPr>
        <p:grpSpPr bwMode="auto">
          <a:xfrm flipH="1">
            <a:off x="179511" y="4427704"/>
            <a:ext cx="1819275" cy="1682750"/>
            <a:chOff x="1177" y="2184"/>
            <a:chExt cx="1146" cy="1060"/>
          </a:xfrm>
        </p:grpSpPr>
        <p:sp>
          <p:nvSpPr>
            <p:cNvPr id="12" name="AutoShape 4"/>
            <p:cNvSpPr>
              <a:spLocks noChangeAspect="1" noChangeArrowheads="1" noTextEdit="1"/>
            </p:cNvSpPr>
            <p:nvPr/>
          </p:nvSpPr>
          <p:spPr bwMode="auto">
            <a:xfrm>
              <a:off x="1177" y="2184"/>
              <a:ext cx="1146"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0"/>
            <p:cNvSpPr>
              <a:spLocks/>
            </p:cNvSpPr>
            <p:nvPr/>
          </p:nvSpPr>
          <p:spPr bwMode="auto">
            <a:xfrm>
              <a:off x="1714" y="2847"/>
              <a:ext cx="602" cy="387"/>
            </a:xfrm>
            <a:custGeom>
              <a:avLst/>
              <a:gdLst>
                <a:gd name="T0" fmla="*/ 0 w 1203"/>
                <a:gd name="T1" fmla="*/ 769 h 775"/>
                <a:gd name="T2" fmla="*/ 96 w 1203"/>
                <a:gd name="T3" fmla="*/ 652 h 775"/>
                <a:gd name="T4" fmla="*/ 354 w 1203"/>
                <a:gd name="T5" fmla="*/ 448 h 775"/>
                <a:gd name="T6" fmla="*/ 782 w 1203"/>
                <a:gd name="T7" fmla="*/ 197 h 775"/>
                <a:gd name="T8" fmla="*/ 1100 w 1203"/>
                <a:gd name="T9" fmla="*/ 43 h 775"/>
                <a:gd name="T10" fmla="*/ 1203 w 1203"/>
                <a:gd name="T11" fmla="*/ 0 h 775"/>
                <a:gd name="T12" fmla="*/ 1203 w 1203"/>
                <a:gd name="T13" fmla="*/ 775 h 775"/>
                <a:gd name="T14" fmla="*/ 0 w 1203"/>
                <a:gd name="T15" fmla="*/ 769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3" h="775">
                  <a:moveTo>
                    <a:pt x="0" y="769"/>
                  </a:moveTo>
                  <a:lnTo>
                    <a:pt x="96" y="652"/>
                  </a:lnTo>
                  <a:lnTo>
                    <a:pt x="354" y="448"/>
                  </a:lnTo>
                  <a:lnTo>
                    <a:pt x="782" y="197"/>
                  </a:lnTo>
                  <a:lnTo>
                    <a:pt x="1100" y="43"/>
                  </a:lnTo>
                  <a:lnTo>
                    <a:pt x="1203" y="0"/>
                  </a:lnTo>
                  <a:lnTo>
                    <a:pt x="1203" y="775"/>
                  </a:lnTo>
                  <a:lnTo>
                    <a:pt x="0" y="76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1"/>
            <p:cNvSpPr>
              <a:spLocks/>
            </p:cNvSpPr>
            <p:nvPr/>
          </p:nvSpPr>
          <p:spPr bwMode="auto">
            <a:xfrm>
              <a:off x="1729" y="3088"/>
              <a:ext cx="179" cy="149"/>
            </a:xfrm>
            <a:custGeom>
              <a:avLst/>
              <a:gdLst>
                <a:gd name="T0" fmla="*/ 308 w 358"/>
                <a:gd name="T1" fmla="*/ 0 h 298"/>
                <a:gd name="T2" fmla="*/ 305 w 358"/>
                <a:gd name="T3" fmla="*/ 2 h 298"/>
                <a:gd name="T4" fmla="*/ 297 w 358"/>
                <a:gd name="T5" fmla="*/ 7 h 298"/>
                <a:gd name="T6" fmla="*/ 285 w 358"/>
                <a:gd name="T7" fmla="*/ 16 h 298"/>
                <a:gd name="T8" fmla="*/ 267 w 358"/>
                <a:gd name="T9" fmla="*/ 27 h 298"/>
                <a:gd name="T10" fmla="*/ 248 w 358"/>
                <a:gd name="T11" fmla="*/ 42 h 298"/>
                <a:gd name="T12" fmla="*/ 226 w 358"/>
                <a:gd name="T13" fmla="*/ 60 h 298"/>
                <a:gd name="T14" fmla="*/ 202 w 358"/>
                <a:gd name="T15" fmla="*/ 78 h 298"/>
                <a:gd name="T16" fmla="*/ 176 w 358"/>
                <a:gd name="T17" fmla="*/ 99 h 298"/>
                <a:gd name="T18" fmla="*/ 150 w 358"/>
                <a:gd name="T19" fmla="*/ 121 h 298"/>
                <a:gd name="T20" fmla="*/ 123 w 358"/>
                <a:gd name="T21" fmla="*/ 144 h 298"/>
                <a:gd name="T22" fmla="*/ 98 w 358"/>
                <a:gd name="T23" fmla="*/ 168 h 298"/>
                <a:gd name="T24" fmla="*/ 73 w 358"/>
                <a:gd name="T25" fmla="*/ 192 h 298"/>
                <a:gd name="T26" fmla="*/ 51 w 358"/>
                <a:gd name="T27" fmla="*/ 218 h 298"/>
                <a:gd name="T28" fmla="*/ 30 w 358"/>
                <a:gd name="T29" fmla="*/ 242 h 298"/>
                <a:gd name="T30" fmla="*/ 13 w 358"/>
                <a:gd name="T31" fmla="*/ 267 h 298"/>
                <a:gd name="T32" fmla="*/ 0 w 358"/>
                <a:gd name="T33" fmla="*/ 290 h 298"/>
                <a:gd name="T34" fmla="*/ 73 w 358"/>
                <a:gd name="T35" fmla="*/ 298 h 298"/>
                <a:gd name="T36" fmla="*/ 358 w 358"/>
                <a:gd name="T37" fmla="*/ 63 h 298"/>
                <a:gd name="T38" fmla="*/ 308 w 358"/>
                <a:gd name="T3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8" h="298">
                  <a:moveTo>
                    <a:pt x="308" y="0"/>
                  </a:moveTo>
                  <a:lnTo>
                    <a:pt x="305" y="2"/>
                  </a:lnTo>
                  <a:lnTo>
                    <a:pt x="297" y="7"/>
                  </a:lnTo>
                  <a:lnTo>
                    <a:pt x="285" y="16"/>
                  </a:lnTo>
                  <a:lnTo>
                    <a:pt x="267" y="27"/>
                  </a:lnTo>
                  <a:lnTo>
                    <a:pt x="248" y="42"/>
                  </a:lnTo>
                  <a:lnTo>
                    <a:pt x="226" y="60"/>
                  </a:lnTo>
                  <a:lnTo>
                    <a:pt x="202" y="78"/>
                  </a:lnTo>
                  <a:lnTo>
                    <a:pt x="176" y="99"/>
                  </a:lnTo>
                  <a:lnTo>
                    <a:pt x="150" y="121"/>
                  </a:lnTo>
                  <a:lnTo>
                    <a:pt x="123" y="144"/>
                  </a:lnTo>
                  <a:lnTo>
                    <a:pt x="98" y="168"/>
                  </a:lnTo>
                  <a:lnTo>
                    <a:pt x="73" y="192"/>
                  </a:lnTo>
                  <a:lnTo>
                    <a:pt x="51" y="218"/>
                  </a:lnTo>
                  <a:lnTo>
                    <a:pt x="30" y="242"/>
                  </a:lnTo>
                  <a:lnTo>
                    <a:pt x="13" y="267"/>
                  </a:lnTo>
                  <a:lnTo>
                    <a:pt x="0" y="290"/>
                  </a:lnTo>
                  <a:lnTo>
                    <a:pt x="73" y="298"/>
                  </a:lnTo>
                  <a:lnTo>
                    <a:pt x="358" y="63"/>
                  </a:lnTo>
                  <a:lnTo>
                    <a:pt x="3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2"/>
            <p:cNvSpPr>
              <a:spLocks/>
            </p:cNvSpPr>
            <p:nvPr/>
          </p:nvSpPr>
          <p:spPr bwMode="auto">
            <a:xfrm>
              <a:off x="1542" y="2190"/>
              <a:ext cx="774" cy="1046"/>
            </a:xfrm>
            <a:custGeom>
              <a:avLst/>
              <a:gdLst>
                <a:gd name="T0" fmla="*/ 647 w 1546"/>
                <a:gd name="T1" fmla="*/ 7 h 2091"/>
                <a:gd name="T2" fmla="*/ 737 w 1546"/>
                <a:gd name="T3" fmla="*/ 2 h 2091"/>
                <a:gd name="T4" fmla="*/ 827 w 1546"/>
                <a:gd name="T5" fmla="*/ 27 h 2091"/>
                <a:gd name="T6" fmla="*/ 932 w 1546"/>
                <a:gd name="T7" fmla="*/ 120 h 2091"/>
                <a:gd name="T8" fmla="*/ 1037 w 1546"/>
                <a:gd name="T9" fmla="*/ 217 h 2091"/>
                <a:gd name="T10" fmla="*/ 1113 w 1546"/>
                <a:gd name="T11" fmla="*/ 325 h 2091"/>
                <a:gd name="T12" fmla="*/ 1157 w 1546"/>
                <a:gd name="T13" fmla="*/ 449 h 2091"/>
                <a:gd name="T14" fmla="*/ 1177 w 1546"/>
                <a:gd name="T15" fmla="*/ 618 h 2091"/>
                <a:gd name="T16" fmla="*/ 1241 w 1546"/>
                <a:gd name="T17" fmla="*/ 681 h 2091"/>
                <a:gd name="T18" fmla="*/ 1246 w 1546"/>
                <a:gd name="T19" fmla="*/ 860 h 2091"/>
                <a:gd name="T20" fmla="*/ 1275 w 1546"/>
                <a:gd name="T21" fmla="*/ 959 h 2091"/>
                <a:gd name="T22" fmla="*/ 1264 w 1546"/>
                <a:gd name="T23" fmla="*/ 1018 h 2091"/>
                <a:gd name="T24" fmla="*/ 1246 w 1546"/>
                <a:gd name="T25" fmla="*/ 1083 h 2091"/>
                <a:gd name="T26" fmla="*/ 1360 w 1546"/>
                <a:gd name="T27" fmla="*/ 1265 h 2091"/>
                <a:gd name="T28" fmla="*/ 1439 w 1546"/>
                <a:gd name="T29" fmla="*/ 1318 h 2091"/>
                <a:gd name="T30" fmla="*/ 1481 w 1546"/>
                <a:gd name="T31" fmla="*/ 1366 h 2091"/>
                <a:gd name="T32" fmla="*/ 1438 w 1546"/>
                <a:gd name="T33" fmla="*/ 1563 h 2091"/>
                <a:gd name="T34" fmla="*/ 1447 w 1546"/>
                <a:gd name="T35" fmla="*/ 1693 h 2091"/>
                <a:gd name="T36" fmla="*/ 1354 w 1546"/>
                <a:gd name="T37" fmla="*/ 1682 h 2091"/>
                <a:gd name="T38" fmla="*/ 1257 w 1546"/>
                <a:gd name="T39" fmla="*/ 1680 h 2091"/>
                <a:gd name="T40" fmla="*/ 1147 w 1546"/>
                <a:gd name="T41" fmla="*/ 1685 h 2091"/>
                <a:gd name="T42" fmla="*/ 1016 w 1546"/>
                <a:gd name="T43" fmla="*/ 1696 h 2091"/>
                <a:gd name="T44" fmla="*/ 1039 w 1546"/>
                <a:gd name="T45" fmla="*/ 1768 h 2091"/>
                <a:gd name="T46" fmla="*/ 1133 w 1546"/>
                <a:gd name="T47" fmla="*/ 1845 h 2091"/>
                <a:gd name="T48" fmla="*/ 1215 w 1546"/>
                <a:gd name="T49" fmla="*/ 1949 h 2091"/>
                <a:gd name="T50" fmla="*/ 1199 w 1546"/>
                <a:gd name="T51" fmla="*/ 2091 h 2091"/>
                <a:gd name="T52" fmla="*/ 920 w 1546"/>
                <a:gd name="T53" fmla="*/ 1820 h 2091"/>
                <a:gd name="T54" fmla="*/ 889 w 1546"/>
                <a:gd name="T55" fmla="*/ 1775 h 2091"/>
                <a:gd name="T56" fmla="*/ 809 w 1546"/>
                <a:gd name="T57" fmla="*/ 1922 h 2091"/>
                <a:gd name="T58" fmla="*/ 742 w 1546"/>
                <a:gd name="T59" fmla="*/ 1940 h 2091"/>
                <a:gd name="T60" fmla="*/ 667 w 1546"/>
                <a:gd name="T61" fmla="*/ 1829 h 2091"/>
                <a:gd name="T62" fmla="*/ 580 w 1546"/>
                <a:gd name="T63" fmla="*/ 1880 h 2091"/>
                <a:gd name="T64" fmla="*/ 499 w 1546"/>
                <a:gd name="T65" fmla="*/ 1945 h 2091"/>
                <a:gd name="T66" fmla="*/ 429 w 1546"/>
                <a:gd name="T67" fmla="*/ 2026 h 2091"/>
                <a:gd name="T68" fmla="*/ 308 w 1546"/>
                <a:gd name="T69" fmla="*/ 2091 h 2091"/>
                <a:gd name="T70" fmla="*/ 417 w 1546"/>
                <a:gd name="T71" fmla="*/ 1943 h 2091"/>
                <a:gd name="T72" fmla="*/ 509 w 1546"/>
                <a:gd name="T73" fmla="*/ 1859 h 2091"/>
                <a:gd name="T74" fmla="*/ 579 w 1546"/>
                <a:gd name="T75" fmla="*/ 1797 h 2091"/>
                <a:gd name="T76" fmla="*/ 648 w 1546"/>
                <a:gd name="T77" fmla="*/ 1734 h 2091"/>
                <a:gd name="T78" fmla="*/ 626 w 1546"/>
                <a:gd name="T79" fmla="*/ 1625 h 2091"/>
                <a:gd name="T80" fmla="*/ 575 w 1546"/>
                <a:gd name="T81" fmla="*/ 1564 h 2091"/>
                <a:gd name="T82" fmla="*/ 514 w 1546"/>
                <a:gd name="T83" fmla="*/ 1515 h 2091"/>
                <a:gd name="T84" fmla="*/ 432 w 1546"/>
                <a:gd name="T85" fmla="*/ 1451 h 2091"/>
                <a:gd name="T86" fmla="*/ 367 w 1546"/>
                <a:gd name="T87" fmla="*/ 1374 h 2091"/>
                <a:gd name="T88" fmla="*/ 343 w 1546"/>
                <a:gd name="T89" fmla="*/ 1300 h 2091"/>
                <a:gd name="T90" fmla="*/ 293 w 1546"/>
                <a:gd name="T91" fmla="*/ 1264 h 2091"/>
                <a:gd name="T92" fmla="*/ 243 w 1546"/>
                <a:gd name="T93" fmla="*/ 1231 h 2091"/>
                <a:gd name="T94" fmla="*/ 182 w 1546"/>
                <a:gd name="T95" fmla="*/ 1097 h 2091"/>
                <a:gd name="T96" fmla="*/ 140 w 1546"/>
                <a:gd name="T97" fmla="*/ 996 h 2091"/>
                <a:gd name="T98" fmla="*/ 126 w 1546"/>
                <a:gd name="T99" fmla="*/ 904 h 2091"/>
                <a:gd name="T100" fmla="*/ 51 w 1546"/>
                <a:gd name="T101" fmla="*/ 783 h 2091"/>
                <a:gd name="T102" fmla="*/ 4 w 1546"/>
                <a:gd name="T103" fmla="*/ 611 h 2091"/>
                <a:gd name="T104" fmla="*/ 40 w 1546"/>
                <a:gd name="T105" fmla="*/ 434 h 2091"/>
                <a:gd name="T106" fmla="*/ 39 w 1546"/>
                <a:gd name="T107" fmla="*/ 266 h 2091"/>
                <a:gd name="T108" fmla="*/ 108 w 1546"/>
                <a:gd name="T109" fmla="*/ 140 h 2091"/>
                <a:gd name="T110" fmla="*/ 230 w 1546"/>
                <a:gd name="T111" fmla="*/ 41 h 2091"/>
                <a:gd name="T112" fmla="*/ 383 w 1546"/>
                <a:gd name="T113" fmla="*/ 3 h 2091"/>
                <a:gd name="T114" fmla="*/ 515 w 1546"/>
                <a:gd name="T115" fmla="*/ 4 h 2091"/>
                <a:gd name="T116" fmla="*/ 575 w 1546"/>
                <a:gd name="T117" fmla="*/ 15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6" h="2091">
                  <a:moveTo>
                    <a:pt x="575" y="15"/>
                  </a:moveTo>
                  <a:lnTo>
                    <a:pt x="588" y="14"/>
                  </a:lnTo>
                  <a:lnTo>
                    <a:pt x="603" y="12"/>
                  </a:lnTo>
                  <a:lnTo>
                    <a:pt x="618" y="10"/>
                  </a:lnTo>
                  <a:lnTo>
                    <a:pt x="633" y="9"/>
                  </a:lnTo>
                  <a:lnTo>
                    <a:pt x="647" y="7"/>
                  </a:lnTo>
                  <a:lnTo>
                    <a:pt x="662" y="5"/>
                  </a:lnTo>
                  <a:lnTo>
                    <a:pt x="677" y="4"/>
                  </a:lnTo>
                  <a:lnTo>
                    <a:pt x="692" y="3"/>
                  </a:lnTo>
                  <a:lnTo>
                    <a:pt x="707" y="2"/>
                  </a:lnTo>
                  <a:lnTo>
                    <a:pt x="722" y="2"/>
                  </a:lnTo>
                  <a:lnTo>
                    <a:pt x="737" y="2"/>
                  </a:lnTo>
                  <a:lnTo>
                    <a:pt x="751" y="3"/>
                  </a:lnTo>
                  <a:lnTo>
                    <a:pt x="766" y="5"/>
                  </a:lnTo>
                  <a:lnTo>
                    <a:pt x="780" y="8"/>
                  </a:lnTo>
                  <a:lnTo>
                    <a:pt x="794" y="12"/>
                  </a:lnTo>
                  <a:lnTo>
                    <a:pt x="807" y="17"/>
                  </a:lnTo>
                  <a:lnTo>
                    <a:pt x="827" y="27"/>
                  </a:lnTo>
                  <a:lnTo>
                    <a:pt x="847" y="39"/>
                  </a:lnTo>
                  <a:lnTo>
                    <a:pt x="865" y="53"/>
                  </a:lnTo>
                  <a:lnTo>
                    <a:pt x="882" y="68"/>
                  </a:lnTo>
                  <a:lnTo>
                    <a:pt x="900" y="84"/>
                  </a:lnTo>
                  <a:lnTo>
                    <a:pt x="916" y="101"/>
                  </a:lnTo>
                  <a:lnTo>
                    <a:pt x="932" y="120"/>
                  </a:lnTo>
                  <a:lnTo>
                    <a:pt x="948" y="137"/>
                  </a:lnTo>
                  <a:lnTo>
                    <a:pt x="964" y="154"/>
                  </a:lnTo>
                  <a:lnTo>
                    <a:pt x="981" y="170"/>
                  </a:lnTo>
                  <a:lnTo>
                    <a:pt x="1000" y="186"/>
                  </a:lnTo>
                  <a:lnTo>
                    <a:pt x="1018" y="201"/>
                  </a:lnTo>
                  <a:lnTo>
                    <a:pt x="1037" y="217"/>
                  </a:lnTo>
                  <a:lnTo>
                    <a:pt x="1054" y="235"/>
                  </a:lnTo>
                  <a:lnTo>
                    <a:pt x="1070" y="252"/>
                  </a:lnTo>
                  <a:lnTo>
                    <a:pt x="1084" y="270"/>
                  </a:lnTo>
                  <a:lnTo>
                    <a:pt x="1094" y="288"/>
                  </a:lnTo>
                  <a:lnTo>
                    <a:pt x="1105" y="306"/>
                  </a:lnTo>
                  <a:lnTo>
                    <a:pt x="1113" y="325"/>
                  </a:lnTo>
                  <a:lnTo>
                    <a:pt x="1121" y="344"/>
                  </a:lnTo>
                  <a:lnTo>
                    <a:pt x="1129" y="364"/>
                  </a:lnTo>
                  <a:lnTo>
                    <a:pt x="1136" y="383"/>
                  </a:lnTo>
                  <a:lnTo>
                    <a:pt x="1142" y="403"/>
                  </a:lnTo>
                  <a:lnTo>
                    <a:pt x="1148" y="423"/>
                  </a:lnTo>
                  <a:lnTo>
                    <a:pt x="1157" y="449"/>
                  </a:lnTo>
                  <a:lnTo>
                    <a:pt x="1165" y="476"/>
                  </a:lnTo>
                  <a:lnTo>
                    <a:pt x="1170" y="503"/>
                  </a:lnTo>
                  <a:lnTo>
                    <a:pt x="1175" y="532"/>
                  </a:lnTo>
                  <a:lnTo>
                    <a:pt x="1177" y="560"/>
                  </a:lnTo>
                  <a:lnTo>
                    <a:pt x="1178" y="590"/>
                  </a:lnTo>
                  <a:lnTo>
                    <a:pt x="1177" y="618"/>
                  </a:lnTo>
                  <a:lnTo>
                    <a:pt x="1173" y="648"/>
                  </a:lnTo>
                  <a:lnTo>
                    <a:pt x="1185" y="654"/>
                  </a:lnTo>
                  <a:lnTo>
                    <a:pt x="1199" y="660"/>
                  </a:lnTo>
                  <a:lnTo>
                    <a:pt x="1214" y="666"/>
                  </a:lnTo>
                  <a:lnTo>
                    <a:pt x="1228" y="673"/>
                  </a:lnTo>
                  <a:lnTo>
                    <a:pt x="1241" y="681"/>
                  </a:lnTo>
                  <a:lnTo>
                    <a:pt x="1251" y="691"/>
                  </a:lnTo>
                  <a:lnTo>
                    <a:pt x="1259" y="704"/>
                  </a:lnTo>
                  <a:lnTo>
                    <a:pt x="1263" y="721"/>
                  </a:lnTo>
                  <a:lnTo>
                    <a:pt x="1261" y="769"/>
                  </a:lnTo>
                  <a:lnTo>
                    <a:pt x="1253" y="815"/>
                  </a:lnTo>
                  <a:lnTo>
                    <a:pt x="1246" y="860"/>
                  </a:lnTo>
                  <a:lnTo>
                    <a:pt x="1249" y="906"/>
                  </a:lnTo>
                  <a:lnTo>
                    <a:pt x="1252" y="918"/>
                  </a:lnTo>
                  <a:lnTo>
                    <a:pt x="1258" y="928"/>
                  </a:lnTo>
                  <a:lnTo>
                    <a:pt x="1264" y="939"/>
                  </a:lnTo>
                  <a:lnTo>
                    <a:pt x="1271" y="949"/>
                  </a:lnTo>
                  <a:lnTo>
                    <a:pt x="1275" y="959"/>
                  </a:lnTo>
                  <a:lnTo>
                    <a:pt x="1279" y="971"/>
                  </a:lnTo>
                  <a:lnTo>
                    <a:pt x="1280" y="982"/>
                  </a:lnTo>
                  <a:lnTo>
                    <a:pt x="1278" y="994"/>
                  </a:lnTo>
                  <a:lnTo>
                    <a:pt x="1274" y="1002"/>
                  </a:lnTo>
                  <a:lnTo>
                    <a:pt x="1269" y="1010"/>
                  </a:lnTo>
                  <a:lnTo>
                    <a:pt x="1264" y="1018"/>
                  </a:lnTo>
                  <a:lnTo>
                    <a:pt x="1258" y="1026"/>
                  </a:lnTo>
                  <a:lnTo>
                    <a:pt x="1251" y="1033"/>
                  </a:lnTo>
                  <a:lnTo>
                    <a:pt x="1243" y="1040"/>
                  </a:lnTo>
                  <a:lnTo>
                    <a:pt x="1236" y="1047"/>
                  </a:lnTo>
                  <a:lnTo>
                    <a:pt x="1228" y="1053"/>
                  </a:lnTo>
                  <a:lnTo>
                    <a:pt x="1246" y="1083"/>
                  </a:lnTo>
                  <a:lnTo>
                    <a:pt x="1265" y="1114"/>
                  </a:lnTo>
                  <a:lnTo>
                    <a:pt x="1283" y="1145"/>
                  </a:lnTo>
                  <a:lnTo>
                    <a:pt x="1302" y="1175"/>
                  </a:lnTo>
                  <a:lnTo>
                    <a:pt x="1320" y="1206"/>
                  </a:lnTo>
                  <a:lnTo>
                    <a:pt x="1340" y="1236"/>
                  </a:lnTo>
                  <a:lnTo>
                    <a:pt x="1360" y="1265"/>
                  </a:lnTo>
                  <a:lnTo>
                    <a:pt x="1382" y="1294"/>
                  </a:lnTo>
                  <a:lnTo>
                    <a:pt x="1392" y="1303"/>
                  </a:lnTo>
                  <a:lnTo>
                    <a:pt x="1402" y="1310"/>
                  </a:lnTo>
                  <a:lnTo>
                    <a:pt x="1414" y="1313"/>
                  </a:lnTo>
                  <a:lnTo>
                    <a:pt x="1425" y="1315"/>
                  </a:lnTo>
                  <a:lnTo>
                    <a:pt x="1439" y="1318"/>
                  </a:lnTo>
                  <a:lnTo>
                    <a:pt x="1452" y="1318"/>
                  </a:lnTo>
                  <a:lnTo>
                    <a:pt x="1465" y="1318"/>
                  </a:lnTo>
                  <a:lnTo>
                    <a:pt x="1478" y="1318"/>
                  </a:lnTo>
                  <a:lnTo>
                    <a:pt x="1546" y="1312"/>
                  </a:lnTo>
                  <a:lnTo>
                    <a:pt x="1546" y="1359"/>
                  </a:lnTo>
                  <a:lnTo>
                    <a:pt x="1481" y="1366"/>
                  </a:lnTo>
                  <a:lnTo>
                    <a:pt x="1471" y="1397"/>
                  </a:lnTo>
                  <a:lnTo>
                    <a:pt x="1462" y="1430"/>
                  </a:lnTo>
                  <a:lnTo>
                    <a:pt x="1453" y="1462"/>
                  </a:lnTo>
                  <a:lnTo>
                    <a:pt x="1447" y="1495"/>
                  </a:lnTo>
                  <a:lnTo>
                    <a:pt x="1441" y="1529"/>
                  </a:lnTo>
                  <a:lnTo>
                    <a:pt x="1438" y="1563"/>
                  </a:lnTo>
                  <a:lnTo>
                    <a:pt x="1438" y="1598"/>
                  </a:lnTo>
                  <a:lnTo>
                    <a:pt x="1439" y="1633"/>
                  </a:lnTo>
                  <a:lnTo>
                    <a:pt x="1441" y="1648"/>
                  </a:lnTo>
                  <a:lnTo>
                    <a:pt x="1445" y="1663"/>
                  </a:lnTo>
                  <a:lnTo>
                    <a:pt x="1447" y="1678"/>
                  </a:lnTo>
                  <a:lnTo>
                    <a:pt x="1447" y="1693"/>
                  </a:lnTo>
                  <a:lnTo>
                    <a:pt x="1432" y="1691"/>
                  </a:lnTo>
                  <a:lnTo>
                    <a:pt x="1416" y="1689"/>
                  </a:lnTo>
                  <a:lnTo>
                    <a:pt x="1401" y="1686"/>
                  </a:lnTo>
                  <a:lnTo>
                    <a:pt x="1385" y="1685"/>
                  </a:lnTo>
                  <a:lnTo>
                    <a:pt x="1369" y="1683"/>
                  </a:lnTo>
                  <a:lnTo>
                    <a:pt x="1354" y="1682"/>
                  </a:lnTo>
                  <a:lnTo>
                    <a:pt x="1337" y="1681"/>
                  </a:lnTo>
                  <a:lnTo>
                    <a:pt x="1321" y="1681"/>
                  </a:lnTo>
                  <a:lnTo>
                    <a:pt x="1305" y="1680"/>
                  </a:lnTo>
                  <a:lnTo>
                    <a:pt x="1289" y="1680"/>
                  </a:lnTo>
                  <a:lnTo>
                    <a:pt x="1273" y="1680"/>
                  </a:lnTo>
                  <a:lnTo>
                    <a:pt x="1257" y="1680"/>
                  </a:lnTo>
                  <a:lnTo>
                    <a:pt x="1241" y="1680"/>
                  </a:lnTo>
                  <a:lnTo>
                    <a:pt x="1225" y="1681"/>
                  </a:lnTo>
                  <a:lnTo>
                    <a:pt x="1208" y="1681"/>
                  </a:lnTo>
                  <a:lnTo>
                    <a:pt x="1192" y="1682"/>
                  </a:lnTo>
                  <a:lnTo>
                    <a:pt x="1169" y="1684"/>
                  </a:lnTo>
                  <a:lnTo>
                    <a:pt x="1147" y="1685"/>
                  </a:lnTo>
                  <a:lnTo>
                    <a:pt x="1125" y="1688"/>
                  </a:lnTo>
                  <a:lnTo>
                    <a:pt x="1104" y="1689"/>
                  </a:lnTo>
                  <a:lnTo>
                    <a:pt x="1082" y="1691"/>
                  </a:lnTo>
                  <a:lnTo>
                    <a:pt x="1060" y="1692"/>
                  </a:lnTo>
                  <a:lnTo>
                    <a:pt x="1038" y="1695"/>
                  </a:lnTo>
                  <a:lnTo>
                    <a:pt x="1016" y="1696"/>
                  </a:lnTo>
                  <a:lnTo>
                    <a:pt x="1018" y="1708"/>
                  </a:lnTo>
                  <a:lnTo>
                    <a:pt x="1022" y="1721"/>
                  </a:lnTo>
                  <a:lnTo>
                    <a:pt x="1025" y="1733"/>
                  </a:lnTo>
                  <a:lnTo>
                    <a:pt x="1029" y="1745"/>
                  </a:lnTo>
                  <a:lnTo>
                    <a:pt x="1033" y="1758"/>
                  </a:lnTo>
                  <a:lnTo>
                    <a:pt x="1039" y="1768"/>
                  </a:lnTo>
                  <a:lnTo>
                    <a:pt x="1047" y="1780"/>
                  </a:lnTo>
                  <a:lnTo>
                    <a:pt x="1057" y="1789"/>
                  </a:lnTo>
                  <a:lnTo>
                    <a:pt x="1076" y="1804"/>
                  </a:lnTo>
                  <a:lnTo>
                    <a:pt x="1094" y="1818"/>
                  </a:lnTo>
                  <a:lnTo>
                    <a:pt x="1114" y="1832"/>
                  </a:lnTo>
                  <a:lnTo>
                    <a:pt x="1133" y="1845"/>
                  </a:lnTo>
                  <a:lnTo>
                    <a:pt x="1152" y="1859"/>
                  </a:lnTo>
                  <a:lnTo>
                    <a:pt x="1170" y="1874"/>
                  </a:lnTo>
                  <a:lnTo>
                    <a:pt x="1186" y="1890"/>
                  </a:lnTo>
                  <a:lnTo>
                    <a:pt x="1201" y="1908"/>
                  </a:lnTo>
                  <a:lnTo>
                    <a:pt x="1212" y="1927"/>
                  </a:lnTo>
                  <a:lnTo>
                    <a:pt x="1215" y="1949"/>
                  </a:lnTo>
                  <a:lnTo>
                    <a:pt x="1215" y="1971"/>
                  </a:lnTo>
                  <a:lnTo>
                    <a:pt x="1212" y="1995"/>
                  </a:lnTo>
                  <a:lnTo>
                    <a:pt x="1207" y="2019"/>
                  </a:lnTo>
                  <a:lnTo>
                    <a:pt x="1203" y="2044"/>
                  </a:lnTo>
                  <a:lnTo>
                    <a:pt x="1199" y="2068"/>
                  </a:lnTo>
                  <a:lnTo>
                    <a:pt x="1199" y="2091"/>
                  </a:lnTo>
                  <a:lnTo>
                    <a:pt x="933" y="2091"/>
                  </a:lnTo>
                  <a:lnTo>
                    <a:pt x="930" y="2025"/>
                  </a:lnTo>
                  <a:lnTo>
                    <a:pt x="926" y="1960"/>
                  </a:lnTo>
                  <a:lnTo>
                    <a:pt x="924" y="1894"/>
                  </a:lnTo>
                  <a:lnTo>
                    <a:pt x="921" y="1829"/>
                  </a:lnTo>
                  <a:lnTo>
                    <a:pt x="920" y="1820"/>
                  </a:lnTo>
                  <a:lnTo>
                    <a:pt x="918" y="1812"/>
                  </a:lnTo>
                  <a:lnTo>
                    <a:pt x="913" y="1804"/>
                  </a:lnTo>
                  <a:lnTo>
                    <a:pt x="909" y="1797"/>
                  </a:lnTo>
                  <a:lnTo>
                    <a:pt x="903" y="1789"/>
                  </a:lnTo>
                  <a:lnTo>
                    <a:pt x="896" y="1782"/>
                  </a:lnTo>
                  <a:lnTo>
                    <a:pt x="889" y="1775"/>
                  </a:lnTo>
                  <a:lnTo>
                    <a:pt x="883" y="1768"/>
                  </a:lnTo>
                  <a:lnTo>
                    <a:pt x="867" y="1798"/>
                  </a:lnTo>
                  <a:lnTo>
                    <a:pt x="852" y="1829"/>
                  </a:lnTo>
                  <a:lnTo>
                    <a:pt x="837" y="1859"/>
                  </a:lnTo>
                  <a:lnTo>
                    <a:pt x="822" y="1890"/>
                  </a:lnTo>
                  <a:lnTo>
                    <a:pt x="809" y="1922"/>
                  </a:lnTo>
                  <a:lnTo>
                    <a:pt x="794" y="1953"/>
                  </a:lnTo>
                  <a:lnTo>
                    <a:pt x="780" y="1984"/>
                  </a:lnTo>
                  <a:lnTo>
                    <a:pt x="766" y="2015"/>
                  </a:lnTo>
                  <a:lnTo>
                    <a:pt x="758" y="1989"/>
                  </a:lnTo>
                  <a:lnTo>
                    <a:pt x="750" y="1964"/>
                  </a:lnTo>
                  <a:lnTo>
                    <a:pt x="742" y="1940"/>
                  </a:lnTo>
                  <a:lnTo>
                    <a:pt x="732" y="1915"/>
                  </a:lnTo>
                  <a:lnTo>
                    <a:pt x="722" y="1892"/>
                  </a:lnTo>
                  <a:lnTo>
                    <a:pt x="711" y="1867"/>
                  </a:lnTo>
                  <a:lnTo>
                    <a:pt x="697" y="1844"/>
                  </a:lnTo>
                  <a:lnTo>
                    <a:pt x="682" y="1822"/>
                  </a:lnTo>
                  <a:lnTo>
                    <a:pt x="667" y="1829"/>
                  </a:lnTo>
                  <a:lnTo>
                    <a:pt x="653" y="1837"/>
                  </a:lnTo>
                  <a:lnTo>
                    <a:pt x="638" y="1845"/>
                  </a:lnTo>
                  <a:lnTo>
                    <a:pt x="623" y="1854"/>
                  </a:lnTo>
                  <a:lnTo>
                    <a:pt x="609" y="1862"/>
                  </a:lnTo>
                  <a:lnTo>
                    <a:pt x="594" y="1871"/>
                  </a:lnTo>
                  <a:lnTo>
                    <a:pt x="580" y="1880"/>
                  </a:lnTo>
                  <a:lnTo>
                    <a:pt x="567" y="1890"/>
                  </a:lnTo>
                  <a:lnTo>
                    <a:pt x="553" y="1901"/>
                  </a:lnTo>
                  <a:lnTo>
                    <a:pt x="539" y="1911"/>
                  </a:lnTo>
                  <a:lnTo>
                    <a:pt x="525" y="1922"/>
                  </a:lnTo>
                  <a:lnTo>
                    <a:pt x="511" y="1933"/>
                  </a:lnTo>
                  <a:lnTo>
                    <a:pt x="499" y="1945"/>
                  </a:lnTo>
                  <a:lnTo>
                    <a:pt x="486" y="1956"/>
                  </a:lnTo>
                  <a:lnTo>
                    <a:pt x="473" y="1968"/>
                  </a:lnTo>
                  <a:lnTo>
                    <a:pt x="462" y="1980"/>
                  </a:lnTo>
                  <a:lnTo>
                    <a:pt x="450" y="1994"/>
                  </a:lnTo>
                  <a:lnTo>
                    <a:pt x="440" y="2010"/>
                  </a:lnTo>
                  <a:lnTo>
                    <a:pt x="429" y="2026"/>
                  </a:lnTo>
                  <a:lnTo>
                    <a:pt x="418" y="2042"/>
                  </a:lnTo>
                  <a:lnTo>
                    <a:pt x="406" y="2059"/>
                  </a:lnTo>
                  <a:lnTo>
                    <a:pt x="394" y="2071"/>
                  </a:lnTo>
                  <a:lnTo>
                    <a:pt x="379" y="2083"/>
                  </a:lnTo>
                  <a:lnTo>
                    <a:pt x="361" y="2091"/>
                  </a:lnTo>
                  <a:lnTo>
                    <a:pt x="308" y="2091"/>
                  </a:lnTo>
                  <a:lnTo>
                    <a:pt x="331" y="2069"/>
                  </a:lnTo>
                  <a:lnTo>
                    <a:pt x="351" y="2045"/>
                  </a:lnTo>
                  <a:lnTo>
                    <a:pt x="368" y="2019"/>
                  </a:lnTo>
                  <a:lnTo>
                    <a:pt x="384" y="1994"/>
                  </a:lnTo>
                  <a:lnTo>
                    <a:pt x="399" y="1969"/>
                  </a:lnTo>
                  <a:lnTo>
                    <a:pt x="417" y="1943"/>
                  </a:lnTo>
                  <a:lnTo>
                    <a:pt x="437" y="1920"/>
                  </a:lnTo>
                  <a:lnTo>
                    <a:pt x="461" y="1898"/>
                  </a:lnTo>
                  <a:lnTo>
                    <a:pt x="472" y="1889"/>
                  </a:lnTo>
                  <a:lnTo>
                    <a:pt x="485" y="1879"/>
                  </a:lnTo>
                  <a:lnTo>
                    <a:pt x="496" y="1870"/>
                  </a:lnTo>
                  <a:lnTo>
                    <a:pt x="509" y="1859"/>
                  </a:lnTo>
                  <a:lnTo>
                    <a:pt x="520" y="1849"/>
                  </a:lnTo>
                  <a:lnTo>
                    <a:pt x="532" y="1840"/>
                  </a:lnTo>
                  <a:lnTo>
                    <a:pt x="543" y="1828"/>
                  </a:lnTo>
                  <a:lnTo>
                    <a:pt x="556" y="1818"/>
                  </a:lnTo>
                  <a:lnTo>
                    <a:pt x="568" y="1807"/>
                  </a:lnTo>
                  <a:lnTo>
                    <a:pt x="579" y="1797"/>
                  </a:lnTo>
                  <a:lnTo>
                    <a:pt x="591" y="1787"/>
                  </a:lnTo>
                  <a:lnTo>
                    <a:pt x="602" y="1776"/>
                  </a:lnTo>
                  <a:lnTo>
                    <a:pt x="614" y="1765"/>
                  </a:lnTo>
                  <a:lnTo>
                    <a:pt x="625" y="1754"/>
                  </a:lnTo>
                  <a:lnTo>
                    <a:pt x="637" y="1744"/>
                  </a:lnTo>
                  <a:lnTo>
                    <a:pt x="648" y="1734"/>
                  </a:lnTo>
                  <a:lnTo>
                    <a:pt x="640" y="1716"/>
                  </a:lnTo>
                  <a:lnTo>
                    <a:pt x="636" y="1699"/>
                  </a:lnTo>
                  <a:lnTo>
                    <a:pt x="632" y="1681"/>
                  </a:lnTo>
                  <a:lnTo>
                    <a:pt x="631" y="1661"/>
                  </a:lnTo>
                  <a:lnTo>
                    <a:pt x="630" y="1643"/>
                  </a:lnTo>
                  <a:lnTo>
                    <a:pt x="626" y="1625"/>
                  </a:lnTo>
                  <a:lnTo>
                    <a:pt x="620" y="1609"/>
                  </a:lnTo>
                  <a:lnTo>
                    <a:pt x="609" y="1594"/>
                  </a:lnTo>
                  <a:lnTo>
                    <a:pt x="601" y="1586"/>
                  </a:lnTo>
                  <a:lnTo>
                    <a:pt x="593" y="1579"/>
                  </a:lnTo>
                  <a:lnTo>
                    <a:pt x="584" y="1571"/>
                  </a:lnTo>
                  <a:lnTo>
                    <a:pt x="575" y="1564"/>
                  </a:lnTo>
                  <a:lnTo>
                    <a:pt x="567" y="1556"/>
                  </a:lnTo>
                  <a:lnTo>
                    <a:pt x="557" y="1549"/>
                  </a:lnTo>
                  <a:lnTo>
                    <a:pt x="548" y="1542"/>
                  </a:lnTo>
                  <a:lnTo>
                    <a:pt x="540" y="1536"/>
                  </a:lnTo>
                  <a:lnTo>
                    <a:pt x="527" y="1525"/>
                  </a:lnTo>
                  <a:lnTo>
                    <a:pt x="514" y="1515"/>
                  </a:lnTo>
                  <a:lnTo>
                    <a:pt x="500" y="1504"/>
                  </a:lnTo>
                  <a:lnTo>
                    <a:pt x="486" y="1494"/>
                  </a:lnTo>
                  <a:lnTo>
                    <a:pt x="472" y="1484"/>
                  </a:lnTo>
                  <a:lnTo>
                    <a:pt x="458" y="1473"/>
                  </a:lnTo>
                  <a:lnTo>
                    <a:pt x="446" y="1463"/>
                  </a:lnTo>
                  <a:lnTo>
                    <a:pt x="432" y="1451"/>
                  </a:lnTo>
                  <a:lnTo>
                    <a:pt x="419" y="1440"/>
                  </a:lnTo>
                  <a:lnTo>
                    <a:pt x="408" y="1428"/>
                  </a:lnTo>
                  <a:lnTo>
                    <a:pt x="396" y="1416"/>
                  </a:lnTo>
                  <a:lnTo>
                    <a:pt x="386" y="1402"/>
                  </a:lnTo>
                  <a:lnTo>
                    <a:pt x="376" y="1389"/>
                  </a:lnTo>
                  <a:lnTo>
                    <a:pt x="367" y="1374"/>
                  </a:lnTo>
                  <a:lnTo>
                    <a:pt x="360" y="1359"/>
                  </a:lnTo>
                  <a:lnTo>
                    <a:pt x="355" y="1343"/>
                  </a:lnTo>
                  <a:lnTo>
                    <a:pt x="351" y="1333"/>
                  </a:lnTo>
                  <a:lnTo>
                    <a:pt x="349" y="1322"/>
                  </a:lnTo>
                  <a:lnTo>
                    <a:pt x="346" y="1312"/>
                  </a:lnTo>
                  <a:lnTo>
                    <a:pt x="343" y="1300"/>
                  </a:lnTo>
                  <a:lnTo>
                    <a:pt x="338" y="1291"/>
                  </a:lnTo>
                  <a:lnTo>
                    <a:pt x="333" y="1282"/>
                  </a:lnTo>
                  <a:lnTo>
                    <a:pt x="325" y="1275"/>
                  </a:lnTo>
                  <a:lnTo>
                    <a:pt x="314" y="1269"/>
                  </a:lnTo>
                  <a:lnTo>
                    <a:pt x="304" y="1266"/>
                  </a:lnTo>
                  <a:lnTo>
                    <a:pt x="293" y="1264"/>
                  </a:lnTo>
                  <a:lnTo>
                    <a:pt x="283" y="1260"/>
                  </a:lnTo>
                  <a:lnTo>
                    <a:pt x="274" y="1257"/>
                  </a:lnTo>
                  <a:lnTo>
                    <a:pt x="263" y="1253"/>
                  </a:lnTo>
                  <a:lnTo>
                    <a:pt x="255" y="1247"/>
                  </a:lnTo>
                  <a:lnTo>
                    <a:pt x="248" y="1241"/>
                  </a:lnTo>
                  <a:lnTo>
                    <a:pt x="243" y="1231"/>
                  </a:lnTo>
                  <a:lnTo>
                    <a:pt x="236" y="1204"/>
                  </a:lnTo>
                  <a:lnTo>
                    <a:pt x="231" y="1176"/>
                  </a:lnTo>
                  <a:lnTo>
                    <a:pt x="224" y="1148"/>
                  </a:lnTo>
                  <a:lnTo>
                    <a:pt x="209" y="1124"/>
                  </a:lnTo>
                  <a:lnTo>
                    <a:pt x="195" y="1110"/>
                  </a:lnTo>
                  <a:lnTo>
                    <a:pt x="182" y="1097"/>
                  </a:lnTo>
                  <a:lnTo>
                    <a:pt x="168" y="1083"/>
                  </a:lnTo>
                  <a:lnTo>
                    <a:pt x="156" y="1067"/>
                  </a:lnTo>
                  <a:lnTo>
                    <a:pt x="147" y="1052"/>
                  </a:lnTo>
                  <a:lnTo>
                    <a:pt x="140" y="1034"/>
                  </a:lnTo>
                  <a:lnTo>
                    <a:pt x="138" y="1016"/>
                  </a:lnTo>
                  <a:lnTo>
                    <a:pt x="140" y="996"/>
                  </a:lnTo>
                  <a:lnTo>
                    <a:pt x="146" y="982"/>
                  </a:lnTo>
                  <a:lnTo>
                    <a:pt x="153" y="970"/>
                  </a:lnTo>
                  <a:lnTo>
                    <a:pt x="157" y="957"/>
                  </a:lnTo>
                  <a:lnTo>
                    <a:pt x="154" y="943"/>
                  </a:lnTo>
                  <a:lnTo>
                    <a:pt x="141" y="924"/>
                  </a:lnTo>
                  <a:lnTo>
                    <a:pt x="126" y="904"/>
                  </a:lnTo>
                  <a:lnTo>
                    <a:pt x="113" y="885"/>
                  </a:lnTo>
                  <a:lnTo>
                    <a:pt x="98" y="865"/>
                  </a:lnTo>
                  <a:lnTo>
                    <a:pt x="84" y="845"/>
                  </a:lnTo>
                  <a:lnTo>
                    <a:pt x="71" y="826"/>
                  </a:lnTo>
                  <a:lnTo>
                    <a:pt x="61" y="805"/>
                  </a:lnTo>
                  <a:lnTo>
                    <a:pt x="51" y="783"/>
                  </a:lnTo>
                  <a:lnTo>
                    <a:pt x="42" y="756"/>
                  </a:lnTo>
                  <a:lnTo>
                    <a:pt x="33" y="728"/>
                  </a:lnTo>
                  <a:lnTo>
                    <a:pt x="24" y="699"/>
                  </a:lnTo>
                  <a:lnTo>
                    <a:pt x="17" y="670"/>
                  </a:lnTo>
                  <a:lnTo>
                    <a:pt x="10" y="641"/>
                  </a:lnTo>
                  <a:lnTo>
                    <a:pt x="4" y="611"/>
                  </a:lnTo>
                  <a:lnTo>
                    <a:pt x="1" y="580"/>
                  </a:lnTo>
                  <a:lnTo>
                    <a:pt x="0" y="549"/>
                  </a:lnTo>
                  <a:lnTo>
                    <a:pt x="3" y="518"/>
                  </a:lnTo>
                  <a:lnTo>
                    <a:pt x="13" y="489"/>
                  </a:lnTo>
                  <a:lnTo>
                    <a:pt x="26" y="462"/>
                  </a:lnTo>
                  <a:lnTo>
                    <a:pt x="40" y="434"/>
                  </a:lnTo>
                  <a:lnTo>
                    <a:pt x="51" y="406"/>
                  </a:lnTo>
                  <a:lnTo>
                    <a:pt x="58" y="378"/>
                  </a:lnTo>
                  <a:lnTo>
                    <a:pt x="58" y="348"/>
                  </a:lnTo>
                  <a:lnTo>
                    <a:pt x="48" y="315"/>
                  </a:lnTo>
                  <a:lnTo>
                    <a:pt x="40" y="290"/>
                  </a:lnTo>
                  <a:lnTo>
                    <a:pt x="39" y="266"/>
                  </a:lnTo>
                  <a:lnTo>
                    <a:pt x="43" y="243"/>
                  </a:lnTo>
                  <a:lnTo>
                    <a:pt x="53" y="221"/>
                  </a:lnTo>
                  <a:lnTo>
                    <a:pt x="64" y="199"/>
                  </a:lnTo>
                  <a:lnTo>
                    <a:pt x="78" y="178"/>
                  </a:lnTo>
                  <a:lnTo>
                    <a:pt x="93" y="159"/>
                  </a:lnTo>
                  <a:lnTo>
                    <a:pt x="108" y="140"/>
                  </a:lnTo>
                  <a:lnTo>
                    <a:pt x="125" y="118"/>
                  </a:lnTo>
                  <a:lnTo>
                    <a:pt x="145" y="99"/>
                  </a:lnTo>
                  <a:lnTo>
                    <a:pt x="164" y="81"/>
                  </a:lnTo>
                  <a:lnTo>
                    <a:pt x="185" y="67"/>
                  </a:lnTo>
                  <a:lnTo>
                    <a:pt x="208" y="53"/>
                  </a:lnTo>
                  <a:lnTo>
                    <a:pt x="230" y="41"/>
                  </a:lnTo>
                  <a:lnTo>
                    <a:pt x="254" y="31"/>
                  </a:lnTo>
                  <a:lnTo>
                    <a:pt x="278" y="23"/>
                  </a:lnTo>
                  <a:lnTo>
                    <a:pt x="304" y="16"/>
                  </a:lnTo>
                  <a:lnTo>
                    <a:pt x="330" y="10"/>
                  </a:lnTo>
                  <a:lnTo>
                    <a:pt x="357" y="5"/>
                  </a:lnTo>
                  <a:lnTo>
                    <a:pt x="383" y="3"/>
                  </a:lnTo>
                  <a:lnTo>
                    <a:pt x="411" y="1"/>
                  </a:lnTo>
                  <a:lnTo>
                    <a:pt x="439" y="0"/>
                  </a:lnTo>
                  <a:lnTo>
                    <a:pt x="466" y="0"/>
                  </a:lnTo>
                  <a:lnTo>
                    <a:pt x="494" y="1"/>
                  </a:lnTo>
                  <a:lnTo>
                    <a:pt x="504" y="2"/>
                  </a:lnTo>
                  <a:lnTo>
                    <a:pt x="515" y="4"/>
                  </a:lnTo>
                  <a:lnTo>
                    <a:pt x="525" y="7"/>
                  </a:lnTo>
                  <a:lnTo>
                    <a:pt x="534" y="9"/>
                  </a:lnTo>
                  <a:lnTo>
                    <a:pt x="543" y="11"/>
                  </a:lnTo>
                  <a:lnTo>
                    <a:pt x="554" y="14"/>
                  </a:lnTo>
                  <a:lnTo>
                    <a:pt x="564" y="15"/>
                  </a:lnTo>
                  <a:lnTo>
                    <a:pt x="57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p:cNvSpPr>
              <a:spLocks/>
            </p:cNvSpPr>
            <p:nvPr/>
          </p:nvSpPr>
          <p:spPr bwMode="auto">
            <a:xfrm>
              <a:off x="1609" y="2291"/>
              <a:ext cx="608" cy="689"/>
            </a:xfrm>
            <a:custGeom>
              <a:avLst/>
              <a:gdLst>
                <a:gd name="T0" fmla="*/ 693 w 1216"/>
                <a:gd name="T1" fmla="*/ 114 h 1379"/>
                <a:gd name="T2" fmla="*/ 729 w 1216"/>
                <a:gd name="T3" fmla="*/ 217 h 1379"/>
                <a:gd name="T4" fmla="*/ 775 w 1216"/>
                <a:gd name="T5" fmla="*/ 278 h 1379"/>
                <a:gd name="T6" fmla="*/ 799 w 1216"/>
                <a:gd name="T7" fmla="*/ 368 h 1379"/>
                <a:gd name="T8" fmla="*/ 878 w 1216"/>
                <a:gd name="T9" fmla="*/ 454 h 1379"/>
                <a:gd name="T10" fmla="*/ 901 w 1216"/>
                <a:gd name="T11" fmla="*/ 558 h 1379"/>
                <a:gd name="T12" fmla="*/ 954 w 1216"/>
                <a:gd name="T13" fmla="*/ 610 h 1379"/>
                <a:gd name="T14" fmla="*/ 996 w 1216"/>
                <a:gd name="T15" fmla="*/ 559 h 1379"/>
                <a:gd name="T16" fmla="*/ 1030 w 1216"/>
                <a:gd name="T17" fmla="*/ 490 h 1379"/>
                <a:gd name="T18" fmla="*/ 1073 w 1216"/>
                <a:gd name="T19" fmla="*/ 501 h 1379"/>
                <a:gd name="T20" fmla="*/ 1074 w 1216"/>
                <a:gd name="T21" fmla="*/ 620 h 1379"/>
                <a:gd name="T22" fmla="*/ 1088 w 1216"/>
                <a:gd name="T23" fmla="*/ 736 h 1379"/>
                <a:gd name="T24" fmla="*/ 1065 w 1216"/>
                <a:gd name="T25" fmla="*/ 799 h 1379"/>
                <a:gd name="T26" fmla="*/ 1009 w 1216"/>
                <a:gd name="T27" fmla="*/ 793 h 1379"/>
                <a:gd name="T28" fmla="*/ 1080 w 1216"/>
                <a:gd name="T29" fmla="*/ 894 h 1379"/>
                <a:gd name="T30" fmla="*/ 1140 w 1216"/>
                <a:gd name="T31" fmla="*/ 1001 h 1379"/>
                <a:gd name="T32" fmla="*/ 1202 w 1216"/>
                <a:gd name="T33" fmla="*/ 1109 h 1379"/>
                <a:gd name="T34" fmla="*/ 1156 w 1216"/>
                <a:gd name="T35" fmla="*/ 1187 h 1379"/>
                <a:gd name="T36" fmla="*/ 1079 w 1216"/>
                <a:gd name="T37" fmla="*/ 1262 h 1379"/>
                <a:gd name="T38" fmla="*/ 995 w 1216"/>
                <a:gd name="T39" fmla="*/ 1318 h 1379"/>
                <a:gd name="T40" fmla="*/ 974 w 1216"/>
                <a:gd name="T41" fmla="*/ 1219 h 1379"/>
                <a:gd name="T42" fmla="*/ 1024 w 1216"/>
                <a:gd name="T43" fmla="*/ 1044 h 1379"/>
                <a:gd name="T44" fmla="*/ 990 w 1216"/>
                <a:gd name="T45" fmla="*/ 932 h 1379"/>
                <a:gd name="T46" fmla="*/ 976 w 1216"/>
                <a:gd name="T47" fmla="*/ 1097 h 1379"/>
                <a:gd name="T48" fmla="*/ 920 w 1216"/>
                <a:gd name="T49" fmla="*/ 1167 h 1379"/>
                <a:gd name="T50" fmla="*/ 879 w 1216"/>
                <a:gd name="T51" fmla="*/ 1247 h 1379"/>
                <a:gd name="T52" fmla="*/ 802 w 1216"/>
                <a:gd name="T53" fmla="*/ 1288 h 1379"/>
                <a:gd name="T54" fmla="*/ 711 w 1216"/>
                <a:gd name="T55" fmla="*/ 1310 h 1379"/>
                <a:gd name="T56" fmla="*/ 624 w 1216"/>
                <a:gd name="T57" fmla="*/ 1342 h 1379"/>
                <a:gd name="T58" fmla="*/ 537 w 1216"/>
                <a:gd name="T59" fmla="*/ 1378 h 1379"/>
                <a:gd name="T60" fmla="*/ 507 w 1216"/>
                <a:gd name="T61" fmla="*/ 1370 h 1379"/>
                <a:gd name="T62" fmla="*/ 463 w 1216"/>
                <a:gd name="T63" fmla="*/ 1336 h 1379"/>
                <a:gd name="T64" fmla="*/ 393 w 1216"/>
                <a:gd name="T65" fmla="*/ 1279 h 1379"/>
                <a:gd name="T66" fmla="*/ 326 w 1216"/>
                <a:gd name="T67" fmla="*/ 1219 h 1379"/>
                <a:gd name="T68" fmla="*/ 256 w 1216"/>
                <a:gd name="T69" fmla="*/ 1135 h 1379"/>
                <a:gd name="T70" fmla="*/ 167 w 1216"/>
                <a:gd name="T71" fmla="*/ 968 h 1379"/>
                <a:gd name="T72" fmla="*/ 141 w 1216"/>
                <a:gd name="T73" fmla="*/ 952 h 1379"/>
                <a:gd name="T74" fmla="*/ 174 w 1216"/>
                <a:gd name="T75" fmla="*/ 1026 h 1379"/>
                <a:gd name="T76" fmla="*/ 107 w 1216"/>
                <a:gd name="T77" fmla="*/ 929 h 1379"/>
                <a:gd name="T78" fmla="*/ 51 w 1216"/>
                <a:gd name="T79" fmla="*/ 849 h 1379"/>
                <a:gd name="T80" fmla="*/ 73 w 1216"/>
                <a:gd name="T81" fmla="*/ 819 h 1379"/>
                <a:gd name="T82" fmla="*/ 115 w 1216"/>
                <a:gd name="T83" fmla="*/ 882 h 1379"/>
                <a:gd name="T84" fmla="*/ 110 w 1216"/>
                <a:gd name="T85" fmla="*/ 829 h 1379"/>
                <a:gd name="T86" fmla="*/ 84 w 1216"/>
                <a:gd name="T87" fmla="*/ 744 h 1379"/>
                <a:gd name="T88" fmla="*/ 47 w 1216"/>
                <a:gd name="T89" fmla="*/ 638 h 1379"/>
                <a:gd name="T90" fmla="*/ 20 w 1216"/>
                <a:gd name="T91" fmla="*/ 532 h 1379"/>
                <a:gd name="T92" fmla="*/ 13 w 1216"/>
                <a:gd name="T93" fmla="*/ 424 h 1379"/>
                <a:gd name="T94" fmla="*/ 13 w 1216"/>
                <a:gd name="T95" fmla="*/ 317 h 1379"/>
                <a:gd name="T96" fmla="*/ 53 w 1216"/>
                <a:gd name="T97" fmla="*/ 231 h 1379"/>
                <a:gd name="T98" fmla="*/ 74 w 1216"/>
                <a:gd name="T99" fmla="*/ 174 h 1379"/>
                <a:gd name="T100" fmla="*/ 139 w 1216"/>
                <a:gd name="T101" fmla="*/ 195 h 1379"/>
                <a:gd name="T102" fmla="*/ 204 w 1216"/>
                <a:gd name="T103" fmla="*/ 210 h 1379"/>
                <a:gd name="T104" fmla="*/ 280 w 1216"/>
                <a:gd name="T105" fmla="*/ 205 h 1379"/>
                <a:gd name="T106" fmla="*/ 372 w 1216"/>
                <a:gd name="T107" fmla="*/ 173 h 1379"/>
                <a:gd name="T108" fmla="*/ 455 w 1216"/>
                <a:gd name="T109" fmla="*/ 104 h 1379"/>
                <a:gd name="T110" fmla="*/ 525 w 1216"/>
                <a:gd name="T111" fmla="*/ 21 h 1379"/>
                <a:gd name="T112" fmla="*/ 614 w 1216"/>
                <a:gd name="T113" fmla="*/ 2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6" h="1379">
                  <a:moveTo>
                    <a:pt x="681" y="20"/>
                  </a:moveTo>
                  <a:lnTo>
                    <a:pt x="688" y="42"/>
                  </a:lnTo>
                  <a:lnTo>
                    <a:pt x="692" y="66"/>
                  </a:lnTo>
                  <a:lnTo>
                    <a:pt x="693" y="90"/>
                  </a:lnTo>
                  <a:lnTo>
                    <a:pt x="693" y="114"/>
                  </a:lnTo>
                  <a:lnTo>
                    <a:pt x="694" y="140"/>
                  </a:lnTo>
                  <a:lnTo>
                    <a:pt x="697" y="163"/>
                  </a:lnTo>
                  <a:lnTo>
                    <a:pt x="705" y="185"/>
                  </a:lnTo>
                  <a:lnTo>
                    <a:pt x="718" y="205"/>
                  </a:lnTo>
                  <a:lnTo>
                    <a:pt x="729" y="217"/>
                  </a:lnTo>
                  <a:lnTo>
                    <a:pt x="739" y="228"/>
                  </a:lnTo>
                  <a:lnTo>
                    <a:pt x="749" y="240"/>
                  </a:lnTo>
                  <a:lnTo>
                    <a:pt x="758" y="252"/>
                  </a:lnTo>
                  <a:lnTo>
                    <a:pt x="768" y="264"/>
                  </a:lnTo>
                  <a:lnTo>
                    <a:pt x="775" y="278"/>
                  </a:lnTo>
                  <a:lnTo>
                    <a:pt x="779" y="292"/>
                  </a:lnTo>
                  <a:lnTo>
                    <a:pt x="783" y="307"/>
                  </a:lnTo>
                  <a:lnTo>
                    <a:pt x="786" y="327"/>
                  </a:lnTo>
                  <a:lnTo>
                    <a:pt x="791" y="348"/>
                  </a:lnTo>
                  <a:lnTo>
                    <a:pt x="799" y="368"/>
                  </a:lnTo>
                  <a:lnTo>
                    <a:pt x="809" y="385"/>
                  </a:lnTo>
                  <a:lnTo>
                    <a:pt x="825" y="403"/>
                  </a:lnTo>
                  <a:lnTo>
                    <a:pt x="843" y="420"/>
                  </a:lnTo>
                  <a:lnTo>
                    <a:pt x="861" y="437"/>
                  </a:lnTo>
                  <a:lnTo>
                    <a:pt x="878" y="454"/>
                  </a:lnTo>
                  <a:lnTo>
                    <a:pt x="892" y="473"/>
                  </a:lnTo>
                  <a:lnTo>
                    <a:pt x="903" y="493"/>
                  </a:lnTo>
                  <a:lnTo>
                    <a:pt x="906" y="516"/>
                  </a:lnTo>
                  <a:lnTo>
                    <a:pt x="903" y="542"/>
                  </a:lnTo>
                  <a:lnTo>
                    <a:pt x="901" y="558"/>
                  </a:lnTo>
                  <a:lnTo>
                    <a:pt x="906" y="570"/>
                  </a:lnTo>
                  <a:lnTo>
                    <a:pt x="914" y="582"/>
                  </a:lnTo>
                  <a:lnTo>
                    <a:pt x="926" y="592"/>
                  </a:lnTo>
                  <a:lnTo>
                    <a:pt x="939" y="602"/>
                  </a:lnTo>
                  <a:lnTo>
                    <a:pt x="954" y="610"/>
                  </a:lnTo>
                  <a:lnTo>
                    <a:pt x="968" y="618"/>
                  </a:lnTo>
                  <a:lnTo>
                    <a:pt x="980" y="625"/>
                  </a:lnTo>
                  <a:lnTo>
                    <a:pt x="990" y="625"/>
                  </a:lnTo>
                  <a:lnTo>
                    <a:pt x="994" y="592"/>
                  </a:lnTo>
                  <a:lnTo>
                    <a:pt x="996" y="559"/>
                  </a:lnTo>
                  <a:lnTo>
                    <a:pt x="999" y="527"/>
                  </a:lnTo>
                  <a:lnTo>
                    <a:pt x="1004" y="496"/>
                  </a:lnTo>
                  <a:lnTo>
                    <a:pt x="1012" y="493"/>
                  </a:lnTo>
                  <a:lnTo>
                    <a:pt x="1021" y="491"/>
                  </a:lnTo>
                  <a:lnTo>
                    <a:pt x="1030" y="490"/>
                  </a:lnTo>
                  <a:lnTo>
                    <a:pt x="1041" y="489"/>
                  </a:lnTo>
                  <a:lnTo>
                    <a:pt x="1050" y="489"/>
                  </a:lnTo>
                  <a:lnTo>
                    <a:pt x="1059" y="491"/>
                  </a:lnTo>
                  <a:lnTo>
                    <a:pt x="1066" y="494"/>
                  </a:lnTo>
                  <a:lnTo>
                    <a:pt x="1073" y="501"/>
                  </a:lnTo>
                  <a:lnTo>
                    <a:pt x="1085" y="524"/>
                  </a:lnTo>
                  <a:lnTo>
                    <a:pt x="1088" y="547"/>
                  </a:lnTo>
                  <a:lnTo>
                    <a:pt x="1087" y="572"/>
                  </a:lnTo>
                  <a:lnTo>
                    <a:pt x="1081" y="596"/>
                  </a:lnTo>
                  <a:lnTo>
                    <a:pt x="1074" y="620"/>
                  </a:lnTo>
                  <a:lnTo>
                    <a:pt x="1068" y="644"/>
                  </a:lnTo>
                  <a:lnTo>
                    <a:pt x="1066" y="668"/>
                  </a:lnTo>
                  <a:lnTo>
                    <a:pt x="1070" y="693"/>
                  </a:lnTo>
                  <a:lnTo>
                    <a:pt x="1078" y="715"/>
                  </a:lnTo>
                  <a:lnTo>
                    <a:pt x="1088" y="736"/>
                  </a:lnTo>
                  <a:lnTo>
                    <a:pt x="1093" y="759"/>
                  </a:lnTo>
                  <a:lnTo>
                    <a:pt x="1089" y="782"/>
                  </a:lnTo>
                  <a:lnTo>
                    <a:pt x="1083" y="792"/>
                  </a:lnTo>
                  <a:lnTo>
                    <a:pt x="1075" y="797"/>
                  </a:lnTo>
                  <a:lnTo>
                    <a:pt x="1065" y="799"/>
                  </a:lnTo>
                  <a:lnTo>
                    <a:pt x="1055" y="797"/>
                  </a:lnTo>
                  <a:lnTo>
                    <a:pt x="1043" y="795"/>
                  </a:lnTo>
                  <a:lnTo>
                    <a:pt x="1032" y="793"/>
                  </a:lnTo>
                  <a:lnTo>
                    <a:pt x="1019" y="792"/>
                  </a:lnTo>
                  <a:lnTo>
                    <a:pt x="1009" y="793"/>
                  </a:lnTo>
                  <a:lnTo>
                    <a:pt x="1025" y="812"/>
                  </a:lnTo>
                  <a:lnTo>
                    <a:pt x="1039" y="832"/>
                  </a:lnTo>
                  <a:lnTo>
                    <a:pt x="1053" y="853"/>
                  </a:lnTo>
                  <a:lnTo>
                    <a:pt x="1066" y="874"/>
                  </a:lnTo>
                  <a:lnTo>
                    <a:pt x="1080" y="894"/>
                  </a:lnTo>
                  <a:lnTo>
                    <a:pt x="1093" y="915"/>
                  </a:lnTo>
                  <a:lnTo>
                    <a:pt x="1104" y="937"/>
                  </a:lnTo>
                  <a:lnTo>
                    <a:pt x="1117" y="958"/>
                  </a:lnTo>
                  <a:lnTo>
                    <a:pt x="1128" y="980"/>
                  </a:lnTo>
                  <a:lnTo>
                    <a:pt x="1140" y="1001"/>
                  </a:lnTo>
                  <a:lnTo>
                    <a:pt x="1153" y="1023"/>
                  </a:lnTo>
                  <a:lnTo>
                    <a:pt x="1164" y="1044"/>
                  </a:lnTo>
                  <a:lnTo>
                    <a:pt x="1177" y="1066"/>
                  </a:lnTo>
                  <a:lnTo>
                    <a:pt x="1189" y="1088"/>
                  </a:lnTo>
                  <a:lnTo>
                    <a:pt x="1202" y="1109"/>
                  </a:lnTo>
                  <a:lnTo>
                    <a:pt x="1216" y="1129"/>
                  </a:lnTo>
                  <a:lnTo>
                    <a:pt x="1201" y="1143"/>
                  </a:lnTo>
                  <a:lnTo>
                    <a:pt x="1186" y="1157"/>
                  </a:lnTo>
                  <a:lnTo>
                    <a:pt x="1171" y="1172"/>
                  </a:lnTo>
                  <a:lnTo>
                    <a:pt x="1156" y="1187"/>
                  </a:lnTo>
                  <a:lnTo>
                    <a:pt x="1141" y="1202"/>
                  </a:lnTo>
                  <a:lnTo>
                    <a:pt x="1126" y="1218"/>
                  </a:lnTo>
                  <a:lnTo>
                    <a:pt x="1110" y="1233"/>
                  </a:lnTo>
                  <a:lnTo>
                    <a:pt x="1095" y="1247"/>
                  </a:lnTo>
                  <a:lnTo>
                    <a:pt x="1079" y="1262"/>
                  </a:lnTo>
                  <a:lnTo>
                    <a:pt x="1063" y="1274"/>
                  </a:lnTo>
                  <a:lnTo>
                    <a:pt x="1047" y="1287"/>
                  </a:lnTo>
                  <a:lnTo>
                    <a:pt x="1030" y="1299"/>
                  </a:lnTo>
                  <a:lnTo>
                    <a:pt x="1012" y="1309"/>
                  </a:lnTo>
                  <a:lnTo>
                    <a:pt x="995" y="1318"/>
                  </a:lnTo>
                  <a:lnTo>
                    <a:pt x="976" y="1325"/>
                  </a:lnTo>
                  <a:lnTo>
                    <a:pt x="957" y="1331"/>
                  </a:lnTo>
                  <a:lnTo>
                    <a:pt x="952" y="1291"/>
                  </a:lnTo>
                  <a:lnTo>
                    <a:pt x="959" y="1254"/>
                  </a:lnTo>
                  <a:lnTo>
                    <a:pt x="974" y="1219"/>
                  </a:lnTo>
                  <a:lnTo>
                    <a:pt x="991" y="1186"/>
                  </a:lnTo>
                  <a:lnTo>
                    <a:pt x="1009" y="1153"/>
                  </a:lnTo>
                  <a:lnTo>
                    <a:pt x="1022" y="1119"/>
                  </a:lnTo>
                  <a:lnTo>
                    <a:pt x="1029" y="1083"/>
                  </a:lnTo>
                  <a:lnTo>
                    <a:pt x="1024" y="1044"/>
                  </a:lnTo>
                  <a:lnTo>
                    <a:pt x="1017" y="1007"/>
                  </a:lnTo>
                  <a:lnTo>
                    <a:pt x="1012" y="969"/>
                  </a:lnTo>
                  <a:lnTo>
                    <a:pt x="1010" y="931"/>
                  </a:lnTo>
                  <a:lnTo>
                    <a:pt x="1004" y="893"/>
                  </a:lnTo>
                  <a:lnTo>
                    <a:pt x="990" y="932"/>
                  </a:lnTo>
                  <a:lnTo>
                    <a:pt x="986" y="976"/>
                  </a:lnTo>
                  <a:lnTo>
                    <a:pt x="984" y="1020"/>
                  </a:lnTo>
                  <a:lnTo>
                    <a:pt x="984" y="1064"/>
                  </a:lnTo>
                  <a:lnTo>
                    <a:pt x="982" y="1081"/>
                  </a:lnTo>
                  <a:lnTo>
                    <a:pt x="976" y="1097"/>
                  </a:lnTo>
                  <a:lnTo>
                    <a:pt x="967" y="1112"/>
                  </a:lnTo>
                  <a:lnTo>
                    <a:pt x="956" y="1126"/>
                  </a:lnTo>
                  <a:lnTo>
                    <a:pt x="943" y="1140"/>
                  </a:lnTo>
                  <a:lnTo>
                    <a:pt x="930" y="1153"/>
                  </a:lnTo>
                  <a:lnTo>
                    <a:pt x="920" y="1167"/>
                  </a:lnTo>
                  <a:lnTo>
                    <a:pt x="911" y="1182"/>
                  </a:lnTo>
                  <a:lnTo>
                    <a:pt x="904" y="1197"/>
                  </a:lnTo>
                  <a:lnTo>
                    <a:pt x="897" y="1215"/>
                  </a:lnTo>
                  <a:lnTo>
                    <a:pt x="889" y="1231"/>
                  </a:lnTo>
                  <a:lnTo>
                    <a:pt x="879" y="1247"/>
                  </a:lnTo>
                  <a:lnTo>
                    <a:pt x="869" y="1261"/>
                  </a:lnTo>
                  <a:lnTo>
                    <a:pt x="856" y="1273"/>
                  </a:lnTo>
                  <a:lnTo>
                    <a:pt x="840" y="1281"/>
                  </a:lnTo>
                  <a:lnTo>
                    <a:pt x="822" y="1286"/>
                  </a:lnTo>
                  <a:lnTo>
                    <a:pt x="802" y="1288"/>
                  </a:lnTo>
                  <a:lnTo>
                    <a:pt x="784" y="1292"/>
                  </a:lnTo>
                  <a:lnTo>
                    <a:pt x="765" y="1295"/>
                  </a:lnTo>
                  <a:lnTo>
                    <a:pt x="747" y="1300"/>
                  </a:lnTo>
                  <a:lnTo>
                    <a:pt x="729" y="1304"/>
                  </a:lnTo>
                  <a:lnTo>
                    <a:pt x="711" y="1310"/>
                  </a:lnTo>
                  <a:lnTo>
                    <a:pt x="693" y="1316"/>
                  </a:lnTo>
                  <a:lnTo>
                    <a:pt x="676" y="1322"/>
                  </a:lnTo>
                  <a:lnTo>
                    <a:pt x="658" y="1329"/>
                  </a:lnTo>
                  <a:lnTo>
                    <a:pt x="641" y="1336"/>
                  </a:lnTo>
                  <a:lnTo>
                    <a:pt x="624" y="1342"/>
                  </a:lnTo>
                  <a:lnTo>
                    <a:pt x="606" y="1349"/>
                  </a:lnTo>
                  <a:lnTo>
                    <a:pt x="589" y="1356"/>
                  </a:lnTo>
                  <a:lnTo>
                    <a:pt x="572" y="1363"/>
                  </a:lnTo>
                  <a:lnTo>
                    <a:pt x="555" y="1371"/>
                  </a:lnTo>
                  <a:lnTo>
                    <a:pt x="537" y="1378"/>
                  </a:lnTo>
                  <a:lnTo>
                    <a:pt x="530" y="1379"/>
                  </a:lnTo>
                  <a:lnTo>
                    <a:pt x="525" y="1379"/>
                  </a:lnTo>
                  <a:lnTo>
                    <a:pt x="519" y="1377"/>
                  </a:lnTo>
                  <a:lnTo>
                    <a:pt x="513" y="1375"/>
                  </a:lnTo>
                  <a:lnTo>
                    <a:pt x="507" y="1370"/>
                  </a:lnTo>
                  <a:lnTo>
                    <a:pt x="502" y="1365"/>
                  </a:lnTo>
                  <a:lnTo>
                    <a:pt x="497" y="1362"/>
                  </a:lnTo>
                  <a:lnTo>
                    <a:pt x="491" y="1357"/>
                  </a:lnTo>
                  <a:lnTo>
                    <a:pt x="477" y="1346"/>
                  </a:lnTo>
                  <a:lnTo>
                    <a:pt x="463" y="1336"/>
                  </a:lnTo>
                  <a:lnTo>
                    <a:pt x="450" y="1324"/>
                  </a:lnTo>
                  <a:lnTo>
                    <a:pt x="436" y="1314"/>
                  </a:lnTo>
                  <a:lnTo>
                    <a:pt x="421" y="1302"/>
                  </a:lnTo>
                  <a:lnTo>
                    <a:pt x="407" y="1291"/>
                  </a:lnTo>
                  <a:lnTo>
                    <a:pt x="393" y="1279"/>
                  </a:lnTo>
                  <a:lnTo>
                    <a:pt x="379" y="1268"/>
                  </a:lnTo>
                  <a:lnTo>
                    <a:pt x="367" y="1256"/>
                  </a:lnTo>
                  <a:lnTo>
                    <a:pt x="353" y="1243"/>
                  </a:lnTo>
                  <a:lnTo>
                    <a:pt x="340" y="1232"/>
                  </a:lnTo>
                  <a:lnTo>
                    <a:pt x="326" y="1219"/>
                  </a:lnTo>
                  <a:lnTo>
                    <a:pt x="314" y="1206"/>
                  </a:lnTo>
                  <a:lnTo>
                    <a:pt x="302" y="1193"/>
                  </a:lnTo>
                  <a:lnTo>
                    <a:pt x="289" y="1180"/>
                  </a:lnTo>
                  <a:lnTo>
                    <a:pt x="278" y="1166"/>
                  </a:lnTo>
                  <a:lnTo>
                    <a:pt x="256" y="1135"/>
                  </a:lnTo>
                  <a:lnTo>
                    <a:pt x="238" y="1103"/>
                  </a:lnTo>
                  <a:lnTo>
                    <a:pt x="220" y="1069"/>
                  </a:lnTo>
                  <a:lnTo>
                    <a:pt x="203" y="1035"/>
                  </a:lnTo>
                  <a:lnTo>
                    <a:pt x="186" y="1000"/>
                  </a:lnTo>
                  <a:lnTo>
                    <a:pt x="167" y="968"/>
                  </a:lnTo>
                  <a:lnTo>
                    <a:pt x="145" y="937"/>
                  </a:lnTo>
                  <a:lnTo>
                    <a:pt x="120" y="908"/>
                  </a:lnTo>
                  <a:lnTo>
                    <a:pt x="127" y="923"/>
                  </a:lnTo>
                  <a:lnTo>
                    <a:pt x="134" y="937"/>
                  </a:lnTo>
                  <a:lnTo>
                    <a:pt x="141" y="952"/>
                  </a:lnTo>
                  <a:lnTo>
                    <a:pt x="148" y="967"/>
                  </a:lnTo>
                  <a:lnTo>
                    <a:pt x="155" y="982"/>
                  </a:lnTo>
                  <a:lnTo>
                    <a:pt x="162" y="996"/>
                  </a:lnTo>
                  <a:lnTo>
                    <a:pt x="168" y="1011"/>
                  </a:lnTo>
                  <a:lnTo>
                    <a:pt x="174" y="1026"/>
                  </a:lnTo>
                  <a:lnTo>
                    <a:pt x="136" y="1000"/>
                  </a:lnTo>
                  <a:lnTo>
                    <a:pt x="132" y="981"/>
                  </a:lnTo>
                  <a:lnTo>
                    <a:pt x="125" y="963"/>
                  </a:lnTo>
                  <a:lnTo>
                    <a:pt x="117" y="945"/>
                  </a:lnTo>
                  <a:lnTo>
                    <a:pt x="107" y="929"/>
                  </a:lnTo>
                  <a:lnTo>
                    <a:pt x="96" y="912"/>
                  </a:lnTo>
                  <a:lnTo>
                    <a:pt x="84" y="895"/>
                  </a:lnTo>
                  <a:lnTo>
                    <a:pt x="72" y="880"/>
                  </a:lnTo>
                  <a:lnTo>
                    <a:pt x="58" y="864"/>
                  </a:lnTo>
                  <a:lnTo>
                    <a:pt x="51" y="849"/>
                  </a:lnTo>
                  <a:lnTo>
                    <a:pt x="50" y="833"/>
                  </a:lnTo>
                  <a:lnTo>
                    <a:pt x="50" y="816"/>
                  </a:lnTo>
                  <a:lnTo>
                    <a:pt x="49" y="800"/>
                  </a:lnTo>
                  <a:lnTo>
                    <a:pt x="62" y="809"/>
                  </a:lnTo>
                  <a:lnTo>
                    <a:pt x="73" y="819"/>
                  </a:lnTo>
                  <a:lnTo>
                    <a:pt x="82" y="831"/>
                  </a:lnTo>
                  <a:lnTo>
                    <a:pt x="91" y="844"/>
                  </a:lnTo>
                  <a:lnTo>
                    <a:pt x="98" y="856"/>
                  </a:lnTo>
                  <a:lnTo>
                    <a:pt x="106" y="869"/>
                  </a:lnTo>
                  <a:lnTo>
                    <a:pt x="115" y="882"/>
                  </a:lnTo>
                  <a:lnTo>
                    <a:pt x="126" y="892"/>
                  </a:lnTo>
                  <a:lnTo>
                    <a:pt x="122" y="876"/>
                  </a:lnTo>
                  <a:lnTo>
                    <a:pt x="119" y="861"/>
                  </a:lnTo>
                  <a:lnTo>
                    <a:pt x="114" y="845"/>
                  </a:lnTo>
                  <a:lnTo>
                    <a:pt x="110" y="829"/>
                  </a:lnTo>
                  <a:lnTo>
                    <a:pt x="104" y="814"/>
                  </a:lnTo>
                  <a:lnTo>
                    <a:pt x="99" y="797"/>
                  </a:lnTo>
                  <a:lnTo>
                    <a:pt x="95" y="782"/>
                  </a:lnTo>
                  <a:lnTo>
                    <a:pt x="90" y="766"/>
                  </a:lnTo>
                  <a:lnTo>
                    <a:pt x="84" y="744"/>
                  </a:lnTo>
                  <a:lnTo>
                    <a:pt x="79" y="723"/>
                  </a:lnTo>
                  <a:lnTo>
                    <a:pt x="72" y="701"/>
                  </a:lnTo>
                  <a:lnTo>
                    <a:pt x="65" y="680"/>
                  </a:lnTo>
                  <a:lnTo>
                    <a:pt x="56" y="659"/>
                  </a:lnTo>
                  <a:lnTo>
                    <a:pt x="47" y="638"/>
                  </a:lnTo>
                  <a:lnTo>
                    <a:pt x="38" y="618"/>
                  </a:lnTo>
                  <a:lnTo>
                    <a:pt x="28" y="597"/>
                  </a:lnTo>
                  <a:lnTo>
                    <a:pt x="21" y="576"/>
                  </a:lnTo>
                  <a:lnTo>
                    <a:pt x="19" y="556"/>
                  </a:lnTo>
                  <a:lnTo>
                    <a:pt x="20" y="532"/>
                  </a:lnTo>
                  <a:lnTo>
                    <a:pt x="22" y="511"/>
                  </a:lnTo>
                  <a:lnTo>
                    <a:pt x="23" y="488"/>
                  </a:lnTo>
                  <a:lnTo>
                    <a:pt x="23" y="466"/>
                  </a:lnTo>
                  <a:lnTo>
                    <a:pt x="21" y="444"/>
                  </a:lnTo>
                  <a:lnTo>
                    <a:pt x="13" y="424"/>
                  </a:lnTo>
                  <a:lnTo>
                    <a:pt x="4" y="402"/>
                  </a:lnTo>
                  <a:lnTo>
                    <a:pt x="0" y="380"/>
                  </a:lnTo>
                  <a:lnTo>
                    <a:pt x="1" y="360"/>
                  </a:lnTo>
                  <a:lnTo>
                    <a:pt x="6" y="338"/>
                  </a:lnTo>
                  <a:lnTo>
                    <a:pt x="13" y="317"/>
                  </a:lnTo>
                  <a:lnTo>
                    <a:pt x="22" y="297"/>
                  </a:lnTo>
                  <a:lnTo>
                    <a:pt x="31" y="278"/>
                  </a:lnTo>
                  <a:lnTo>
                    <a:pt x="41" y="258"/>
                  </a:lnTo>
                  <a:lnTo>
                    <a:pt x="52" y="251"/>
                  </a:lnTo>
                  <a:lnTo>
                    <a:pt x="53" y="231"/>
                  </a:lnTo>
                  <a:lnTo>
                    <a:pt x="52" y="209"/>
                  </a:lnTo>
                  <a:lnTo>
                    <a:pt x="50" y="188"/>
                  </a:lnTo>
                  <a:lnTo>
                    <a:pt x="49" y="167"/>
                  </a:lnTo>
                  <a:lnTo>
                    <a:pt x="61" y="171"/>
                  </a:lnTo>
                  <a:lnTo>
                    <a:pt x="74" y="174"/>
                  </a:lnTo>
                  <a:lnTo>
                    <a:pt x="87" y="179"/>
                  </a:lnTo>
                  <a:lnTo>
                    <a:pt x="99" y="182"/>
                  </a:lnTo>
                  <a:lnTo>
                    <a:pt x="112" y="187"/>
                  </a:lnTo>
                  <a:lnTo>
                    <a:pt x="125" y="191"/>
                  </a:lnTo>
                  <a:lnTo>
                    <a:pt x="139" y="195"/>
                  </a:lnTo>
                  <a:lnTo>
                    <a:pt x="151" y="199"/>
                  </a:lnTo>
                  <a:lnTo>
                    <a:pt x="164" y="203"/>
                  </a:lnTo>
                  <a:lnTo>
                    <a:pt x="178" y="206"/>
                  </a:lnTo>
                  <a:lnTo>
                    <a:pt x="192" y="209"/>
                  </a:lnTo>
                  <a:lnTo>
                    <a:pt x="204" y="210"/>
                  </a:lnTo>
                  <a:lnTo>
                    <a:pt x="218" y="211"/>
                  </a:lnTo>
                  <a:lnTo>
                    <a:pt x="232" y="211"/>
                  </a:lnTo>
                  <a:lnTo>
                    <a:pt x="247" y="211"/>
                  </a:lnTo>
                  <a:lnTo>
                    <a:pt x="261" y="209"/>
                  </a:lnTo>
                  <a:lnTo>
                    <a:pt x="280" y="205"/>
                  </a:lnTo>
                  <a:lnTo>
                    <a:pt x="299" y="201"/>
                  </a:lnTo>
                  <a:lnTo>
                    <a:pt x="318" y="195"/>
                  </a:lnTo>
                  <a:lnTo>
                    <a:pt x="337" y="189"/>
                  </a:lnTo>
                  <a:lnTo>
                    <a:pt x="355" y="182"/>
                  </a:lnTo>
                  <a:lnTo>
                    <a:pt x="372" y="173"/>
                  </a:lnTo>
                  <a:lnTo>
                    <a:pt x="391" y="163"/>
                  </a:lnTo>
                  <a:lnTo>
                    <a:pt x="408" y="150"/>
                  </a:lnTo>
                  <a:lnTo>
                    <a:pt x="425" y="136"/>
                  </a:lnTo>
                  <a:lnTo>
                    <a:pt x="440" y="120"/>
                  </a:lnTo>
                  <a:lnTo>
                    <a:pt x="455" y="104"/>
                  </a:lnTo>
                  <a:lnTo>
                    <a:pt x="469" y="88"/>
                  </a:lnTo>
                  <a:lnTo>
                    <a:pt x="482" y="70"/>
                  </a:lnTo>
                  <a:lnTo>
                    <a:pt x="496" y="54"/>
                  </a:lnTo>
                  <a:lnTo>
                    <a:pt x="510" y="37"/>
                  </a:lnTo>
                  <a:lnTo>
                    <a:pt x="525" y="21"/>
                  </a:lnTo>
                  <a:lnTo>
                    <a:pt x="540" y="9"/>
                  </a:lnTo>
                  <a:lnTo>
                    <a:pt x="557" y="2"/>
                  </a:lnTo>
                  <a:lnTo>
                    <a:pt x="575" y="0"/>
                  </a:lnTo>
                  <a:lnTo>
                    <a:pt x="595" y="0"/>
                  </a:lnTo>
                  <a:lnTo>
                    <a:pt x="614" y="2"/>
                  </a:lnTo>
                  <a:lnTo>
                    <a:pt x="634" y="6"/>
                  </a:lnTo>
                  <a:lnTo>
                    <a:pt x="654" y="11"/>
                  </a:lnTo>
                  <a:lnTo>
                    <a:pt x="671" y="14"/>
                  </a:lnTo>
                  <a:lnTo>
                    <a:pt x="681" y="2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4"/>
            <p:cNvSpPr>
              <a:spLocks/>
            </p:cNvSpPr>
            <p:nvPr/>
          </p:nvSpPr>
          <p:spPr bwMode="auto">
            <a:xfrm>
              <a:off x="1609" y="2374"/>
              <a:ext cx="281" cy="606"/>
            </a:xfrm>
            <a:custGeom>
              <a:avLst/>
              <a:gdLst>
                <a:gd name="T0" fmla="*/ 31 w 563"/>
                <a:gd name="T1" fmla="*/ 111 h 1212"/>
                <a:gd name="T2" fmla="*/ 6 w 563"/>
                <a:gd name="T3" fmla="*/ 171 h 1212"/>
                <a:gd name="T4" fmla="*/ 4 w 563"/>
                <a:gd name="T5" fmla="*/ 235 h 1212"/>
                <a:gd name="T6" fmla="*/ 23 w 563"/>
                <a:gd name="T7" fmla="*/ 299 h 1212"/>
                <a:gd name="T8" fmla="*/ 20 w 563"/>
                <a:gd name="T9" fmla="*/ 365 h 1212"/>
                <a:gd name="T10" fmla="*/ 28 w 563"/>
                <a:gd name="T11" fmla="*/ 430 h 1212"/>
                <a:gd name="T12" fmla="*/ 56 w 563"/>
                <a:gd name="T13" fmla="*/ 492 h 1212"/>
                <a:gd name="T14" fmla="*/ 79 w 563"/>
                <a:gd name="T15" fmla="*/ 556 h 1212"/>
                <a:gd name="T16" fmla="*/ 95 w 563"/>
                <a:gd name="T17" fmla="*/ 615 h 1212"/>
                <a:gd name="T18" fmla="*/ 110 w 563"/>
                <a:gd name="T19" fmla="*/ 662 h 1212"/>
                <a:gd name="T20" fmla="*/ 122 w 563"/>
                <a:gd name="T21" fmla="*/ 709 h 1212"/>
                <a:gd name="T22" fmla="*/ 106 w 563"/>
                <a:gd name="T23" fmla="*/ 702 h 1212"/>
                <a:gd name="T24" fmla="*/ 82 w 563"/>
                <a:gd name="T25" fmla="*/ 664 h 1212"/>
                <a:gd name="T26" fmla="*/ 49 w 563"/>
                <a:gd name="T27" fmla="*/ 633 h 1212"/>
                <a:gd name="T28" fmla="*/ 51 w 563"/>
                <a:gd name="T29" fmla="*/ 682 h 1212"/>
                <a:gd name="T30" fmla="*/ 84 w 563"/>
                <a:gd name="T31" fmla="*/ 728 h 1212"/>
                <a:gd name="T32" fmla="*/ 117 w 563"/>
                <a:gd name="T33" fmla="*/ 778 h 1212"/>
                <a:gd name="T34" fmla="*/ 136 w 563"/>
                <a:gd name="T35" fmla="*/ 833 h 1212"/>
                <a:gd name="T36" fmla="*/ 162 w 563"/>
                <a:gd name="T37" fmla="*/ 829 h 1212"/>
                <a:gd name="T38" fmla="*/ 141 w 563"/>
                <a:gd name="T39" fmla="*/ 785 h 1212"/>
                <a:gd name="T40" fmla="*/ 120 w 563"/>
                <a:gd name="T41" fmla="*/ 741 h 1212"/>
                <a:gd name="T42" fmla="*/ 186 w 563"/>
                <a:gd name="T43" fmla="*/ 833 h 1212"/>
                <a:gd name="T44" fmla="*/ 238 w 563"/>
                <a:gd name="T45" fmla="*/ 936 h 1212"/>
                <a:gd name="T46" fmla="*/ 289 w 563"/>
                <a:gd name="T47" fmla="*/ 1013 h 1212"/>
                <a:gd name="T48" fmla="*/ 326 w 563"/>
                <a:gd name="T49" fmla="*/ 1052 h 1212"/>
                <a:gd name="T50" fmla="*/ 367 w 563"/>
                <a:gd name="T51" fmla="*/ 1089 h 1212"/>
                <a:gd name="T52" fmla="*/ 407 w 563"/>
                <a:gd name="T53" fmla="*/ 1124 h 1212"/>
                <a:gd name="T54" fmla="*/ 450 w 563"/>
                <a:gd name="T55" fmla="*/ 1157 h 1212"/>
                <a:gd name="T56" fmla="*/ 491 w 563"/>
                <a:gd name="T57" fmla="*/ 1190 h 1212"/>
                <a:gd name="T58" fmla="*/ 507 w 563"/>
                <a:gd name="T59" fmla="*/ 1203 h 1212"/>
                <a:gd name="T60" fmla="*/ 525 w 563"/>
                <a:gd name="T61" fmla="*/ 1212 h 1212"/>
                <a:gd name="T62" fmla="*/ 543 w 563"/>
                <a:gd name="T63" fmla="*/ 1209 h 1212"/>
                <a:gd name="T64" fmla="*/ 563 w 563"/>
                <a:gd name="T65" fmla="*/ 1201 h 1212"/>
                <a:gd name="T66" fmla="*/ 546 w 563"/>
                <a:gd name="T67" fmla="*/ 1180 h 1212"/>
                <a:gd name="T68" fmla="*/ 530 w 563"/>
                <a:gd name="T69" fmla="*/ 1160 h 1212"/>
                <a:gd name="T70" fmla="*/ 503 w 563"/>
                <a:gd name="T71" fmla="*/ 1125 h 1212"/>
                <a:gd name="T72" fmla="*/ 438 w 563"/>
                <a:gd name="T73" fmla="*/ 1076 h 1212"/>
                <a:gd name="T74" fmla="*/ 364 w 563"/>
                <a:gd name="T75" fmla="*/ 1046 h 1212"/>
                <a:gd name="T76" fmla="*/ 321 w 563"/>
                <a:gd name="T77" fmla="*/ 1025 h 1212"/>
                <a:gd name="T78" fmla="*/ 307 w 563"/>
                <a:gd name="T79" fmla="*/ 984 h 1212"/>
                <a:gd name="T80" fmla="*/ 291 w 563"/>
                <a:gd name="T81" fmla="*/ 923 h 1212"/>
                <a:gd name="T82" fmla="*/ 269 w 563"/>
                <a:gd name="T83" fmla="*/ 866 h 1212"/>
                <a:gd name="T84" fmla="*/ 254 w 563"/>
                <a:gd name="T85" fmla="*/ 840 h 1212"/>
                <a:gd name="T86" fmla="*/ 228 w 563"/>
                <a:gd name="T87" fmla="*/ 795 h 1212"/>
                <a:gd name="T88" fmla="*/ 171 w 563"/>
                <a:gd name="T89" fmla="*/ 685 h 1212"/>
                <a:gd name="T90" fmla="*/ 112 w 563"/>
                <a:gd name="T91" fmla="*/ 575 h 1212"/>
                <a:gd name="T92" fmla="*/ 88 w 563"/>
                <a:gd name="T93" fmla="*/ 512 h 1212"/>
                <a:gd name="T94" fmla="*/ 89 w 563"/>
                <a:gd name="T95" fmla="*/ 414 h 1212"/>
                <a:gd name="T96" fmla="*/ 90 w 563"/>
                <a:gd name="T97" fmla="*/ 198 h 1212"/>
                <a:gd name="T98" fmla="*/ 97 w 563"/>
                <a:gd name="T99" fmla="*/ 103 h 1212"/>
                <a:gd name="T100" fmla="*/ 89 w 563"/>
                <a:gd name="T101" fmla="*/ 41 h 1212"/>
                <a:gd name="T102" fmla="*/ 79 w 563"/>
                <a:gd name="T103" fmla="*/ 8 h 1212"/>
                <a:gd name="T104" fmla="*/ 66 w 563"/>
                <a:gd name="T105" fmla="*/ 5 h 1212"/>
                <a:gd name="T106" fmla="*/ 53 w 563"/>
                <a:gd name="T107" fmla="*/ 1 h 1212"/>
                <a:gd name="T108" fmla="*/ 52 w 563"/>
                <a:gd name="T109" fmla="*/ 4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3" h="1212">
                  <a:moveTo>
                    <a:pt x="52" y="84"/>
                  </a:moveTo>
                  <a:lnTo>
                    <a:pt x="41" y="91"/>
                  </a:lnTo>
                  <a:lnTo>
                    <a:pt x="31" y="111"/>
                  </a:lnTo>
                  <a:lnTo>
                    <a:pt x="22" y="130"/>
                  </a:lnTo>
                  <a:lnTo>
                    <a:pt x="13" y="150"/>
                  </a:lnTo>
                  <a:lnTo>
                    <a:pt x="6" y="171"/>
                  </a:lnTo>
                  <a:lnTo>
                    <a:pt x="1" y="193"/>
                  </a:lnTo>
                  <a:lnTo>
                    <a:pt x="0" y="213"/>
                  </a:lnTo>
                  <a:lnTo>
                    <a:pt x="4" y="235"/>
                  </a:lnTo>
                  <a:lnTo>
                    <a:pt x="13" y="257"/>
                  </a:lnTo>
                  <a:lnTo>
                    <a:pt x="21" y="277"/>
                  </a:lnTo>
                  <a:lnTo>
                    <a:pt x="23" y="299"/>
                  </a:lnTo>
                  <a:lnTo>
                    <a:pt x="23" y="321"/>
                  </a:lnTo>
                  <a:lnTo>
                    <a:pt x="22" y="344"/>
                  </a:lnTo>
                  <a:lnTo>
                    <a:pt x="20" y="365"/>
                  </a:lnTo>
                  <a:lnTo>
                    <a:pt x="19" y="389"/>
                  </a:lnTo>
                  <a:lnTo>
                    <a:pt x="21" y="409"/>
                  </a:lnTo>
                  <a:lnTo>
                    <a:pt x="28" y="430"/>
                  </a:lnTo>
                  <a:lnTo>
                    <a:pt x="38" y="451"/>
                  </a:lnTo>
                  <a:lnTo>
                    <a:pt x="47" y="471"/>
                  </a:lnTo>
                  <a:lnTo>
                    <a:pt x="56" y="492"/>
                  </a:lnTo>
                  <a:lnTo>
                    <a:pt x="65" y="513"/>
                  </a:lnTo>
                  <a:lnTo>
                    <a:pt x="72" y="534"/>
                  </a:lnTo>
                  <a:lnTo>
                    <a:pt x="79" y="556"/>
                  </a:lnTo>
                  <a:lnTo>
                    <a:pt x="84" y="577"/>
                  </a:lnTo>
                  <a:lnTo>
                    <a:pt x="90" y="599"/>
                  </a:lnTo>
                  <a:lnTo>
                    <a:pt x="95" y="615"/>
                  </a:lnTo>
                  <a:lnTo>
                    <a:pt x="99" y="630"/>
                  </a:lnTo>
                  <a:lnTo>
                    <a:pt x="104" y="647"/>
                  </a:lnTo>
                  <a:lnTo>
                    <a:pt x="110" y="662"/>
                  </a:lnTo>
                  <a:lnTo>
                    <a:pt x="114" y="678"/>
                  </a:lnTo>
                  <a:lnTo>
                    <a:pt x="119" y="694"/>
                  </a:lnTo>
                  <a:lnTo>
                    <a:pt x="122" y="709"/>
                  </a:lnTo>
                  <a:lnTo>
                    <a:pt x="126" y="725"/>
                  </a:lnTo>
                  <a:lnTo>
                    <a:pt x="115" y="715"/>
                  </a:lnTo>
                  <a:lnTo>
                    <a:pt x="106" y="702"/>
                  </a:lnTo>
                  <a:lnTo>
                    <a:pt x="98" y="689"/>
                  </a:lnTo>
                  <a:lnTo>
                    <a:pt x="91" y="677"/>
                  </a:lnTo>
                  <a:lnTo>
                    <a:pt x="82" y="664"/>
                  </a:lnTo>
                  <a:lnTo>
                    <a:pt x="73" y="652"/>
                  </a:lnTo>
                  <a:lnTo>
                    <a:pt x="62" y="642"/>
                  </a:lnTo>
                  <a:lnTo>
                    <a:pt x="49" y="633"/>
                  </a:lnTo>
                  <a:lnTo>
                    <a:pt x="50" y="649"/>
                  </a:lnTo>
                  <a:lnTo>
                    <a:pt x="50" y="666"/>
                  </a:lnTo>
                  <a:lnTo>
                    <a:pt x="51" y="682"/>
                  </a:lnTo>
                  <a:lnTo>
                    <a:pt x="58" y="697"/>
                  </a:lnTo>
                  <a:lnTo>
                    <a:pt x="72" y="713"/>
                  </a:lnTo>
                  <a:lnTo>
                    <a:pt x="84" y="728"/>
                  </a:lnTo>
                  <a:lnTo>
                    <a:pt x="96" y="745"/>
                  </a:lnTo>
                  <a:lnTo>
                    <a:pt x="107" y="762"/>
                  </a:lnTo>
                  <a:lnTo>
                    <a:pt x="117" y="778"/>
                  </a:lnTo>
                  <a:lnTo>
                    <a:pt x="125" y="796"/>
                  </a:lnTo>
                  <a:lnTo>
                    <a:pt x="132" y="814"/>
                  </a:lnTo>
                  <a:lnTo>
                    <a:pt x="136" y="833"/>
                  </a:lnTo>
                  <a:lnTo>
                    <a:pt x="174" y="859"/>
                  </a:lnTo>
                  <a:lnTo>
                    <a:pt x="168" y="844"/>
                  </a:lnTo>
                  <a:lnTo>
                    <a:pt x="162" y="829"/>
                  </a:lnTo>
                  <a:lnTo>
                    <a:pt x="155" y="815"/>
                  </a:lnTo>
                  <a:lnTo>
                    <a:pt x="148" y="800"/>
                  </a:lnTo>
                  <a:lnTo>
                    <a:pt x="141" y="785"/>
                  </a:lnTo>
                  <a:lnTo>
                    <a:pt x="134" y="770"/>
                  </a:lnTo>
                  <a:lnTo>
                    <a:pt x="127" y="756"/>
                  </a:lnTo>
                  <a:lnTo>
                    <a:pt x="120" y="741"/>
                  </a:lnTo>
                  <a:lnTo>
                    <a:pt x="145" y="770"/>
                  </a:lnTo>
                  <a:lnTo>
                    <a:pt x="167" y="801"/>
                  </a:lnTo>
                  <a:lnTo>
                    <a:pt x="186" y="833"/>
                  </a:lnTo>
                  <a:lnTo>
                    <a:pt x="203" y="868"/>
                  </a:lnTo>
                  <a:lnTo>
                    <a:pt x="220" y="902"/>
                  </a:lnTo>
                  <a:lnTo>
                    <a:pt x="238" y="936"/>
                  </a:lnTo>
                  <a:lnTo>
                    <a:pt x="256" y="968"/>
                  </a:lnTo>
                  <a:lnTo>
                    <a:pt x="278" y="999"/>
                  </a:lnTo>
                  <a:lnTo>
                    <a:pt x="289" y="1013"/>
                  </a:lnTo>
                  <a:lnTo>
                    <a:pt x="302" y="1026"/>
                  </a:lnTo>
                  <a:lnTo>
                    <a:pt x="314" y="1039"/>
                  </a:lnTo>
                  <a:lnTo>
                    <a:pt x="326" y="1052"/>
                  </a:lnTo>
                  <a:lnTo>
                    <a:pt x="340" y="1065"/>
                  </a:lnTo>
                  <a:lnTo>
                    <a:pt x="353" y="1076"/>
                  </a:lnTo>
                  <a:lnTo>
                    <a:pt x="367" y="1089"/>
                  </a:lnTo>
                  <a:lnTo>
                    <a:pt x="379" y="1101"/>
                  </a:lnTo>
                  <a:lnTo>
                    <a:pt x="393" y="1112"/>
                  </a:lnTo>
                  <a:lnTo>
                    <a:pt x="407" y="1124"/>
                  </a:lnTo>
                  <a:lnTo>
                    <a:pt x="421" y="1135"/>
                  </a:lnTo>
                  <a:lnTo>
                    <a:pt x="436" y="1147"/>
                  </a:lnTo>
                  <a:lnTo>
                    <a:pt x="450" y="1157"/>
                  </a:lnTo>
                  <a:lnTo>
                    <a:pt x="463" y="1169"/>
                  </a:lnTo>
                  <a:lnTo>
                    <a:pt x="477" y="1179"/>
                  </a:lnTo>
                  <a:lnTo>
                    <a:pt x="491" y="1190"/>
                  </a:lnTo>
                  <a:lnTo>
                    <a:pt x="497" y="1195"/>
                  </a:lnTo>
                  <a:lnTo>
                    <a:pt x="502" y="1198"/>
                  </a:lnTo>
                  <a:lnTo>
                    <a:pt x="507" y="1203"/>
                  </a:lnTo>
                  <a:lnTo>
                    <a:pt x="513" y="1208"/>
                  </a:lnTo>
                  <a:lnTo>
                    <a:pt x="519" y="1210"/>
                  </a:lnTo>
                  <a:lnTo>
                    <a:pt x="525" y="1212"/>
                  </a:lnTo>
                  <a:lnTo>
                    <a:pt x="530" y="1212"/>
                  </a:lnTo>
                  <a:lnTo>
                    <a:pt x="537" y="1211"/>
                  </a:lnTo>
                  <a:lnTo>
                    <a:pt x="543" y="1209"/>
                  </a:lnTo>
                  <a:lnTo>
                    <a:pt x="550" y="1205"/>
                  </a:lnTo>
                  <a:lnTo>
                    <a:pt x="557" y="1203"/>
                  </a:lnTo>
                  <a:lnTo>
                    <a:pt x="563" y="1201"/>
                  </a:lnTo>
                  <a:lnTo>
                    <a:pt x="557" y="1194"/>
                  </a:lnTo>
                  <a:lnTo>
                    <a:pt x="552" y="1187"/>
                  </a:lnTo>
                  <a:lnTo>
                    <a:pt x="546" y="1180"/>
                  </a:lnTo>
                  <a:lnTo>
                    <a:pt x="541" y="1173"/>
                  </a:lnTo>
                  <a:lnTo>
                    <a:pt x="536" y="1167"/>
                  </a:lnTo>
                  <a:lnTo>
                    <a:pt x="530" y="1160"/>
                  </a:lnTo>
                  <a:lnTo>
                    <a:pt x="526" y="1154"/>
                  </a:lnTo>
                  <a:lnTo>
                    <a:pt x="521" y="1147"/>
                  </a:lnTo>
                  <a:lnTo>
                    <a:pt x="503" y="1125"/>
                  </a:lnTo>
                  <a:lnTo>
                    <a:pt x="483" y="1106"/>
                  </a:lnTo>
                  <a:lnTo>
                    <a:pt x="461" y="1090"/>
                  </a:lnTo>
                  <a:lnTo>
                    <a:pt x="438" y="1076"/>
                  </a:lnTo>
                  <a:lnTo>
                    <a:pt x="414" y="1065"/>
                  </a:lnTo>
                  <a:lnTo>
                    <a:pt x="390" y="1056"/>
                  </a:lnTo>
                  <a:lnTo>
                    <a:pt x="364" y="1046"/>
                  </a:lnTo>
                  <a:lnTo>
                    <a:pt x="339" y="1037"/>
                  </a:lnTo>
                  <a:lnTo>
                    <a:pt x="330" y="1033"/>
                  </a:lnTo>
                  <a:lnTo>
                    <a:pt x="321" y="1025"/>
                  </a:lnTo>
                  <a:lnTo>
                    <a:pt x="315" y="1016"/>
                  </a:lnTo>
                  <a:lnTo>
                    <a:pt x="313" y="1006"/>
                  </a:lnTo>
                  <a:lnTo>
                    <a:pt x="307" y="984"/>
                  </a:lnTo>
                  <a:lnTo>
                    <a:pt x="302" y="963"/>
                  </a:lnTo>
                  <a:lnTo>
                    <a:pt x="296" y="943"/>
                  </a:lnTo>
                  <a:lnTo>
                    <a:pt x="291" y="923"/>
                  </a:lnTo>
                  <a:lnTo>
                    <a:pt x="284" y="904"/>
                  </a:lnTo>
                  <a:lnTo>
                    <a:pt x="277" y="885"/>
                  </a:lnTo>
                  <a:lnTo>
                    <a:pt x="269" y="866"/>
                  </a:lnTo>
                  <a:lnTo>
                    <a:pt x="261" y="847"/>
                  </a:lnTo>
                  <a:lnTo>
                    <a:pt x="258" y="844"/>
                  </a:lnTo>
                  <a:lnTo>
                    <a:pt x="254" y="840"/>
                  </a:lnTo>
                  <a:lnTo>
                    <a:pt x="249" y="837"/>
                  </a:lnTo>
                  <a:lnTo>
                    <a:pt x="245" y="833"/>
                  </a:lnTo>
                  <a:lnTo>
                    <a:pt x="228" y="795"/>
                  </a:lnTo>
                  <a:lnTo>
                    <a:pt x="210" y="757"/>
                  </a:lnTo>
                  <a:lnTo>
                    <a:pt x="190" y="720"/>
                  </a:lnTo>
                  <a:lnTo>
                    <a:pt x="171" y="685"/>
                  </a:lnTo>
                  <a:lnTo>
                    <a:pt x="151" y="649"/>
                  </a:lnTo>
                  <a:lnTo>
                    <a:pt x="130" y="612"/>
                  </a:lnTo>
                  <a:lnTo>
                    <a:pt x="112" y="575"/>
                  </a:lnTo>
                  <a:lnTo>
                    <a:pt x="94" y="538"/>
                  </a:lnTo>
                  <a:lnTo>
                    <a:pt x="91" y="526"/>
                  </a:lnTo>
                  <a:lnTo>
                    <a:pt x="88" y="512"/>
                  </a:lnTo>
                  <a:lnTo>
                    <a:pt x="87" y="498"/>
                  </a:lnTo>
                  <a:lnTo>
                    <a:pt x="86" y="485"/>
                  </a:lnTo>
                  <a:lnTo>
                    <a:pt x="89" y="414"/>
                  </a:lnTo>
                  <a:lnTo>
                    <a:pt x="84" y="341"/>
                  </a:lnTo>
                  <a:lnTo>
                    <a:pt x="82" y="270"/>
                  </a:lnTo>
                  <a:lnTo>
                    <a:pt x="90" y="198"/>
                  </a:lnTo>
                  <a:lnTo>
                    <a:pt x="96" y="165"/>
                  </a:lnTo>
                  <a:lnTo>
                    <a:pt x="98" y="134"/>
                  </a:lnTo>
                  <a:lnTo>
                    <a:pt x="97" y="103"/>
                  </a:lnTo>
                  <a:lnTo>
                    <a:pt x="95" y="72"/>
                  </a:lnTo>
                  <a:lnTo>
                    <a:pt x="94" y="56"/>
                  </a:lnTo>
                  <a:lnTo>
                    <a:pt x="89" y="41"/>
                  </a:lnTo>
                  <a:lnTo>
                    <a:pt x="86" y="24"/>
                  </a:lnTo>
                  <a:lnTo>
                    <a:pt x="83" y="9"/>
                  </a:lnTo>
                  <a:lnTo>
                    <a:pt x="79" y="8"/>
                  </a:lnTo>
                  <a:lnTo>
                    <a:pt x="75" y="7"/>
                  </a:lnTo>
                  <a:lnTo>
                    <a:pt x="71" y="6"/>
                  </a:lnTo>
                  <a:lnTo>
                    <a:pt x="66" y="5"/>
                  </a:lnTo>
                  <a:lnTo>
                    <a:pt x="61" y="4"/>
                  </a:lnTo>
                  <a:lnTo>
                    <a:pt x="58" y="3"/>
                  </a:lnTo>
                  <a:lnTo>
                    <a:pt x="53" y="1"/>
                  </a:lnTo>
                  <a:lnTo>
                    <a:pt x="49" y="0"/>
                  </a:lnTo>
                  <a:lnTo>
                    <a:pt x="50" y="21"/>
                  </a:lnTo>
                  <a:lnTo>
                    <a:pt x="52" y="42"/>
                  </a:lnTo>
                  <a:lnTo>
                    <a:pt x="53" y="64"/>
                  </a:lnTo>
                  <a:lnTo>
                    <a:pt x="52" y="84"/>
                  </a:lnTo>
                  <a:close/>
                </a:path>
              </a:pathLst>
            </a:custGeom>
            <a:solidFill>
              <a:srgbClr val="DDB2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5"/>
            <p:cNvSpPr>
              <a:spLocks/>
            </p:cNvSpPr>
            <p:nvPr/>
          </p:nvSpPr>
          <p:spPr bwMode="auto">
            <a:xfrm>
              <a:off x="1814" y="2464"/>
              <a:ext cx="180" cy="54"/>
            </a:xfrm>
            <a:custGeom>
              <a:avLst/>
              <a:gdLst>
                <a:gd name="T0" fmla="*/ 361 w 361"/>
                <a:gd name="T1" fmla="*/ 35 h 108"/>
                <a:gd name="T2" fmla="*/ 339 w 361"/>
                <a:gd name="T3" fmla="*/ 32 h 108"/>
                <a:gd name="T4" fmla="*/ 317 w 361"/>
                <a:gd name="T5" fmla="*/ 30 h 108"/>
                <a:gd name="T6" fmla="*/ 295 w 361"/>
                <a:gd name="T7" fmla="*/ 28 h 108"/>
                <a:gd name="T8" fmla="*/ 273 w 361"/>
                <a:gd name="T9" fmla="*/ 28 h 108"/>
                <a:gd name="T10" fmla="*/ 252 w 361"/>
                <a:gd name="T11" fmla="*/ 30 h 108"/>
                <a:gd name="T12" fmla="*/ 231 w 361"/>
                <a:gd name="T13" fmla="*/ 35 h 108"/>
                <a:gd name="T14" fmla="*/ 211 w 361"/>
                <a:gd name="T15" fmla="*/ 41 h 108"/>
                <a:gd name="T16" fmla="*/ 193 w 361"/>
                <a:gd name="T17" fmla="*/ 53 h 108"/>
                <a:gd name="T18" fmla="*/ 182 w 361"/>
                <a:gd name="T19" fmla="*/ 60 h 108"/>
                <a:gd name="T20" fmla="*/ 172 w 361"/>
                <a:gd name="T21" fmla="*/ 68 h 108"/>
                <a:gd name="T22" fmla="*/ 161 w 361"/>
                <a:gd name="T23" fmla="*/ 74 h 108"/>
                <a:gd name="T24" fmla="*/ 150 w 361"/>
                <a:gd name="T25" fmla="*/ 81 h 108"/>
                <a:gd name="T26" fmla="*/ 139 w 361"/>
                <a:gd name="T27" fmla="*/ 86 h 108"/>
                <a:gd name="T28" fmla="*/ 127 w 361"/>
                <a:gd name="T29" fmla="*/ 91 h 108"/>
                <a:gd name="T30" fmla="*/ 114 w 361"/>
                <a:gd name="T31" fmla="*/ 96 h 108"/>
                <a:gd name="T32" fmla="*/ 103 w 361"/>
                <a:gd name="T33" fmla="*/ 100 h 108"/>
                <a:gd name="T34" fmla="*/ 90 w 361"/>
                <a:gd name="T35" fmla="*/ 104 h 108"/>
                <a:gd name="T36" fmla="*/ 78 w 361"/>
                <a:gd name="T37" fmla="*/ 106 h 108"/>
                <a:gd name="T38" fmla="*/ 65 w 361"/>
                <a:gd name="T39" fmla="*/ 107 h 108"/>
                <a:gd name="T40" fmla="*/ 52 w 361"/>
                <a:gd name="T41" fmla="*/ 108 h 108"/>
                <a:gd name="T42" fmla="*/ 40 w 361"/>
                <a:gd name="T43" fmla="*/ 108 h 108"/>
                <a:gd name="T44" fmla="*/ 27 w 361"/>
                <a:gd name="T45" fmla="*/ 107 h 108"/>
                <a:gd name="T46" fmla="*/ 13 w 361"/>
                <a:gd name="T47" fmla="*/ 105 h 108"/>
                <a:gd name="T48" fmla="*/ 0 w 361"/>
                <a:gd name="T49" fmla="*/ 101 h 108"/>
                <a:gd name="T50" fmla="*/ 18 w 361"/>
                <a:gd name="T51" fmla="*/ 97 h 108"/>
                <a:gd name="T52" fmla="*/ 34 w 361"/>
                <a:gd name="T53" fmla="*/ 91 h 108"/>
                <a:gd name="T54" fmla="*/ 50 w 361"/>
                <a:gd name="T55" fmla="*/ 84 h 108"/>
                <a:gd name="T56" fmla="*/ 66 w 361"/>
                <a:gd name="T57" fmla="*/ 75 h 108"/>
                <a:gd name="T58" fmla="*/ 82 w 361"/>
                <a:gd name="T59" fmla="*/ 67 h 108"/>
                <a:gd name="T60" fmla="*/ 98 w 361"/>
                <a:gd name="T61" fmla="*/ 56 h 108"/>
                <a:gd name="T62" fmla="*/ 113 w 361"/>
                <a:gd name="T63" fmla="*/ 47 h 108"/>
                <a:gd name="T64" fmla="*/ 129 w 361"/>
                <a:gd name="T65" fmla="*/ 38 h 108"/>
                <a:gd name="T66" fmla="*/ 146 w 361"/>
                <a:gd name="T67" fmla="*/ 29 h 108"/>
                <a:gd name="T68" fmla="*/ 162 w 361"/>
                <a:gd name="T69" fmla="*/ 21 h 108"/>
                <a:gd name="T70" fmla="*/ 178 w 361"/>
                <a:gd name="T71" fmla="*/ 13 h 108"/>
                <a:gd name="T72" fmla="*/ 195 w 361"/>
                <a:gd name="T73" fmla="*/ 7 h 108"/>
                <a:gd name="T74" fmla="*/ 212 w 361"/>
                <a:gd name="T75" fmla="*/ 2 h 108"/>
                <a:gd name="T76" fmla="*/ 231 w 361"/>
                <a:gd name="T77" fmla="*/ 0 h 108"/>
                <a:gd name="T78" fmla="*/ 249 w 361"/>
                <a:gd name="T79" fmla="*/ 0 h 108"/>
                <a:gd name="T80" fmla="*/ 269 w 361"/>
                <a:gd name="T81" fmla="*/ 2 h 108"/>
                <a:gd name="T82" fmla="*/ 280 w 361"/>
                <a:gd name="T83" fmla="*/ 5 h 108"/>
                <a:gd name="T84" fmla="*/ 293 w 361"/>
                <a:gd name="T85" fmla="*/ 7 h 108"/>
                <a:gd name="T86" fmla="*/ 305 w 361"/>
                <a:gd name="T87" fmla="*/ 10 h 108"/>
                <a:gd name="T88" fmla="*/ 317 w 361"/>
                <a:gd name="T89" fmla="*/ 13 h 108"/>
                <a:gd name="T90" fmla="*/ 329 w 361"/>
                <a:gd name="T91" fmla="*/ 17 h 108"/>
                <a:gd name="T92" fmla="*/ 339 w 361"/>
                <a:gd name="T93" fmla="*/ 22 h 108"/>
                <a:gd name="T94" fmla="*/ 351 w 361"/>
                <a:gd name="T95" fmla="*/ 28 h 108"/>
                <a:gd name="T96" fmla="*/ 361 w 361"/>
                <a:gd name="T9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108">
                  <a:moveTo>
                    <a:pt x="361" y="35"/>
                  </a:moveTo>
                  <a:lnTo>
                    <a:pt x="339" y="32"/>
                  </a:lnTo>
                  <a:lnTo>
                    <a:pt x="317" y="30"/>
                  </a:lnTo>
                  <a:lnTo>
                    <a:pt x="295" y="28"/>
                  </a:lnTo>
                  <a:lnTo>
                    <a:pt x="273" y="28"/>
                  </a:lnTo>
                  <a:lnTo>
                    <a:pt x="252" y="30"/>
                  </a:lnTo>
                  <a:lnTo>
                    <a:pt x="231" y="35"/>
                  </a:lnTo>
                  <a:lnTo>
                    <a:pt x="211" y="41"/>
                  </a:lnTo>
                  <a:lnTo>
                    <a:pt x="193" y="53"/>
                  </a:lnTo>
                  <a:lnTo>
                    <a:pt x="182" y="60"/>
                  </a:lnTo>
                  <a:lnTo>
                    <a:pt x="172" y="68"/>
                  </a:lnTo>
                  <a:lnTo>
                    <a:pt x="161" y="74"/>
                  </a:lnTo>
                  <a:lnTo>
                    <a:pt x="150" y="81"/>
                  </a:lnTo>
                  <a:lnTo>
                    <a:pt x="139" y="86"/>
                  </a:lnTo>
                  <a:lnTo>
                    <a:pt x="127" y="91"/>
                  </a:lnTo>
                  <a:lnTo>
                    <a:pt x="114" y="96"/>
                  </a:lnTo>
                  <a:lnTo>
                    <a:pt x="103" y="100"/>
                  </a:lnTo>
                  <a:lnTo>
                    <a:pt x="90" y="104"/>
                  </a:lnTo>
                  <a:lnTo>
                    <a:pt x="78" y="106"/>
                  </a:lnTo>
                  <a:lnTo>
                    <a:pt x="65" y="107"/>
                  </a:lnTo>
                  <a:lnTo>
                    <a:pt x="52" y="108"/>
                  </a:lnTo>
                  <a:lnTo>
                    <a:pt x="40" y="108"/>
                  </a:lnTo>
                  <a:lnTo>
                    <a:pt x="27" y="107"/>
                  </a:lnTo>
                  <a:lnTo>
                    <a:pt x="13" y="105"/>
                  </a:lnTo>
                  <a:lnTo>
                    <a:pt x="0" y="101"/>
                  </a:lnTo>
                  <a:lnTo>
                    <a:pt x="18" y="97"/>
                  </a:lnTo>
                  <a:lnTo>
                    <a:pt x="34" y="91"/>
                  </a:lnTo>
                  <a:lnTo>
                    <a:pt x="50" y="84"/>
                  </a:lnTo>
                  <a:lnTo>
                    <a:pt x="66" y="75"/>
                  </a:lnTo>
                  <a:lnTo>
                    <a:pt x="82" y="67"/>
                  </a:lnTo>
                  <a:lnTo>
                    <a:pt x="98" y="56"/>
                  </a:lnTo>
                  <a:lnTo>
                    <a:pt x="113" y="47"/>
                  </a:lnTo>
                  <a:lnTo>
                    <a:pt x="129" y="38"/>
                  </a:lnTo>
                  <a:lnTo>
                    <a:pt x="146" y="29"/>
                  </a:lnTo>
                  <a:lnTo>
                    <a:pt x="162" y="21"/>
                  </a:lnTo>
                  <a:lnTo>
                    <a:pt x="178" y="13"/>
                  </a:lnTo>
                  <a:lnTo>
                    <a:pt x="195" y="7"/>
                  </a:lnTo>
                  <a:lnTo>
                    <a:pt x="212" y="2"/>
                  </a:lnTo>
                  <a:lnTo>
                    <a:pt x="231" y="0"/>
                  </a:lnTo>
                  <a:lnTo>
                    <a:pt x="249" y="0"/>
                  </a:lnTo>
                  <a:lnTo>
                    <a:pt x="269" y="2"/>
                  </a:lnTo>
                  <a:lnTo>
                    <a:pt x="280" y="5"/>
                  </a:lnTo>
                  <a:lnTo>
                    <a:pt x="293" y="7"/>
                  </a:lnTo>
                  <a:lnTo>
                    <a:pt x="305" y="10"/>
                  </a:lnTo>
                  <a:lnTo>
                    <a:pt x="317" y="13"/>
                  </a:lnTo>
                  <a:lnTo>
                    <a:pt x="329" y="17"/>
                  </a:lnTo>
                  <a:lnTo>
                    <a:pt x="339" y="22"/>
                  </a:lnTo>
                  <a:lnTo>
                    <a:pt x="351" y="28"/>
                  </a:lnTo>
                  <a:lnTo>
                    <a:pt x="36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6"/>
            <p:cNvSpPr>
              <a:spLocks/>
            </p:cNvSpPr>
            <p:nvPr/>
          </p:nvSpPr>
          <p:spPr bwMode="auto">
            <a:xfrm>
              <a:off x="1844" y="2512"/>
              <a:ext cx="110" cy="34"/>
            </a:xfrm>
            <a:custGeom>
              <a:avLst/>
              <a:gdLst>
                <a:gd name="T0" fmla="*/ 0 w 222"/>
                <a:gd name="T1" fmla="*/ 68 h 68"/>
                <a:gd name="T2" fmla="*/ 38 w 222"/>
                <a:gd name="T3" fmla="*/ 26 h 68"/>
                <a:gd name="T4" fmla="*/ 45 w 222"/>
                <a:gd name="T5" fmla="*/ 24 h 68"/>
                <a:gd name="T6" fmla="*/ 61 w 222"/>
                <a:gd name="T7" fmla="*/ 20 h 68"/>
                <a:gd name="T8" fmla="*/ 87 w 222"/>
                <a:gd name="T9" fmla="*/ 14 h 68"/>
                <a:gd name="T10" fmla="*/ 117 w 222"/>
                <a:gd name="T11" fmla="*/ 8 h 68"/>
                <a:gd name="T12" fmla="*/ 148 w 222"/>
                <a:gd name="T13" fmla="*/ 3 h 68"/>
                <a:gd name="T14" fmla="*/ 178 w 222"/>
                <a:gd name="T15" fmla="*/ 0 h 68"/>
                <a:gd name="T16" fmla="*/ 203 w 222"/>
                <a:gd name="T17" fmla="*/ 1 h 68"/>
                <a:gd name="T18" fmla="*/ 222 w 222"/>
                <a:gd name="T19" fmla="*/ 7 h 68"/>
                <a:gd name="T20" fmla="*/ 222 w 222"/>
                <a:gd name="T21" fmla="*/ 8 h 68"/>
                <a:gd name="T22" fmla="*/ 220 w 222"/>
                <a:gd name="T23" fmla="*/ 9 h 68"/>
                <a:gd name="T24" fmla="*/ 218 w 222"/>
                <a:gd name="T25" fmla="*/ 12 h 68"/>
                <a:gd name="T26" fmla="*/ 215 w 222"/>
                <a:gd name="T27" fmla="*/ 16 h 68"/>
                <a:gd name="T28" fmla="*/ 209 w 222"/>
                <a:gd name="T29" fmla="*/ 20 h 68"/>
                <a:gd name="T30" fmla="*/ 203 w 222"/>
                <a:gd name="T31" fmla="*/ 25 h 68"/>
                <a:gd name="T32" fmla="*/ 194 w 222"/>
                <a:gd name="T33" fmla="*/ 31 h 68"/>
                <a:gd name="T34" fmla="*/ 183 w 222"/>
                <a:gd name="T35" fmla="*/ 37 h 68"/>
                <a:gd name="T36" fmla="*/ 171 w 222"/>
                <a:gd name="T37" fmla="*/ 42 h 68"/>
                <a:gd name="T38" fmla="*/ 156 w 222"/>
                <a:gd name="T39" fmla="*/ 47 h 68"/>
                <a:gd name="T40" fmla="*/ 137 w 222"/>
                <a:gd name="T41" fmla="*/ 53 h 68"/>
                <a:gd name="T42" fmla="*/ 117 w 222"/>
                <a:gd name="T43" fmla="*/ 57 h 68"/>
                <a:gd name="T44" fmla="*/ 92 w 222"/>
                <a:gd name="T45" fmla="*/ 61 h 68"/>
                <a:gd name="T46" fmla="*/ 65 w 222"/>
                <a:gd name="T47" fmla="*/ 64 h 68"/>
                <a:gd name="T48" fmla="*/ 35 w 222"/>
                <a:gd name="T49" fmla="*/ 67 h 68"/>
                <a:gd name="T50" fmla="*/ 0 w 222"/>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68">
                  <a:moveTo>
                    <a:pt x="0" y="68"/>
                  </a:moveTo>
                  <a:lnTo>
                    <a:pt x="38" y="26"/>
                  </a:lnTo>
                  <a:lnTo>
                    <a:pt x="45" y="24"/>
                  </a:lnTo>
                  <a:lnTo>
                    <a:pt x="61" y="20"/>
                  </a:lnTo>
                  <a:lnTo>
                    <a:pt x="87" y="14"/>
                  </a:lnTo>
                  <a:lnTo>
                    <a:pt x="117" y="8"/>
                  </a:lnTo>
                  <a:lnTo>
                    <a:pt x="148" y="3"/>
                  </a:lnTo>
                  <a:lnTo>
                    <a:pt x="178" y="0"/>
                  </a:lnTo>
                  <a:lnTo>
                    <a:pt x="203" y="1"/>
                  </a:lnTo>
                  <a:lnTo>
                    <a:pt x="222" y="7"/>
                  </a:lnTo>
                  <a:lnTo>
                    <a:pt x="222" y="8"/>
                  </a:lnTo>
                  <a:lnTo>
                    <a:pt x="220" y="9"/>
                  </a:lnTo>
                  <a:lnTo>
                    <a:pt x="218" y="12"/>
                  </a:lnTo>
                  <a:lnTo>
                    <a:pt x="215" y="16"/>
                  </a:lnTo>
                  <a:lnTo>
                    <a:pt x="209" y="20"/>
                  </a:lnTo>
                  <a:lnTo>
                    <a:pt x="203" y="25"/>
                  </a:lnTo>
                  <a:lnTo>
                    <a:pt x="194" y="31"/>
                  </a:lnTo>
                  <a:lnTo>
                    <a:pt x="183" y="37"/>
                  </a:lnTo>
                  <a:lnTo>
                    <a:pt x="171" y="42"/>
                  </a:lnTo>
                  <a:lnTo>
                    <a:pt x="156" y="47"/>
                  </a:lnTo>
                  <a:lnTo>
                    <a:pt x="137" y="53"/>
                  </a:lnTo>
                  <a:lnTo>
                    <a:pt x="117" y="57"/>
                  </a:lnTo>
                  <a:lnTo>
                    <a:pt x="92" y="61"/>
                  </a:lnTo>
                  <a:lnTo>
                    <a:pt x="65" y="64"/>
                  </a:lnTo>
                  <a:lnTo>
                    <a:pt x="35" y="67"/>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7"/>
            <p:cNvSpPr>
              <a:spLocks/>
            </p:cNvSpPr>
            <p:nvPr/>
          </p:nvSpPr>
          <p:spPr bwMode="auto">
            <a:xfrm>
              <a:off x="1827" y="2507"/>
              <a:ext cx="154" cy="48"/>
            </a:xfrm>
            <a:custGeom>
              <a:avLst/>
              <a:gdLst>
                <a:gd name="T0" fmla="*/ 298 w 308"/>
                <a:gd name="T1" fmla="*/ 15 h 97"/>
                <a:gd name="T2" fmla="*/ 277 w 308"/>
                <a:gd name="T3" fmla="*/ 30 h 97"/>
                <a:gd name="T4" fmla="*/ 252 w 308"/>
                <a:gd name="T5" fmla="*/ 39 h 97"/>
                <a:gd name="T6" fmla="*/ 227 w 308"/>
                <a:gd name="T7" fmla="*/ 45 h 97"/>
                <a:gd name="T8" fmla="*/ 235 w 308"/>
                <a:gd name="T9" fmla="*/ 26 h 97"/>
                <a:gd name="T10" fmla="*/ 222 w 308"/>
                <a:gd name="T11" fmla="*/ 21 h 97"/>
                <a:gd name="T12" fmla="*/ 209 w 308"/>
                <a:gd name="T13" fmla="*/ 22 h 97"/>
                <a:gd name="T14" fmla="*/ 205 w 308"/>
                <a:gd name="T15" fmla="*/ 38 h 97"/>
                <a:gd name="T16" fmla="*/ 197 w 308"/>
                <a:gd name="T17" fmla="*/ 52 h 97"/>
                <a:gd name="T18" fmla="*/ 181 w 308"/>
                <a:gd name="T19" fmla="*/ 61 h 97"/>
                <a:gd name="T20" fmla="*/ 197 w 308"/>
                <a:gd name="T21" fmla="*/ 61 h 97"/>
                <a:gd name="T22" fmla="*/ 212 w 308"/>
                <a:gd name="T23" fmla="*/ 60 h 97"/>
                <a:gd name="T24" fmla="*/ 228 w 308"/>
                <a:gd name="T25" fmla="*/ 59 h 97"/>
                <a:gd name="T26" fmla="*/ 233 w 308"/>
                <a:gd name="T27" fmla="*/ 64 h 97"/>
                <a:gd name="T28" fmla="*/ 225 w 308"/>
                <a:gd name="T29" fmla="*/ 69 h 97"/>
                <a:gd name="T30" fmla="*/ 202 w 308"/>
                <a:gd name="T31" fmla="*/ 74 h 97"/>
                <a:gd name="T32" fmla="*/ 168 w 308"/>
                <a:gd name="T33" fmla="*/ 85 h 97"/>
                <a:gd name="T34" fmla="*/ 134 w 308"/>
                <a:gd name="T35" fmla="*/ 95 h 97"/>
                <a:gd name="T36" fmla="*/ 98 w 308"/>
                <a:gd name="T37" fmla="*/ 96 h 97"/>
                <a:gd name="T38" fmla="*/ 90 w 308"/>
                <a:gd name="T39" fmla="*/ 84 h 97"/>
                <a:gd name="T40" fmla="*/ 111 w 308"/>
                <a:gd name="T41" fmla="*/ 74 h 97"/>
                <a:gd name="T42" fmla="*/ 134 w 308"/>
                <a:gd name="T43" fmla="*/ 68 h 97"/>
                <a:gd name="T44" fmla="*/ 158 w 308"/>
                <a:gd name="T45" fmla="*/ 65 h 97"/>
                <a:gd name="T46" fmla="*/ 161 w 308"/>
                <a:gd name="T47" fmla="*/ 64 h 97"/>
                <a:gd name="T48" fmla="*/ 144 w 308"/>
                <a:gd name="T49" fmla="*/ 61 h 97"/>
                <a:gd name="T50" fmla="*/ 129 w 308"/>
                <a:gd name="T51" fmla="*/ 54 h 97"/>
                <a:gd name="T52" fmla="*/ 118 w 308"/>
                <a:gd name="T53" fmla="*/ 42 h 97"/>
                <a:gd name="T54" fmla="*/ 98 w 308"/>
                <a:gd name="T55" fmla="*/ 37 h 97"/>
                <a:gd name="T56" fmla="*/ 73 w 308"/>
                <a:gd name="T57" fmla="*/ 60 h 97"/>
                <a:gd name="T58" fmla="*/ 48 w 308"/>
                <a:gd name="T59" fmla="*/ 84 h 97"/>
                <a:gd name="T60" fmla="*/ 18 w 308"/>
                <a:gd name="T61" fmla="*/ 96 h 97"/>
                <a:gd name="T62" fmla="*/ 8 w 308"/>
                <a:gd name="T63" fmla="*/ 85 h 97"/>
                <a:gd name="T64" fmla="*/ 23 w 308"/>
                <a:gd name="T65" fmla="*/ 69 h 97"/>
                <a:gd name="T66" fmla="*/ 37 w 308"/>
                <a:gd name="T67" fmla="*/ 54 h 97"/>
                <a:gd name="T68" fmla="*/ 53 w 308"/>
                <a:gd name="T69" fmla="*/ 41 h 97"/>
                <a:gd name="T70" fmla="*/ 77 w 308"/>
                <a:gd name="T71" fmla="*/ 30 h 97"/>
                <a:gd name="T72" fmla="*/ 106 w 308"/>
                <a:gd name="T73" fmla="*/ 21 h 97"/>
                <a:gd name="T74" fmla="*/ 136 w 308"/>
                <a:gd name="T75" fmla="*/ 13 h 97"/>
                <a:gd name="T76" fmla="*/ 166 w 308"/>
                <a:gd name="T77" fmla="*/ 7 h 97"/>
                <a:gd name="T78" fmla="*/ 196 w 308"/>
                <a:gd name="T79" fmla="*/ 3 h 97"/>
                <a:gd name="T80" fmla="*/ 227 w 308"/>
                <a:gd name="T81" fmla="*/ 0 h 97"/>
                <a:gd name="T82" fmla="*/ 259 w 308"/>
                <a:gd name="T83" fmla="*/ 0 h 97"/>
                <a:gd name="T84" fmla="*/ 292 w 308"/>
                <a:gd name="T85"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7">
                  <a:moveTo>
                    <a:pt x="308" y="5"/>
                  </a:moveTo>
                  <a:lnTo>
                    <a:pt x="298" y="15"/>
                  </a:lnTo>
                  <a:lnTo>
                    <a:pt x="288" y="23"/>
                  </a:lnTo>
                  <a:lnTo>
                    <a:pt x="277" y="30"/>
                  </a:lnTo>
                  <a:lnTo>
                    <a:pt x="265" y="36"/>
                  </a:lnTo>
                  <a:lnTo>
                    <a:pt x="252" y="39"/>
                  </a:lnTo>
                  <a:lnTo>
                    <a:pt x="240" y="43"/>
                  </a:lnTo>
                  <a:lnTo>
                    <a:pt x="227" y="45"/>
                  </a:lnTo>
                  <a:lnTo>
                    <a:pt x="214" y="46"/>
                  </a:lnTo>
                  <a:lnTo>
                    <a:pt x="235" y="26"/>
                  </a:lnTo>
                  <a:lnTo>
                    <a:pt x="229" y="22"/>
                  </a:lnTo>
                  <a:lnTo>
                    <a:pt x="222" y="21"/>
                  </a:lnTo>
                  <a:lnTo>
                    <a:pt x="215" y="22"/>
                  </a:lnTo>
                  <a:lnTo>
                    <a:pt x="209" y="22"/>
                  </a:lnTo>
                  <a:lnTo>
                    <a:pt x="206" y="30"/>
                  </a:lnTo>
                  <a:lnTo>
                    <a:pt x="205" y="38"/>
                  </a:lnTo>
                  <a:lnTo>
                    <a:pt x="203" y="45"/>
                  </a:lnTo>
                  <a:lnTo>
                    <a:pt x="197" y="52"/>
                  </a:lnTo>
                  <a:lnTo>
                    <a:pt x="174" y="61"/>
                  </a:lnTo>
                  <a:lnTo>
                    <a:pt x="181" y="61"/>
                  </a:lnTo>
                  <a:lnTo>
                    <a:pt x="189" y="61"/>
                  </a:lnTo>
                  <a:lnTo>
                    <a:pt x="197" y="61"/>
                  </a:lnTo>
                  <a:lnTo>
                    <a:pt x="205" y="61"/>
                  </a:lnTo>
                  <a:lnTo>
                    <a:pt x="212" y="60"/>
                  </a:lnTo>
                  <a:lnTo>
                    <a:pt x="220" y="60"/>
                  </a:lnTo>
                  <a:lnTo>
                    <a:pt x="228" y="59"/>
                  </a:lnTo>
                  <a:lnTo>
                    <a:pt x="235" y="59"/>
                  </a:lnTo>
                  <a:lnTo>
                    <a:pt x="233" y="64"/>
                  </a:lnTo>
                  <a:lnTo>
                    <a:pt x="229" y="66"/>
                  </a:lnTo>
                  <a:lnTo>
                    <a:pt x="225" y="69"/>
                  </a:lnTo>
                  <a:lnTo>
                    <a:pt x="219" y="71"/>
                  </a:lnTo>
                  <a:lnTo>
                    <a:pt x="202" y="74"/>
                  </a:lnTo>
                  <a:lnTo>
                    <a:pt x="184" y="79"/>
                  </a:lnTo>
                  <a:lnTo>
                    <a:pt x="168" y="85"/>
                  </a:lnTo>
                  <a:lnTo>
                    <a:pt x="151" y="90"/>
                  </a:lnTo>
                  <a:lnTo>
                    <a:pt x="134" y="95"/>
                  </a:lnTo>
                  <a:lnTo>
                    <a:pt x="116" y="97"/>
                  </a:lnTo>
                  <a:lnTo>
                    <a:pt x="98" y="96"/>
                  </a:lnTo>
                  <a:lnTo>
                    <a:pt x="80" y="90"/>
                  </a:lnTo>
                  <a:lnTo>
                    <a:pt x="90" y="84"/>
                  </a:lnTo>
                  <a:lnTo>
                    <a:pt x="100" y="79"/>
                  </a:lnTo>
                  <a:lnTo>
                    <a:pt x="111" y="74"/>
                  </a:lnTo>
                  <a:lnTo>
                    <a:pt x="122" y="72"/>
                  </a:lnTo>
                  <a:lnTo>
                    <a:pt x="134" y="68"/>
                  </a:lnTo>
                  <a:lnTo>
                    <a:pt x="145" y="67"/>
                  </a:lnTo>
                  <a:lnTo>
                    <a:pt x="158" y="65"/>
                  </a:lnTo>
                  <a:lnTo>
                    <a:pt x="169" y="64"/>
                  </a:lnTo>
                  <a:lnTo>
                    <a:pt x="161" y="64"/>
                  </a:lnTo>
                  <a:lnTo>
                    <a:pt x="152" y="62"/>
                  </a:lnTo>
                  <a:lnTo>
                    <a:pt x="144" y="61"/>
                  </a:lnTo>
                  <a:lnTo>
                    <a:pt x="136" y="59"/>
                  </a:lnTo>
                  <a:lnTo>
                    <a:pt x="129" y="54"/>
                  </a:lnTo>
                  <a:lnTo>
                    <a:pt x="123" y="49"/>
                  </a:lnTo>
                  <a:lnTo>
                    <a:pt x="118" y="42"/>
                  </a:lnTo>
                  <a:lnTo>
                    <a:pt x="113" y="31"/>
                  </a:lnTo>
                  <a:lnTo>
                    <a:pt x="98" y="37"/>
                  </a:lnTo>
                  <a:lnTo>
                    <a:pt x="84" y="47"/>
                  </a:lnTo>
                  <a:lnTo>
                    <a:pt x="73" y="60"/>
                  </a:lnTo>
                  <a:lnTo>
                    <a:pt x="60" y="73"/>
                  </a:lnTo>
                  <a:lnTo>
                    <a:pt x="48" y="84"/>
                  </a:lnTo>
                  <a:lnTo>
                    <a:pt x="35" y="92"/>
                  </a:lnTo>
                  <a:lnTo>
                    <a:pt x="18" y="96"/>
                  </a:lnTo>
                  <a:lnTo>
                    <a:pt x="0" y="92"/>
                  </a:lnTo>
                  <a:lnTo>
                    <a:pt x="8" y="85"/>
                  </a:lnTo>
                  <a:lnTo>
                    <a:pt x="16" y="77"/>
                  </a:lnTo>
                  <a:lnTo>
                    <a:pt x="23" y="69"/>
                  </a:lnTo>
                  <a:lnTo>
                    <a:pt x="30" y="61"/>
                  </a:lnTo>
                  <a:lnTo>
                    <a:pt x="37" y="54"/>
                  </a:lnTo>
                  <a:lnTo>
                    <a:pt x="45" y="47"/>
                  </a:lnTo>
                  <a:lnTo>
                    <a:pt x="53" y="41"/>
                  </a:lnTo>
                  <a:lnTo>
                    <a:pt x="63" y="36"/>
                  </a:lnTo>
                  <a:lnTo>
                    <a:pt x="77" y="30"/>
                  </a:lnTo>
                  <a:lnTo>
                    <a:pt x="92" y="26"/>
                  </a:lnTo>
                  <a:lnTo>
                    <a:pt x="106" y="21"/>
                  </a:lnTo>
                  <a:lnTo>
                    <a:pt x="121" y="18"/>
                  </a:lnTo>
                  <a:lnTo>
                    <a:pt x="136" y="13"/>
                  </a:lnTo>
                  <a:lnTo>
                    <a:pt x="151" y="11"/>
                  </a:lnTo>
                  <a:lnTo>
                    <a:pt x="166" y="7"/>
                  </a:lnTo>
                  <a:lnTo>
                    <a:pt x="181" y="5"/>
                  </a:lnTo>
                  <a:lnTo>
                    <a:pt x="196" y="3"/>
                  </a:lnTo>
                  <a:lnTo>
                    <a:pt x="212" y="1"/>
                  </a:lnTo>
                  <a:lnTo>
                    <a:pt x="227" y="0"/>
                  </a:lnTo>
                  <a:lnTo>
                    <a:pt x="243" y="0"/>
                  </a:lnTo>
                  <a:lnTo>
                    <a:pt x="259" y="0"/>
                  </a:lnTo>
                  <a:lnTo>
                    <a:pt x="275" y="1"/>
                  </a:lnTo>
                  <a:lnTo>
                    <a:pt x="292" y="3"/>
                  </a:lnTo>
                  <a:lnTo>
                    <a:pt x="30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8"/>
            <p:cNvSpPr>
              <a:spLocks/>
            </p:cNvSpPr>
            <p:nvPr/>
          </p:nvSpPr>
          <p:spPr bwMode="auto">
            <a:xfrm>
              <a:off x="2108" y="2541"/>
              <a:ext cx="34" cy="121"/>
            </a:xfrm>
            <a:custGeom>
              <a:avLst/>
              <a:gdLst>
                <a:gd name="T0" fmla="*/ 66 w 67"/>
                <a:gd name="T1" fmla="*/ 77 h 243"/>
                <a:gd name="T2" fmla="*/ 62 w 67"/>
                <a:gd name="T3" fmla="*/ 88 h 243"/>
                <a:gd name="T4" fmla="*/ 58 w 67"/>
                <a:gd name="T5" fmla="*/ 97 h 243"/>
                <a:gd name="T6" fmla="*/ 52 w 67"/>
                <a:gd name="T7" fmla="*/ 106 h 243"/>
                <a:gd name="T8" fmla="*/ 50 w 67"/>
                <a:gd name="T9" fmla="*/ 117 h 243"/>
                <a:gd name="T10" fmla="*/ 52 w 67"/>
                <a:gd name="T11" fmla="*/ 147 h 243"/>
                <a:gd name="T12" fmla="*/ 55 w 67"/>
                <a:gd name="T13" fmla="*/ 176 h 243"/>
                <a:gd name="T14" fmla="*/ 55 w 67"/>
                <a:gd name="T15" fmla="*/ 206 h 243"/>
                <a:gd name="T16" fmla="*/ 47 w 67"/>
                <a:gd name="T17" fmla="*/ 235 h 243"/>
                <a:gd name="T18" fmla="*/ 42 w 67"/>
                <a:gd name="T19" fmla="*/ 219 h 243"/>
                <a:gd name="T20" fmla="*/ 39 w 67"/>
                <a:gd name="T21" fmla="*/ 202 h 243"/>
                <a:gd name="T22" fmla="*/ 36 w 67"/>
                <a:gd name="T23" fmla="*/ 185 h 243"/>
                <a:gd name="T24" fmla="*/ 31 w 67"/>
                <a:gd name="T25" fmla="*/ 167 h 243"/>
                <a:gd name="T26" fmla="*/ 24 w 67"/>
                <a:gd name="T27" fmla="*/ 186 h 243"/>
                <a:gd name="T28" fmla="*/ 17 w 67"/>
                <a:gd name="T29" fmla="*/ 204 h 243"/>
                <a:gd name="T30" fmla="*/ 13 w 67"/>
                <a:gd name="T31" fmla="*/ 224 h 243"/>
                <a:gd name="T32" fmla="*/ 9 w 67"/>
                <a:gd name="T33" fmla="*/ 243 h 243"/>
                <a:gd name="T34" fmla="*/ 1 w 67"/>
                <a:gd name="T35" fmla="*/ 212 h 243"/>
                <a:gd name="T36" fmla="*/ 0 w 67"/>
                <a:gd name="T37" fmla="*/ 181 h 243"/>
                <a:gd name="T38" fmla="*/ 5 w 67"/>
                <a:gd name="T39" fmla="*/ 150 h 243"/>
                <a:gd name="T40" fmla="*/ 13 w 67"/>
                <a:gd name="T41" fmla="*/ 120 h 243"/>
                <a:gd name="T42" fmla="*/ 23 w 67"/>
                <a:gd name="T43" fmla="*/ 90 h 243"/>
                <a:gd name="T44" fmla="*/ 34 w 67"/>
                <a:gd name="T45" fmla="*/ 61 h 243"/>
                <a:gd name="T46" fmla="*/ 41 w 67"/>
                <a:gd name="T47" fmla="*/ 30 h 243"/>
                <a:gd name="T48" fmla="*/ 44 w 67"/>
                <a:gd name="T49" fmla="*/ 0 h 243"/>
                <a:gd name="T50" fmla="*/ 58 w 67"/>
                <a:gd name="T51" fmla="*/ 16 h 243"/>
                <a:gd name="T52" fmla="*/ 65 w 67"/>
                <a:gd name="T53" fmla="*/ 36 h 243"/>
                <a:gd name="T54" fmla="*/ 67 w 67"/>
                <a:gd name="T55" fmla="*/ 57 h 243"/>
                <a:gd name="T56" fmla="*/ 66 w 67"/>
                <a:gd name="T57" fmla="*/ 7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43">
                  <a:moveTo>
                    <a:pt x="66" y="77"/>
                  </a:moveTo>
                  <a:lnTo>
                    <a:pt x="62" y="88"/>
                  </a:lnTo>
                  <a:lnTo>
                    <a:pt x="58" y="97"/>
                  </a:lnTo>
                  <a:lnTo>
                    <a:pt x="52" y="106"/>
                  </a:lnTo>
                  <a:lnTo>
                    <a:pt x="50" y="117"/>
                  </a:lnTo>
                  <a:lnTo>
                    <a:pt x="52" y="147"/>
                  </a:lnTo>
                  <a:lnTo>
                    <a:pt x="55" y="176"/>
                  </a:lnTo>
                  <a:lnTo>
                    <a:pt x="55" y="206"/>
                  </a:lnTo>
                  <a:lnTo>
                    <a:pt x="47" y="235"/>
                  </a:lnTo>
                  <a:lnTo>
                    <a:pt x="42" y="219"/>
                  </a:lnTo>
                  <a:lnTo>
                    <a:pt x="39" y="202"/>
                  </a:lnTo>
                  <a:lnTo>
                    <a:pt x="36" y="185"/>
                  </a:lnTo>
                  <a:lnTo>
                    <a:pt x="31" y="167"/>
                  </a:lnTo>
                  <a:lnTo>
                    <a:pt x="24" y="186"/>
                  </a:lnTo>
                  <a:lnTo>
                    <a:pt x="17" y="204"/>
                  </a:lnTo>
                  <a:lnTo>
                    <a:pt x="13" y="224"/>
                  </a:lnTo>
                  <a:lnTo>
                    <a:pt x="9" y="243"/>
                  </a:lnTo>
                  <a:lnTo>
                    <a:pt x="1" y="212"/>
                  </a:lnTo>
                  <a:lnTo>
                    <a:pt x="0" y="181"/>
                  </a:lnTo>
                  <a:lnTo>
                    <a:pt x="5" y="150"/>
                  </a:lnTo>
                  <a:lnTo>
                    <a:pt x="13" y="120"/>
                  </a:lnTo>
                  <a:lnTo>
                    <a:pt x="23" y="90"/>
                  </a:lnTo>
                  <a:lnTo>
                    <a:pt x="34" y="61"/>
                  </a:lnTo>
                  <a:lnTo>
                    <a:pt x="41" y="30"/>
                  </a:lnTo>
                  <a:lnTo>
                    <a:pt x="44" y="0"/>
                  </a:lnTo>
                  <a:lnTo>
                    <a:pt x="58" y="16"/>
                  </a:lnTo>
                  <a:lnTo>
                    <a:pt x="65" y="36"/>
                  </a:lnTo>
                  <a:lnTo>
                    <a:pt x="67" y="57"/>
                  </a:lnTo>
                  <a:lnTo>
                    <a:pt x="6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9"/>
            <p:cNvSpPr>
              <a:spLocks/>
            </p:cNvSpPr>
            <p:nvPr/>
          </p:nvSpPr>
          <p:spPr bwMode="auto">
            <a:xfrm>
              <a:off x="1660" y="2567"/>
              <a:ext cx="102" cy="41"/>
            </a:xfrm>
            <a:custGeom>
              <a:avLst/>
              <a:gdLst>
                <a:gd name="T0" fmla="*/ 0 w 204"/>
                <a:gd name="T1" fmla="*/ 80 h 82"/>
                <a:gd name="T2" fmla="*/ 19 w 204"/>
                <a:gd name="T3" fmla="*/ 38 h 82"/>
                <a:gd name="T4" fmla="*/ 24 w 204"/>
                <a:gd name="T5" fmla="*/ 36 h 82"/>
                <a:gd name="T6" fmla="*/ 38 w 204"/>
                <a:gd name="T7" fmla="*/ 29 h 82"/>
                <a:gd name="T8" fmla="*/ 57 w 204"/>
                <a:gd name="T9" fmla="*/ 21 h 82"/>
                <a:gd name="T10" fmla="*/ 80 w 204"/>
                <a:gd name="T11" fmla="*/ 12 h 82"/>
                <a:gd name="T12" fmla="*/ 107 w 204"/>
                <a:gd name="T13" fmla="*/ 4 h 82"/>
                <a:gd name="T14" fmla="*/ 134 w 204"/>
                <a:gd name="T15" fmla="*/ 0 h 82"/>
                <a:gd name="T16" fmla="*/ 160 w 204"/>
                <a:gd name="T17" fmla="*/ 0 h 82"/>
                <a:gd name="T18" fmla="*/ 183 w 204"/>
                <a:gd name="T19" fmla="*/ 8 h 82"/>
                <a:gd name="T20" fmla="*/ 204 w 204"/>
                <a:gd name="T21" fmla="*/ 28 h 82"/>
                <a:gd name="T22" fmla="*/ 201 w 204"/>
                <a:gd name="T23" fmla="*/ 29 h 82"/>
                <a:gd name="T24" fmla="*/ 197 w 204"/>
                <a:gd name="T25" fmla="*/ 31 h 82"/>
                <a:gd name="T26" fmla="*/ 189 w 204"/>
                <a:gd name="T27" fmla="*/ 34 h 82"/>
                <a:gd name="T28" fmla="*/ 179 w 204"/>
                <a:gd name="T29" fmla="*/ 38 h 82"/>
                <a:gd name="T30" fmla="*/ 167 w 204"/>
                <a:gd name="T31" fmla="*/ 43 h 82"/>
                <a:gd name="T32" fmla="*/ 153 w 204"/>
                <a:gd name="T33" fmla="*/ 49 h 82"/>
                <a:gd name="T34" fmla="*/ 137 w 204"/>
                <a:gd name="T35" fmla="*/ 54 h 82"/>
                <a:gd name="T36" fmla="*/ 121 w 204"/>
                <a:gd name="T37" fmla="*/ 60 h 82"/>
                <a:gd name="T38" fmla="*/ 103 w 204"/>
                <a:gd name="T39" fmla="*/ 66 h 82"/>
                <a:gd name="T40" fmla="*/ 86 w 204"/>
                <a:gd name="T41" fmla="*/ 70 h 82"/>
                <a:gd name="T42" fmla="*/ 70 w 204"/>
                <a:gd name="T43" fmla="*/ 75 h 82"/>
                <a:gd name="T44" fmla="*/ 53 w 204"/>
                <a:gd name="T45" fmla="*/ 79 h 82"/>
                <a:gd name="T46" fmla="*/ 38 w 204"/>
                <a:gd name="T47" fmla="*/ 81 h 82"/>
                <a:gd name="T48" fmla="*/ 23 w 204"/>
                <a:gd name="T49" fmla="*/ 82 h 82"/>
                <a:gd name="T50" fmla="*/ 10 w 204"/>
                <a:gd name="T51" fmla="*/ 82 h 82"/>
                <a:gd name="T52" fmla="*/ 0 w 204"/>
                <a:gd name="T53"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82">
                  <a:moveTo>
                    <a:pt x="0" y="80"/>
                  </a:moveTo>
                  <a:lnTo>
                    <a:pt x="19" y="38"/>
                  </a:lnTo>
                  <a:lnTo>
                    <a:pt x="24" y="36"/>
                  </a:lnTo>
                  <a:lnTo>
                    <a:pt x="38" y="29"/>
                  </a:lnTo>
                  <a:lnTo>
                    <a:pt x="57" y="21"/>
                  </a:lnTo>
                  <a:lnTo>
                    <a:pt x="80" y="12"/>
                  </a:lnTo>
                  <a:lnTo>
                    <a:pt x="107" y="4"/>
                  </a:lnTo>
                  <a:lnTo>
                    <a:pt x="134" y="0"/>
                  </a:lnTo>
                  <a:lnTo>
                    <a:pt x="160" y="0"/>
                  </a:lnTo>
                  <a:lnTo>
                    <a:pt x="183" y="8"/>
                  </a:lnTo>
                  <a:lnTo>
                    <a:pt x="204" y="28"/>
                  </a:lnTo>
                  <a:lnTo>
                    <a:pt x="201" y="29"/>
                  </a:lnTo>
                  <a:lnTo>
                    <a:pt x="197" y="31"/>
                  </a:lnTo>
                  <a:lnTo>
                    <a:pt x="189" y="34"/>
                  </a:lnTo>
                  <a:lnTo>
                    <a:pt x="179" y="38"/>
                  </a:lnTo>
                  <a:lnTo>
                    <a:pt x="167" y="43"/>
                  </a:lnTo>
                  <a:lnTo>
                    <a:pt x="153" y="49"/>
                  </a:lnTo>
                  <a:lnTo>
                    <a:pt x="137" y="54"/>
                  </a:lnTo>
                  <a:lnTo>
                    <a:pt x="121" y="60"/>
                  </a:lnTo>
                  <a:lnTo>
                    <a:pt x="103" y="66"/>
                  </a:lnTo>
                  <a:lnTo>
                    <a:pt x="86" y="70"/>
                  </a:lnTo>
                  <a:lnTo>
                    <a:pt x="70" y="75"/>
                  </a:lnTo>
                  <a:lnTo>
                    <a:pt x="53" y="79"/>
                  </a:lnTo>
                  <a:lnTo>
                    <a:pt x="38" y="81"/>
                  </a:lnTo>
                  <a:lnTo>
                    <a:pt x="23" y="82"/>
                  </a:lnTo>
                  <a:lnTo>
                    <a:pt x="10" y="8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20"/>
            <p:cNvSpPr>
              <a:spLocks/>
            </p:cNvSpPr>
            <p:nvPr/>
          </p:nvSpPr>
          <p:spPr bwMode="auto">
            <a:xfrm>
              <a:off x="1633" y="2542"/>
              <a:ext cx="156" cy="132"/>
            </a:xfrm>
            <a:custGeom>
              <a:avLst/>
              <a:gdLst>
                <a:gd name="T0" fmla="*/ 295 w 312"/>
                <a:gd name="T1" fmla="*/ 109 h 263"/>
                <a:gd name="T2" fmla="*/ 311 w 312"/>
                <a:gd name="T3" fmla="*/ 212 h 263"/>
                <a:gd name="T4" fmla="*/ 299 w 312"/>
                <a:gd name="T5" fmla="*/ 246 h 263"/>
                <a:gd name="T6" fmla="*/ 285 w 312"/>
                <a:gd name="T7" fmla="*/ 206 h 263"/>
                <a:gd name="T8" fmla="*/ 280 w 312"/>
                <a:gd name="T9" fmla="*/ 163 h 263"/>
                <a:gd name="T10" fmla="*/ 270 w 312"/>
                <a:gd name="T11" fmla="*/ 122 h 263"/>
                <a:gd name="T12" fmla="*/ 217 w 312"/>
                <a:gd name="T13" fmla="*/ 61 h 263"/>
                <a:gd name="T14" fmla="*/ 179 w 312"/>
                <a:gd name="T15" fmla="*/ 79 h 263"/>
                <a:gd name="T16" fmla="*/ 181 w 312"/>
                <a:gd name="T17" fmla="*/ 95 h 263"/>
                <a:gd name="T18" fmla="*/ 168 w 312"/>
                <a:gd name="T19" fmla="*/ 107 h 263"/>
                <a:gd name="T20" fmla="*/ 152 w 312"/>
                <a:gd name="T21" fmla="*/ 115 h 263"/>
                <a:gd name="T22" fmla="*/ 134 w 312"/>
                <a:gd name="T23" fmla="*/ 119 h 263"/>
                <a:gd name="T24" fmla="*/ 117 w 312"/>
                <a:gd name="T25" fmla="*/ 119 h 263"/>
                <a:gd name="T26" fmla="*/ 101 w 312"/>
                <a:gd name="T27" fmla="*/ 110 h 263"/>
                <a:gd name="T28" fmla="*/ 92 w 312"/>
                <a:gd name="T29" fmla="*/ 92 h 263"/>
                <a:gd name="T30" fmla="*/ 75 w 312"/>
                <a:gd name="T31" fmla="*/ 109 h 263"/>
                <a:gd name="T32" fmla="*/ 66 w 312"/>
                <a:gd name="T33" fmla="*/ 140 h 263"/>
                <a:gd name="T34" fmla="*/ 37 w 312"/>
                <a:gd name="T35" fmla="*/ 149 h 263"/>
                <a:gd name="T36" fmla="*/ 45 w 312"/>
                <a:gd name="T37" fmla="*/ 127 h 263"/>
                <a:gd name="T38" fmla="*/ 56 w 312"/>
                <a:gd name="T39" fmla="*/ 104 h 263"/>
                <a:gd name="T40" fmla="*/ 71 w 312"/>
                <a:gd name="T41" fmla="*/ 86 h 263"/>
                <a:gd name="T42" fmla="*/ 92 w 312"/>
                <a:gd name="T43" fmla="*/ 72 h 263"/>
                <a:gd name="T44" fmla="*/ 114 w 312"/>
                <a:gd name="T45" fmla="*/ 65 h 263"/>
                <a:gd name="T46" fmla="*/ 136 w 312"/>
                <a:gd name="T47" fmla="*/ 58 h 263"/>
                <a:gd name="T48" fmla="*/ 158 w 312"/>
                <a:gd name="T49" fmla="*/ 54 h 263"/>
                <a:gd name="T50" fmla="*/ 179 w 312"/>
                <a:gd name="T51" fmla="*/ 49 h 263"/>
                <a:gd name="T52" fmla="*/ 146 w 312"/>
                <a:gd name="T53" fmla="*/ 43 h 263"/>
                <a:gd name="T54" fmla="*/ 110 w 312"/>
                <a:gd name="T55" fmla="*/ 38 h 263"/>
                <a:gd name="T56" fmla="*/ 75 w 312"/>
                <a:gd name="T57" fmla="*/ 36 h 263"/>
                <a:gd name="T58" fmla="*/ 41 w 312"/>
                <a:gd name="T59" fmla="*/ 43 h 263"/>
                <a:gd name="T60" fmla="*/ 27 w 312"/>
                <a:gd name="T61" fmla="*/ 53 h 263"/>
                <a:gd name="T62" fmla="*/ 19 w 312"/>
                <a:gd name="T63" fmla="*/ 66 h 263"/>
                <a:gd name="T64" fmla="*/ 10 w 312"/>
                <a:gd name="T65" fmla="*/ 80 h 263"/>
                <a:gd name="T66" fmla="*/ 0 w 312"/>
                <a:gd name="T67" fmla="*/ 93 h 263"/>
                <a:gd name="T68" fmla="*/ 4 w 312"/>
                <a:gd name="T69" fmla="*/ 72 h 263"/>
                <a:gd name="T70" fmla="*/ 10 w 312"/>
                <a:gd name="T71" fmla="*/ 48 h 263"/>
                <a:gd name="T72" fmla="*/ 22 w 312"/>
                <a:gd name="T73" fmla="*/ 28 h 263"/>
                <a:gd name="T74" fmla="*/ 41 w 312"/>
                <a:gd name="T75" fmla="*/ 19 h 263"/>
                <a:gd name="T76" fmla="*/ 84 w 312"/>
                <a:gd name="T77" fmla="*/ 12 h 263"/>
                <a:gd name="T78" fmla="*/ 125 w 312"/>
                <a:gd name="T79" fmla="*/ 4 h 263"/>
                <a:gd name="T80" fmla="*/ 167 w 312"/>
                <a:gd name="T81" fmla="*/ 0 h 263"/>
                <a:gd name="T82" fmla="*/ 209 w 312"/>
                <a:gd name="T83" fmla="*/ 4 h 263"/>
                <a:gd name="T84" fmla="*/ 232 w 312"/>
                <a:gd name="T85" fmla="*/ 12 h 263"/>
                <a:gd name="T86" fmla="*/ 253 w 312"/>
                <a:gd name="T87" fmla="*/ 25 h 263"/>
                <a:gd name="T88" fmla="*/ 273 w 312"/>
                <a:gd name="T89" fmla="*/ 40 h 263"/>
                <a:gd name="T90" fmla="*/ 291 w 312"/>
                <a:gd name="T91" fmla="*/ 5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 h="263">
                  <a:moveTo>
                    <a:pt x="291" y="58"/>
                  </a:moveTo>
                  <a:lnTo>
                    <a:pt x="295" y="109"/>
                  </a:lnTo>
                  <a:lnTo>
                    <a:pt x="303" y="161"/>
                  </a:lnTo>
                  <a:lnTo>
                    <a:pt x="311" y="212"/>
                  </a:lnTo>
                  <a:lnTo>
                    <a:pt x="312" y="263"/>
                  </a:lnTo>
                  <a:lnTo>
                    <a:pt x="299" y="246"/>
                  </a:lnTo>
                  <a:lnTo>
                    <a:pt x="291" y="226"/>
                  </a:lnTo>
                  <a:lnTo>
                    <a:pt x="285" y="206"/>
                  </a:lnTo>
                  <a:lnTo>
                    <a:pt x="282" y="185"/>
                  </a:lnTo>
                  <a:lnTo>
                    <a:pt x="280" y="163"/>
                  </a:lnTo>
                  <a:lnTo>
                    <a:pt x="276" y="142"/>
                  </a:lnTo>
                  <a:lnTo>
                    <a:pt x="270" y="122"/>
                  </a:lnTo>
                  <a:lnTo>
                    <a:pt x="262" y="102"/>
                  </a:lnTo>
                  <a:lnTo>
                    <a:pt x="217" y="61"/>
                  </a:lnTo>
                  <a:lnTo>
                    <a:pt x="178" y="72"/>
                  </a:lnTo>
                  <a:lnTo>
                    <a:pt x="179" y="79"/>
                  </a:lnTo>
                  <a:lnTo>
                    <a:pt x="181" y="87"/>
                  </a:lnTo>
                  <a:lnTo>
                    <a:pt x="181" y="95"/>
                  </a:lnTo>
                  <a:lnTo>
                    <a:pt x="176" y="102"/>
                  </a:lnTo>
                  <a:lnTo>
                    <a:pt x="168" y="107"/>
                  </a:lnTo>
                  <a:lnTo>
                    <a:pt x="160" y="111"/>
                  </a:lnTo>
                  <a:lnTo>
                    <a:pt x="152" y="115"/>
                  </a:lnTo>
                  <a:lnTo>
                    <a:pt x="144" y="117"/>
                  </a:lnTo>
                  <a:lnTo>
                    <a:pt x="134" y="119"/>
                  </a:lnTo>
                  <a:lnTo>
                    <a:pt x="125" y="119"/>
                  </a:lnTo>
                  <a:lnTo>
                    <a:pt x="117" y="119"/>
                  </a:lnTo>
                  <a:lnTo>
                    <a:pt x="108" y="117"/>
                  </a:lnTo>
                  <a:lnTo>
                    <a:pt x="101" y="110"/>
                  </a:lnTo>
                  <a:lnTo>
                    <a:pt x="96" y="99"/>
                  </a:lnTo>
                  <a:lnTo>
                    <a:pt x="92" y="92"/>
                  </a:lnTo>
                  <a:lnTo>
                    <a:pt x="83" y="95"/>
                  </a:lnTo>
                  <a:lnTo>
                    <a:pt x="75" y="109"/>
                  </a:lnTo>
                  <a:lnTo>
                    <a:pt x="71" y="125"/>
                  </a:lnTo>
                  <a:lnTo>
                    <a:pt x="66" y="140"/>
                  </a:lnTo>
                  <a:lnTo>
                    <a:pt x="53" y="148"/>
                  </a:lnTo>
                  <a:lnTo>
                    <a:pt x="37" y="149"/>
                  </a:lnTo>
                  <a:lnTo>
                    <a:pt x="40" y="138"/>
                  </a:lnTo>
                  <a:lnTo>
                    <a:pt x="45" y="127"/>
                  </a:lnTo>
                  <a:lnTo>
                    <a:pt x="49" y="116"/>
                  </a:lnTo>
                  <a:lnTo>
                    <a:pt x="56" y="104"/>
                  </a:lnTo>
                  <a:lnTo>
                    <a:pt x="62" y="94"/>
                  </a:lnTo>
                  <a:lnTo>
                    <a:pt x="71" y="86"/>
                  </a:lnTo>
                  <a:lnTo>
                    <a:pt x="80" y="78"/>
                  </a:lnTo>
                  <a:lnTo>
                    <a:pt x="92" y="72"/>
                  </a:lnTo>
                  <a:lnTo>
                    <a:pt x="102" y="69"/>
                  </a:lnTo>
                  <a:lnTo>
                    <a:pt x="114" y="65"/>
                  </a:lnTo>
                  <a:lnTo>
                    <a:pt x="124" y="62"/>
                  </a:lnTo>
                  <a:lnTo>
                    <a:pt x="136" y="58"/>
                  </a:lnTo>
                  <a:lnTo>
                    <a:pt x="147" y="56"/>
                  </a:lnTo>
                  <a:lnTo>
                    <a:pt x="158" y="54"/>
                  </a:lnTo>
                  <a:lnTo>
                    <a:pt x="169" y="51"/>
                  </a:lnTo>
                  <a:lnTo>
                    <a:pt x="179" y="49"/>
                  </a:lnTo>
                  <a:lnTo>
                    <a:pt x="162" y="47"/>
                  </a:lnTo>
                  <a:lnTo>
                    <a:pt x="146" y="43"/>
                  </a:lnTo>
                  <a:lnTo>
                    <a:pt x="128" y="41"/>
                  </a:lnTo>
                  <a:lnTo>
                    <a:pt x="110" y="38"/>
                  </a:lnTo>
                  <a:lnTo>
                    <a:pt x="93" y="36"/>
                  </a:lnTo>
                  <a:lnTo>
                    <a:pt x="75" y="36"/>
                  </a:lnTo>
                  <a:lnTo>
                    <a:pt x="58" y="39"/>
                  </a:lnTo>
                  <a:lnTo>
                    <a:pt x="41" y="43"/>
                  </a:lnTo>
                  <a:lnTo>
                    <a:pt x="34" y="48"/>
                  </a:lnTo>
                  <a:lnTo>
                    <a:pt x="27" y="53"/>
                  </a:lnTo>
                  <a:lnTo>
                    <a:pt x="23" y="59"/>
                  </a:lnTo>
                  <a:lnTo>
                    <a:pt x="19" y="66"/>
                  </a:lnTo>
                  <a:lnTo>
                    <a:pt x="15" y="73"/>
                  </a:lnTo>
                  <a:lnTo>
                    <a:pt x="10" y="80"/>
                  </a:lnTo>
                  <a:lnTo>
                    <a:pt x="5" y="87"/>
                  </a:lnTo>
                  <a:lnTo>
                    <a:pt x="0" y="93"/>
                  </a:lnTo>
                  <a:lnTo>
                    <a:pt x="2" y="82"/>
                  </a:lnTo>
                  <a:lnTo>
                    <a:pt x="4" y="72"/>
                  </a:lnTo>
                  <a:lnTo>
                    <a:pt x="7" y="59"/>
                  </a:lnTo>
                  <a:lnTo>
                    <a:pt x="10" y="48"/>
                  </a:lnTo>
                  <a:lnTo>
                    <a:pt x="15" y="38"/>
                  </a:lnTo>
                  <a:lnTo>
                    <a:pt x="22" y="28"/>
                  </a:lnTo>
                  <a:lnTo>
                    <a:pt x="30" y="23"/>
                  </a:lnTo>
                  <a:lnTo>
                    <a:pt x="41" y="19"/>
                  </a:lnTo>
                  <a:lnTo>
                    <a:pt x="62" y="16"/>
                  </a:lnTo>
                  <a:lnTo>
                    <a:pt x="84" y="12"/>
                  </a:lnTo>
                  <a:lnTo>
                    <a:pt x="105" y="8"/>
                  </a:lnTo>
                  <a:lnTo>
                    <a:pt x="125" y="4"/>
                  </a:lnTo>
                  <a:lnTo>
                    <a:pt x="146" y="1"/>
                  </a:lnTo>
                  <a:lnTo>
                    <a:pt x="167" y="0"/>
                  </a:lnTo>
                  <a:lnTo>
                    <a:pt x="189" y="1"/>
                  </a:lnTo>
                  <a:lnTo>
                    <a:pt x="209" y="4"/>
                  </a:lnTo>
                  <a:lnTo>
                    <a:pt x="221" y="8"/>
                  </a:lnTo>
                  <a:lnTo>
                    <a:pt x="232" y="12"/>
                  </a:lnTo>
                  <a:lnTo>
                    <a:pt x="243" y="18"/>
                  </a:lnTo>
                  <a:lnTo>
                    <a:pt x="253" y="25"/>
                  </a:lnTo>
                  <a:lnTo>
                    <a:pt x="264" y="32"/>
                  </a:lnTo>
                  <a:lnTo>
                    <a:pt x="273" y="40"/>
                  </a:lnTo>
                  <a:lnTo>
                    <a:pt x="282" y="49"/>
                  </a:lnTo>
                  <a:lnTo>
                    <a:pt x="29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1"/>
            <p:cNvSpPr>
              <a:spLocks/>
            </p:cNvSpPr>
            <p:nvPr/>
          </p:nvSpPr>
          <p:spPr bwMode="auto">
            <a:xfrm>
              <a:off x="2014" y="2552"/>
              <a:ext cx="35" cy="155"/>
            </a:xfrm>
            <a:custGeom>
              <a:avLst/>
              <a:gdLst>
                <a:gd name="T0" fmla="*/ 59 w 71"/>
                <a:gd name="T1" fmla="*/ 157 h 311"/>
                <a:gd name="T2" fmla="*/ 49 w 71"/>
                <a:gd name="T3" fmla="*/ 174 h 311"/>
                <a:gd name="T4" fmla="*/ 40 w 71"/>
                <a:gd name="T5" fmla="*/ 193 h 311"/>
                <a:gd name="T6" fmla="*/ 31 w 71"/>
                <a:gd name="T7" fmla="*/ 211 h 311"/>
                <a:gd name="T8" fmla="*/ 25 w 71"/>
                <a:gd name="T9" fmla="*/ 231 h 311"/>
                <a:gd name="T10" fmla="*/ 19 w 71"/>
                <a:gd name="T11" fmla="*/ 250 h 311"/>
                <a:gd name="T12" fmla="*/ 15 w 71"/>
                <a:gd name="T13" fmla="*/ 270 h 311"/>
                <a:gd name="T14" fmla="*/ 12 w 71"/>
                <a:gd name="T15" fmla="*/ 290 h 311"/>
                <a:gd name="T16" fmla="*/ 11 w 71"/>
                <a:gd name="T17" fmla="*/ 311 h 311"/>
                <a:gd name="T18" fmla="*/ 4 w 71"/>
                <a:gd name="T19" fmla="*/ 282 h 311"/>
                <a:gd name="T20" fmla="*/ 0 w 71"/>
                <a:gd name="T21" fmla="*/ 254 h 311"/>
                <a:gd name="T22" fmla="*/ 0 w 71"/>
                <a:gd name="T23" fmla="*/ 225 h 311"/>
                <a:gd name="T24" fmla="*/ 5 w 71"/>
                <a:gd name="T25" fmla="*/ 195 h 311"/>
                <a:gd name="T26" fmla="*/ 11 w 71"/>
                <a:gd name="T27" fmla="*/ 166 h 311"/>
                <a:gd name="T28" fmla="*/ 18 w 71"/>
                <a:gd name="T29" fmla="*/ 138 h 311"/>
                <a:gd name="T30" fmla="*/ 26 w 71"/>
                <a:gd name="T31" fmla="*/ 111 h 311"/>
                <a:gd name="T32" fmla="*/ 34 w 71"/>
                <a:gd name="T33" fmla="*/ 83 h 311"/>
                <a:gd name="T34" fmla="*/ 36 w 71"/>
                <a:gd name="T35" fmla="*/ 62 h 311"/>
                <a:gd name="T36" fmla="*/ 33 w 71"/>
                <a:gd name="T37" fmla="*/ 42 h 311"/>
                <a:gd name="T38" fmla="*/ 27 w 71"/>
                <a:gd name="T39" fmla="*/ 21 h 311"/>
                <a:gd name="T40" fmla="*/ 23 w 71"/>
                <a:gd name="T41" fmla="*/ 0 h 311"/>
                <a:gd name="T42" fmla="*/ 28 w 71"/>
                <a:gd name="T43" fmla="*/ 20 h 311"/>
                <a:gd name="T44" fmla="*/ 37 w 71"/>
                <a:gd name="T45" fmla="*/ 39 h 311"/>
                <a:gd name="T46" fmla="*/ 48 w 71"/>
                <a:gd name="T47" fmla="*/ 58 h 311"/>
                <a:gd name="T48" fmla="*/ 59 w 71"/>
                <a:gd name="T49" fmla="*/ 76 h 311"/>
                <a:gd name="T50" fmla="*/ 67 w 71"/>
                <a:gd name="T51" fmla="*/ 96 h 311"/>
                <a:gd name="T52" fmla="*/ 71 w 71"/>
                <a:gd name="T53" fmla="*/ 115 h 311"/>
                <a:gd name="T54" fmla="*/ 69 w 71"/>
                <a:gd name="T55" fmla="*/ 135 h 311"/>
                <a:gd name="T56" fmla="*/ 59 w 71"/>
                <a:gd name="T57" fmla="*/ 15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311">
                  <a:moveTo>
                    <a:pt x="59" y="157"/>
                  </a:moveTo>
                  <a:lnTo>
                    <a:pt x="49" y="174"/>
                  </a:lnTo>
                  <a:lnTo>
                    <a:pt x="40" y="193"/>
                  </a:lnTo>
                  <a:lnTo>
                    <a:pt x="31" y="211"/>
                  </a:lnTo>
                  <a:lnTo>
                    <a:pt x="25" y="231"/>
                  </a:lnTo>
                  <a:lnTo>
                    <a:pt x="19" y="250"/>
                  </a:lnTo>
                  <a:lnTo>
                    <a:pt x="15" y="270"/>
                  </a:lnTo>
                  <a:lnTo>
                    <a:pt x="12" y="290"/>
                  </a:lnTo>
                  <a:lnTo>
                    <a:pt x="11" y="311"/>
                  </a:lnTo>
                  <a:lnTo>
                    <a:pt x="4" y="282"/>
                  </a:lnTo>
                  <a:lnTo>
                    <a:pt x="0" y="254"/>
                  </a:lnTo>
                  <a:lnTo>
                    <a:pt x="0" y="225"/>
                  </a:lnTo>
                  <a:lnTo>
                    <a:pt x="5" y="195"/>
                  </a:lnTo>
                  <a:lnTo>
                    <a:pt x="11" y="166"/>
                  </a:lnTo>
                  <a:lnTo>
                    <a:pt x="18" y="138"/>
                  </a:lnTo>
                  <a:lnTo>
                    <a:pt x="26" y="111"/>
                  </a:lnTo>
                  <a:lnTo>
                    <a:pt x="34" y="83"/>
                  </a:lnTo>
                  <a:lnTo>
                    <a:pt x="36" y="62"/>
                  </a:lnTo>
                  <a:lnTo>
                    <a:pt x="33" y="42"/>
                  </a:lnTo>
                  <a:lnTo>
                    <a:pt x="27" y="21"/>
                  </a:lnTo>
                  <a:lnTo>
                    <a:pt x="23" y="0"/>
                  </a:lnTo>
                  <a:lnTo>
                    <a:pt x="28" y="20"/>
                  </a:lnTo>
                  <a:lnTo>
                    <a:pt x="37" y="39"/>
                  </a:lnTo>
                  <a:lnTo>
                    <a:pt x="48" y="58"/>
                  </a:lnTo>
                  <a:lnTo>
                    <a:pt x="59" y="76"/>
                  </a:lnTo>
                  <a:lnTo>
                    <a:pt x="67" y="96"/>
                  </a:lnTo>
                  <a:lnTo>
                    <a:pt x="71" y="115"/>
                  </a:lnTo>
                  <a:lnTo>
                    <a:pt x="69" y="135"/>
                  </a:lnTo>
                  <a:lnTo>
                    <a:pt x="59"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2"/>
            <p:cNvSpPr>
              <a:spLocks/>
            </p:cNvSpPr>
            <p:nvPr/>
          </p:nvSpPr>
          <p:spPr bwMode="auto">
            <a:xfrm>
              <a:off x="1685" y="2594"/>
              <a:ext cx="56" cy="23"/>
            </a:xfrm>
            <a:custGeom>
              <a:avLst/>
              <a:gdLst>
                <a:gd name="T0" fmla="*/ 0 w 112"/>
                <a:gd name="T1" fmla="*/ 45 h 45"/>
                <a:gd name="T2" fmla="*/ 12 w 112"/>
                <a:gd name="T3" fmla="*/ 35 h 45"/>
                <a:gd name="T4" fmla="*/ 25 w 112"/>
                <a:gd name="T5" fmla="*/ 27 h 45"/>
                <a:gd name="T6" fmla="*/ 38 w 112"/>
                <a:gd name="T7" fmla="*/ 20 h 45"/>
                <a:gd name="T8" fmla="*/ 53 w 112"/>
                <a:gd name="T9" fmla="*/ 15 h 45"/>
                <a:gd name="T10" fmla="*/ 68 w 112"/>
                <a:gd name="T11" fmla="*/ 12 h 45"/>
                <a:gd name="T12" fmla="*/ 83 w 112"/>
                <a:gd name="T13" fmla="*/ 8 h 45"/>
                <a:gd name="T14" fmla="*/ 97 w 112"/>
                <a:gd name="T15" fmla="*/ 5 h 45"/>
                <a:gd name="T16" fmla="*/ 112 w 112"/>
                <a:gd name="T17" fmla="*/ 0 h 45"/>
                <a:gd name="T18" fmla="*/ 103 w 112"/>
                <a:gd name="T19" fmla="*/ 13 h 45"/>
                <a:gd name="T20" fmla="*/ 93 w 112"/>
                <a:gd name="T21" fmla="*/ 23 h 45"/>
                <a:gd name="T22" fmla="*/ 80 w 112"/>
                <a:gd name="T23" fmla="*/ 31 h 45"/>
                <a:gd name="T24" fmla="*/ 65 w 112"/>
                <a:gd name="T25" fmla="*/ 37 h 45"/>
                <a:gd name="T26" fmla="*/ 49 w 112"/>
                <a:gd name="T27" fmla="*/ 42 h 45"/>
                <a:gd name="T28" fmla="*/ 33 w 112"/>
                <a:gd name="T29" fmla="*/ 44 h 45"/>
                <a:gd name="T30" fmla="*/ 16 w 112"/>
                <a:gd name="T31" fmla="*/ 45 h 45"/>
                <a:gd name="T32" fmla="*/ 0 w 112"/>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45">
                  <a:moveTo>
                    <a:pt x="0" y="45"/>
                  </a:moveTo>
                  <a:lnTo>
                    <a:pt x="12" y="35"/>
                  </a:lnTo>
                  <a:lnTo>
                    <a:pt x="25" y="27"/>
                  </a:lnTo>
                  <a:lnTo>
                    <a:pt x="38" y="20"/>
                  </a:lnTo>
                  <a:lnTo>
                    <a:pt x="53" y="15"/>
                  </a:lnTo>
                  <a:lnTo>
                    <a:pt x="68" y="12"/>
                  </a:lnTo>
                  <a:lnTo>
                    <a:pt x="83" y="8"/>
                  </a:lnTo>
                  <a:lnTo>
                    <a:pt x="97" y="5"/>
                  </a:lnTo>
                  <a:lnTo>
                    <a:pt x="112" y="0"/>
                  </a:lnTo>
                  <a:lnTo>
                    <a:pt x="103" y="13"/>
                  </a:lnTo>
                  <a:lnTo>
                    <a:pt x="93" y="23"/>
                  </a:lnTo>
                  <a:lnTo>
                    <a:pt x="80" y="31"/>
                  </a:lnTo>
                  <a:lnTo>
                    <a:pt x="65" y="37"/>
                  </a:lnTo>
                  <a:lnTo>
                    <a:pt x="49" y="42"/>
                  </a:lnTo>
                  <a:lnTo>
                    <a:pt x="33" y="44"/>
                  </a:lnTo>
                  <a:lnTo>
                    <a:pt x="16" y="45"/>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23"/>
            <p:cNvSpPr>
              <a:spLocks/>
            </p:cNvSpPr>
            <p:nvPr/>
          </p:nvSpPr>
          <p:spPr bwMode="auto">
            <a:xfrm>
              <a:off x="1853" y="2643"/>
              <a:ext cx="47" cy="45"/>
            </a:xfrm>
            <a:custGeom>
              <a:avLst/>
              <a:gdLst>
                <a:gd name="T0" fmla="*/ 85 w 92"/>
                <a:gd name="T1" fmla="*/ 24 h 90"/>
                <a:gd name="T2" fmla="*/ 90 w 92"/>
                <a:gd name="T3" fmla="*/ 29 h 90"/>
                <a:gd name="T4" fmla="*/ 92 w 92"/>
                <a:gd name="T5" fmla="*/ 36 h 90"/>
                <a:gd name="T6" fmla="*/ 91 w 92"/>
                <a:gd name="T7" fmla="*/ 44 h 90"/>
                <a:gd name="T8" fmla="*/ 89 w 92"/>
                <a:gd name="T9" fmla="*/ 51 h 90"/>
                <a:gd name="T10" fmla="*/ 84 w 92"/>
                <a:gd name="T11" fmla="*/ 57 h 90"/>
                <a:gd name="T12" fmla="*/ 79 w 92"/>
                <a:gd name="T13" fmla="*/ 64 h 90"/>
                <a:gd name="T14" fmla="*/ 74 w 92"/>
                <a:gd name="T15" fmla="*/ 68 h 90"/>
                <a:gd name="T16" fmla="*/ 68 w 92"/>
                <a:gd name="T17" fmla="*/ 74 h 90"/>
                <a:gd name="T18" fmla="*/ 62 w 92"/>
                <a:gd name="T19" fmla="*/ 78 h 90"/>
                <a:gd name="T20" fmla="*/ 56 w 92"/>
                <a:gd name="T21" fmla="*/ 82 h 90"/>
                <a:gd name="T22" fmla="*/ 49 w 92"/>
                <a:gd name="T23" fmla="*/ 87 h 90"/>
                <a:gd name="T24" fmla="*/ 44 w 92"/>
                <a:gd name="T25" fmla="*/ 90 h 90"/>
                <a:gd name="T26" fmla="*/ 41 w 92"/>
                <a:gd name="T27" fmla="*/ 75 h 90"/>
                <a:gd name="T28" fmla="*/ 45 w 92"/>
                <a:gd name="T29" fmla="*/ 59 h 90"/>
                <a:gd name="T30" fmla="*/ 48 w 92"/>
                <a:gd name="T31" fmla="*/ 43 h 90"/>
                <a:gd name="T32" fmla="*/ 44 w 92"/>
                <a:gd name="T33" fmla="*/ 28 h 90"/>
                <a:gd name="T34" fmla="*/ 39 w 92"/>
                <a:gd name="T35" fmla="*/ 23 h 90"/>
                <a:gd name="T36" fmla="*/ 33 w 92"/>
                <a:gd name="T37" fmla="*/ 20 h 90"/>
                <a:gd name="T38" fmla="*/ 26 w 92"/>
                <a:gd name="T39" fmla="*/ 17 h 90"/>
                <a:gd name="T40" fmla="*/ 21 w 92"/>
                <a:gd name="T41" fmla="*/ 15 h 90"/>
                <a:gd name="T42" fmla="*/ 14 w 92"/>
                <a:gd name="T43" fmla="*/ 13 h 90"/>
                <a:gd name="T44" fmla="*/ 8 w 92"/>
                <a:gd name="T45" fmla="*/ 9 h 90"/>
                <a:gd name="T46" fmla="*/ 3 w 92"/>
                <a:gd name="T47" fmla="*/ 6 h 90"/>
                <a:gd name="T48" fmla="*/ 0 w 92"/>
                <a:gd name="T49" fmla="*/ 0 h 90"/>
                <a:gd name="T50" fmla="*/ 10 w 92"/>
                <a:gd name="T51" fmla="*/ 2 h 90"/>
                <a:gd name="T52" fmla="*/ 22 w 92"/>
                <a:gd name="T53" fmla="*/ 5 h 90"/>
                <a:gd name="T54" fmla="*/ 33 w 92"/>
                <a:gd name="T55" fmla="*/ 6 h 90"/>
                <a:gd name="T56" fmla="*/ 44 w 92"/>
                <a:gd name="T57" fmla="*/ 8 h 90"/>
                <a:gd name="T58" fmla="*/ 55 w 92"/>
                <a:gd name="T59" fmla="*/ 12 h 90"/>
                <a:gd name="T60" fmla="*/ 66 w 92"/>
                <a:gd name="T61" fmla="*/ 15 h 90"/>
                <a:gd name="T62" fmla="*/ 76 w 92"/>
                <a:gd name="T63" fmla="*/ 20 h 90"/>
                <a:gd name="T64" fmla="*/ 85 w 92"/>
                <a:gd name="T65"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0">
                  <a:moveTo>
                    <a:pt x="85" y="24"/>
                  </a:moveTo>
                  <a:lnTo>
                    <a:pt x="90" y="29"/>
                  </a:lnTo>
                  <a:lnTo>
                    <a:pt x="92" y="36"/>
                  </a:lnTo>
                  <a:lnTo>
                    <a:pt x="91" y="44"/>
                  </a:lnTo>
                  <a:lnTo>
                    <a:pt x="89" y="51"/>
                  </a:lnTo>
                  <a:lnTo>
                    <a:pt x="84" y="57"/>
                  </a:lnTo>
                  <a:lnTo>
                    <a:pt x="79" y="64"/>
                  </a:lnTo>
                  <a:lnTo>
                    <a:pt x="74" y="68"/>
                  </a:lnTo>
                  <a:lnTo>
                    <a:pt x="68" y="74"/>
                  </a:lnTo>
                  <a:lnTo>
                    <a:pt x="62" y="78"/>
                  </a:lnTo>
                  <a:lnTo>
                    <a:pt x="56" y="82"/>
                  </a:lnTo>
                  <a:lnTo>
                    <a:pt x="49" y="87"/>
                  </a:lnTo>
                  <a:lnTo>
                    <a:pt x="44" y="90"/>
                  </a:lnTo>
                  <a:lnTo>
                    <a:pt x="41" y="75"/>
                  </a:lnTo>
                  <a:lnTo>
                    <a:pt x="45" y="59"/>
                  </a:lnTo>
                  <a:lnTo>
                    <a:pt x="48" y="43"/>
                  </a:lnTo>
                  <a:lnTo>
                    <a:pt x="44" y="28"/>
                  </a:lnTo>
                  <a:lnTo>
                    <a:pt x="39" y="23"/>
                  </a:lnTo>
                  <a:lnTo>
                    <a:pt x="33" y="20"/>
                  </a:lnTo>
                  <a:lnTo>
                    <a:pt x="26" y="17"/>
                  </a:lnTo>
                  <a:lnTo>
                    <a:pt x="21" y="15"/>
                  </a:lnTo>
                  <a:lnTo>
                    <a:pt x="14" y="13"/>
                  </a:lnTo>
                  <a:lnTo>
                    <a:pt x="8" y="9"/>
                  </a:lnTo>
                  <a:lnTo>
                    <a:pt x="3" y="6"/>
                  </a:lnTo>
                  <a:lnTo>
                    <a:pt x="0" y="0"/>
                  </a:lnTo>
                  <a:lnTo>
                    <a:pt x="10" y="2"/>
                  </a:lnTo>
                  <a:lnTo>
                    <a:pt x="22" y="5"/>
                  </a:lnTo>
                  <a:lnTo>
                    <a:pt x="33" y="6"/>
                  </a:lnTo>
                  <a:lnTo>
                    <a:pt x="44" y="8"/>
                  </a:lnTo>
                  <a:lnTo>
                    <a:pt x="55" y="12"/>
                  </a:lnTo>
                  <a:lnTo>
                    <a:pt x="66" y="15"/>
                  </a:lnTo>
                  <a:lnTo>
                    <a:pt x="76" y="20"/>
                  </a:lnTo>
                  <a:lnTo>
                    <a:pt x="8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4"/>
            <p:cNvSpPr>
              <a:spLocks/>
            </p:cNvSpPr>
            <p:nvPr/>
          </p:nvSpPr>
          <p:spPr bwMode="auto">
            <a:xfrm>
              <a:off x="1834" y="2669"/>
              <a:ext cx="26" cy="20"/>
            </a:xfrm>
            <a:custGeom>
              <a:avLst/>
              <a:gdLst>
                <a:gd name="T0" fmla="*/ 49 w 51"/>
                <a:gd name="T1" fmla="*/ 6 h 39"/>
                <a:gd name="T2" fmla="*/ 51 w 51"/>
                <a:gd name="T3" fmla="*/ 12 h 39"/>
                <a:gd name="T4" fmla="*/ 48 w 51"/>
                <a:gd name="T5" fmla="*/ 17 h 39"/>
                <a:gd name="T6" fmla="*/ 45 w 51"/>
                <a:gd name="T7" fmla="*/ 22 h 39"/>
                <a:gd name="T8" fmla="*/ 39 w 51"/>
                <a:gd name="T9" fmla="*/ 24 h 39"/>
                <a:gd name="T10" fmla="*/ 33 w 51"/>
                <a:gd name="T11" fmla="*/ 25 h 39"/>
                <a:gd name="T12" fmla="*/ 27 w 51"/>
                <a:gd name="T13" fmla="*/ 28 h 39"/>
                <a:gd name="T14" fmla="*/ 23 w 51"/>
                <a:gd name="T15" fmla="*/ 30 h 39"/>
                <a:gd name="T16" fmla="*/ 17 w 51"/>
                <a:gd name="T17" fmla="*/ 32 h 39"/>
                <a:gd name="T18" fmla="*/ 12 w 51"/>
                <a:gd name="T19" fmla="*/ 35 h 39"/>
                <a:gd name="T20" fmla="*/ 8 w 51"/>
                <a:gd name="T21" fmla="*/ 37 h 39"/>
                <a:gd name="T22" fmla="*/ 3 w 51"/>
                <a:gd name="T23" fmla="*/ 38 h 39"/>
                <a:gd name="T24" fmla="*/ 0 w 51"/>
                <a:gd name="T25" fmla="*/ 39 h 39"/>
                <a:gd name="T26" fmla="*/ 2 w 51"/>
                <a:gd name="T27" fmla="*/ 32 h 39"/>
                <a:gd name="T28" fmla="*/ 7 w 51"/>
                <a:gd name="T29" fmla="*/ 25 h 39"/>
                <a:gd name="T30" fmla="*/ 11 w 51"/>
                <a:gd name="T31" fmla="*/ 19 h 39"/>
                <a:gd name="T32" fmla="*/ 18 w 51"/>
                <a:gd name="T33" fmla="*/ 13 h 39"/>
                <a:gd name="T34" fmla="*/ 24 w 51"/>
                <a:gd name="T35" fmla="*/ 8 h 39"/>
                <a:gd name="T36" fmla="*/ 31 w 51"/>
                <a:gd name="T37" fmla="*/ 5 h 39"/>
                <a:gd name="T38" fmla="*/ 39 w 51"/>
                <a:gd name="T39" fmla="*/ 1 h 39"/>
                <a:gd name="T40" fmla="*/ 46 w 51"/>
                <a:gd name="T41" fmla="*/ 0 h 39"/>
                <a:gd name="T42" fmla="*/ 49 w 51"/>
                <a:gd name="T4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39">
                  <a:moveTo>
                    <a:pt x="49" y="6"/>
                  </a:moveTo>
                  <a:lnTo>
                    <a:pt x="51" y="12"/>
                  </a:lnTo>
                  <a:lnTo>
                    <a:pt x="48" y="17"/>
                  </a:lnTo>
                  <a:lnTo>
                    <a:pt x="45" y="22"/>
                  </a:lnTo>
                  <a:lnTo>
                    <a:pt x="39" y="24"/>
                  </a:lnTo>
                  <a:lnTo>
                    <a:pt x="33" y="25"/>
                  </a:lnTo>
                  <a:lnTo>
                    <a:pt x="27" y="28"/>
                  </a:lnTo>
                  <a:lnTo>
                    <a:pt x="23" y="30"/>
                  </a:lnTo>
                  <a:lnTo>
                    <a:pt x="17" y="32"/>
                  </a:lnTo>
                  <a:lnTo>
                    <a:pt x="12" y="35"/>
                  </a:lnTo>
                  <a:lnTo>
                    <a:pt x="8" y="37"/>
                  </a:lnTo>
                  <a:lnTo>
                    <a:pt x="3" y="38"/>
                  </a:lnTo>
                  <a:lnTo>
                    <a:pt x="0" y="39"/>
                  </a:lnTo>
                  <a:lnTo>
                    <a:pt x="2" y="32"/>
                  </a:lnTo>
                  <a:lnTo>
                    <a:pt x="7" y="25"/>
                  </a:lnTo>
                  <a:lnTo>
                    <a:pt x="11" y="19"/>
                  </a:lnTo>
                  <a:lnTo>
                    <a:pt x="18" y="13"/>
                  </a:lnTo>
                  <a:lnTo>
                    <a:pt x="24" y="8"/>
                  </a:lnTo>
                  <a:lnTo>
                    <a:pt x="31" y="5"/>
                  </a:lnTo>
                  <a:lnTo>
                    <a:pt x="39" y="1"/>
                  </a:lnTo>
                  <a:lnTo>
                    <a:pt x="46" y="0"/>
                  </a:lnTo>
                  <a:lnTo>
                    <a:pt x="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25"/>
            <p:cNvSpPr>
              <a:spLocks/>
            </p:cNvSpPr>
            <p:nvPr/>
          </p:nvSpPr>
          <p:spPr bwMode="auto">
            <a:xfrm>
              <a:off x="1759" y="2670"/>
              <a:ext cx="62" cy="66"/>
            </a:xfrm>
            <a:custGeom>
              <a:avLst/>
              <a:gdLst>
                <a:gd name="T0" fmla="*/ 21 w 123"/>
                <a:gd name="T1" fmla="*/ 58 h 133"/>
                <a:gd name="T2" fmla="*/ 24 w 123"/>
                <a:gd name="T3" fmla="*/ 60 h 133"/>
                <a:gd name="T4" fmla="*/ 29 w 123"/>
                <a:gd name="T5" fmla="*/ 63 h 133"/>
                <a:gd name="T6" fmla="*/ 33 w 123"/>
                <a:gd name="T7" fmla="*/ 63 h 133"/>
                <a:gd name="T8" fmla="*/ 38 w 123"/>
                <a:gd name="T9" fmla="*/ 63 h 133"/>
                <a:gd name="T10" fmla="*/ 44 w 123"/>
                <a:gd name="T11" fmla="*/ 61 h 133"/>
                <a:gd name="T12" fmla="*/ 48 w 123"/>
                <a:gd name="T13" fmla="*/ 60 h 133"/>
                <a:gd name="T14" fmla="*/ 53 w 123"/>
                <a:gd name="T15" fmla="*/ 59 h 133"/>
                <a:gd name="T16" fmla="*/ 57 w 123"/>
                <a:gd name="T17" fmla="*/ 57 h 133"/>
                <a:gd name="T18" fmla="*/ 42 w 123"/>
                <a:gd name="T19" fmla="*/ 44 h 133"/>
                <a:gd name="T20" fmla="*/ 53 w 123"/>
                <a:gd name="T21" fmla="*/ 46 h 133"/>
                <a:gd name="T22" fmla="*/ 63 w 123"/>
                <a:gd name="T23" fmla="*/ 48 h 133"/>
                <a:gd name="T24" fmla="*/ 74 w 123"/>
                <a:gd name="T25" fmla="*/ 50 h 133"/>
                <a:gd name="T26" fmla="*/ 85 w 123"/>
                <a:gd name="T27" fmla="*/ 53 h 133"/>
                <a:gd name="T28" fmla="*/ 96 w 123"/>
                <a:gd name="T29" fmla="*/ 57 h 133"/>
                <a:gd name="T30" fmla="*/ 105 w 123"/>
                <a:gd name="T31" fmla="*/ 61 h 133"/>
                <a:gd name="T32" fmla="*/ 114 w 123"/>
                <a:gd name="T33" fmla="*/ 68 h 133"/>
                <a:gd name="T34" fmla="*/ 123 w 123"/>
                <a:gd name="T35" fmla="*/ 75 h 133"/>
                <a:gd name="T36" fmla="*/ 116 w 123"/>
                <a:gd name="T37" fmla="*/ 77 h 133"/>
                <a:gd name="T38" fmla="*/ 109 w 123"/>
                <a:gd name="T39" fmla="*/ 77 h 133"/>
                <a:gd name="T40" fmla="*/ 102 w 123"/>
                <a:gd name="T41" fmla="*/ 77 h 133"/>
                <a:gd name="T42" fmla="*/ 96 w 123"/>
                <a:gd name="T43" fmla="*/ 76 h 133"/>
                <a:gd name="T44" fmla="*/ 91 w 123"/>
                <a:gd name="T45" fmla="*/ 86 h 133"/>
                <a:gd name="T46" fmla="*/ 86 w 123"/>
                <a:gd name="T47" fmla="*/ 95 h 133"/>
                <a:gd name="T48" fmla="*/ 81 w 123"/>
                <a:gd name="T49" fmla="*/ 104 h 133"/>
                <a:gd name="T50" fmla="*/ 75 w 123"/>
                <a:gd name="T51" fmla="*/ 113 h 133"/>
                <a:gd name="T52" fmla="*/ 69 w 123"/>
                <a:gd name="T53" fmla="*/ 121 h 133"/>
                <a:gd name="T54" fmla="*/ 61 w 123"/>
                <a:gd name="T55" fmla="*/ 128 h 133"/>
                <a:gd name="T56" fmla="*/ 52 w 123"/>
                <a:gd name="T57" fmla="*/ 132 h 133"/>
                <a:gd name="T58" fmla="*/ 40 w 123"/>
                <a:gd name="T59" fmla="*/ 133 h 133"/>
                <a:gd name="T60" fmla="*/ 31 w 123"/>
                <a:gd name="T61" fmla="*/ 132 h 133"/>
                <a:gd name="T62" fmla="*/ 21 w 123"/>
                <a:gd name="T63" fmla="*/ 129 h 133"/>
                <a:gd name="T64" fmla="*/ 13 w 123"/>
                <a:gd name="T65" fmla="*/ 124 h 133"/>
                <a:gd name="T66" fmla="*/ 9 w 123"/>
                <a:gd name="T67" fmla="*/ 116 h 133"/>
                <a:gd name="T68" fmla="*/ 7 w 123"/>
                <a:gd name="T69" fmla="*/ 101 h 133"/>
                <a:gd name="T70" fmla="*/ 3 w 123"/>
                <a:gd name="T71" fmla="*/ 84 h 133"/>
                <a:gd name="T72" fmla="*/ 1 w 123"/>
                <a:gd name="T73" fmla="*/ 68 h 133"/>
                <a:gd name="T74" fmla="*/ 0 w 123"/>
                <a:gd name="T75" fmla="*/ 52 h 133"/>
                <a:gd name="T76" fmla="*/ 1 w 123"/>
                <a:gd name="T77" fmla="*/ 37 h 133"/>
                <a:gd name="T78" fmla="*/ 4 w 123"/>
                <a:gd name="T79" fmla="*/ 23 h 133"/>
                <a:gd name="T80" fmla="*/ 14 w 123"/>
                <a:gd name="T81" fmla="*/ 11 h 133"/>
                <a:gd name="T82" fmla="*/ 26 w 123"/>
                <a:gd name="T83" fmla="*/ 0 h 133"/>
                <a:gd name="T84" fmla="*/ 21 w 123"/>
                <a:gd name="T85" fmla="*/ 14 h 133"/>
                <a:gd name="T86" fmla="*/ 16 w 123"/>
                <a:gd name="T87" fmla="*/ 29 h 133"/>
                <a:gd name="T88" fmla="*/ 15 w 123"/>
                <a:gd name="T89" fmla="*/ 44 h 133"/>
                <a:gd name="T90" fmla="*/ 21 w 123"/>
                <a:gd name="T91"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33">
                  <a:moveTo>
                    <a:pt x="21" y="58"/>
                  </a:moveTo>
                  <a:lnTo>
                    <a:pt x="24" y="60"/>
                  </a:lnTo>
                  <a:lnTo>
                    <a:pt x="29" y="63"/>
                  </a:lnTo>
                  <a:lnTo>
                    <a:pt x="33" y="63"/>
                  </a:lnTo>
                  <a:lnTo>
                    <a:pt x="38" y="63"/>
                  </a:lnTo>
                  <a:lnTo>
                    <a:pt x="44" y="61"/>
                  </a:lnTo>
                  <a:lnTo>
                    <a:pt x="48" y="60"/>
                  </a:lnTo>
                  <a:lnTo>
                    <a:pt x="53" y="59"/>
                  </a:lnTo>
                  <a:lnTo>
                    <a:pt x="57" y="57"/>
                  </a:lnTo>
                  <a:lnTo>
                    <a:pt x="42" y="44"/>
                  </a:lnTo>
                  <a:lnTo>
                    <a:pt x="53" y="46"/>
                  </a:lnTo>
                  <a:lnTo>
                    <a:pt x="63" y="48"/>
                  </a:lnTo>
                  <a:lnTo>
                    <a:pt x="74" y="50"/>
                  </a:lnTo>
                  <a:lnTo>
                    <a:pt x="85" y="53"/>
                  </a:lnTo>
                  <a:lnTo>
                    <a:pt x="96" y="57"/>
                  </a:lnTo>
                  <a:lnTo>
                    <a:pt x="105" y="61"/>
                  </a:lnTo>
                  <a:lnTo>
                    <a:pt x="114" y="68"/>
                  </a:lnTo>
                  <a:lnTo>
                    <a:pt x="123" y="75"/>
                  </a:lnTo>
                  <a:lnTo>
                    <a:pt x="116" y="77"/>
                  </a:lnTo>
                  <a:lnTo>
                    <a:pt x="109" y="77"/>
                  </a:lnTo>
                  <a:lnTo>
                    <a:pt x="102" y="77"/>
                  </a:lnTo>
                  <a:lnTo>
                    <a:pt x="96" y="76"/>
                  </a:lnTo>
                  <a:lnTo>
                    <a:pt x="91" y="86"/>
                  </a:lnTo>
                  <a:lnTo>
                    <a:pt x="86" y="95"/>
                  </a:lnTo>
                  <a:lnTo>
                    <a:pt x="81" y="104"/>
                  </a:lnTo>
                  <a:lnTo>
                    <a:pt x="75" y="113"/>
                  </a:lnTo>
                  <a:lnTo>
                    <a:pt x="69" y="121"/>
                  </a:lnTo>
                  <a:lnTo>
                    <a:pt x="61" y="128"/>
                  </a:lnTo>
                  <a:lnTo>
                    <a:pt x="52" y="132"/>
                  </a:lnTo>
                  <a:lnTo>
                    <a:pt x="40" y="133"/>
                  </a:lnTo>
                  <a:lnTo>
                    <a:pt x="31" y="132"/>
                  </a:lnTo>
                  <a:lnTo>
                    <a:pt x="21" y="129"/>
                  </a:lnTo>
                  <a:lnTo>
                    <a:pt x="13" y="124"/>
                  </a:lnTo>
                  <a:lnTo>
                    <a:pt x="9" y="116"/>
                  </a:lnTo>
                  <a:lnTo>
                    <a:pt x="7" y="101"/>
                  </a:lnTo>
                  <a:lnTo>
                    <a:pt x="3" y="84"/>
                  </a:lnTo>
                  <a:lnTo>
                    <a:pt x="1" y="68"/>
                  </a:lnTo>
                  <a:lnTo>
                    <a:pt x="0" y="52"/>
                  </a:lnTo>
                  <a:lnTo>
                    <a:pt x="1" y="37"/>
                  </a:lnTo>
                  <a:lnTo>
                    <a:pt x="4" y="23"/>
                  </a:lnTo>
                  <a:lnTo>
                    <a:pt x="14" y="11"/>
                  </a:lnTo>
                  <a:lnTo>
                    <a:pt x="26" y="0"/>
                  </a:lnTo>
                  <a:lnTo>
                    <a:pt x="21" y="14"/>
                  </a:lnTo>
                  <a:lnTo>
                    <a:pt x="16" y="29"/>
                  </a:lnTo>
                  <a:lnTo>
                    <a:pt x="15" y="44"/>
                  </a:lnTo>
                  <a:lnTo>
                    <a:pt x="2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26"/>
            <p:cNvSpPr>
              <a:spLocks/>
            </p:cNvSpPr>
            <p:nvPr/>
          </p:nvSpPr>
          <p:spPr bwMode="auto">
            <a:xfrm>
              <a:off x="1827" y="2714"/>
              <a:ext cx="18" cy="29"/>
            </a:xfrm>
            <a:custGeom>
              <a:avLst/>
              <a:gdLst>
                <a:gd name="T0" fmla="*/ 35 w 35"/>
                <a:gd name="T1" fmla="*/ 14 h 58"/>
                <a:gd name="T2" fmla="*/ 29 w 35"/>
                <a:gd name="T3" fmla="*/ 25 h 58"/>
                <a:gd name="T4" fmla="*/ 24 w 35"/>
                <a:gd name="T5" fmla="*/ 37 h 58"/>
                <a:gd name="T6" fmla="*/ 17 w 35"/>
                <a:gd name="T7" fmla="*/ 48 h 58"/>
                <a:gd name="T8" fmla="*/ 8 w 35"/>
                <a:gd name="T9" fmla="*/ 58 h 58"/>
                <a:gd name="T10" fmla="*/ 5 w 35"/>
                <a:gd name="T11" fmla="*/ 44 h 58"/>
                <a:gd name="T12" fmla="*/ 3 w 35"/>
                <a:gd name="T13" fmla="*/ 29 h 58"/>
                <a:gd name="T14" fmla="*/ 2 w 35"/>
                <a:gd name="T15" fmla="*/ 14 h 58"/>
                <a:gd name="T16" fmla="*/ 0 w 35"/>
                <a:gd name="T17" fmla="*/ 0 h 58"/>
                <a:gd name="T18" fmla="*/ 5 w 35"/>
                <a:gd name="T19" fmla="*/ 1 h 58"/>
                <a:gd name="T20" fmla="*/ 9 w 35"/>
                <a:gd name="T21" fmla="*/ 1 h 58"/>
                <a:gd name="T22" fmla="*/ 14 w 35"/>
                <a:gd name="T23" fmla="*/ 3 h 58"/>
                <a:gd name="T24" fmla="*/ 17 w 35"/>
                <a:gd name="T25" fmla="*/ 5 h 58"/>
                <a:gd name="T26" fmla="*/ 22 w 35"/>
                <a:gd name="T27" fmla="*/ 7 h 58"/>
                <a:gd name="T28" fmla="*/ 26 w 35"/>
                <a:gd name="T29" fmla="*/ 9 h 58"/>
                <a:gd name="T30" fmla="*/ 30 w 35"/>
                <a:gd name="T31" fmla="*/ 12 h 58"/>
                <a:gd name="T32" fmla="*/ 35 w 35"/>
                <a:gd name="T3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8">
                  <a:moveTo>
                    <a:pt x="35" y="14"/>
                  </a:moveTo>
                  <a:lnTo>
                    <a:pt x="29" y="25"/>
                  </a:lnTo>
                  <a:lnTo>
                    <a:pt x="24" y="37"/>
                  </a:lnTo>
                  <a:lnTo>
                    <a:pt x="17" y="48"/>
                  </a:lnTo>
                  <a:lnTo>
                    <a:pt x="8" y="58"/>
                  </a:lnTo>
                  <a:lnTo>
                    <a:pt x="5" y="44"/>
                  </a:lnTo>
                  <a:lnTo>
                    <a:pt x="3" y="29"/>
                  </a:lnTo>
                  <a:lnTo>
                    <a:pt x="2" y="14"/>
                  </a:lnTo>
                  <a:lnTo>
                    <a:pt x="0" y="0"/>
                  </a:lnTo>
                  <a:lnTo>
                    <a:pt x="5" y="1"/>
                  </a:lnTo>
                  <a:lnTo>
                    <a:pt x="9" y="1"/>
                  </a:lnTo>
                  <a:lnTo>
                    <a:pt x="14" y="3"/>
                  </a:lnTo>
                  <a:lnTo>
                    <a:pt x="17" y="5"/>
                  </a:lnTo>
                  <a:lnTo>
                    <a:pt x="22" y="7"/>
                  </a:lnTo>
                  <a:lnTo>
                    <a:pt x="26" y="9"/>
                  </a:lnTo>
                  <a:lnTo>
                    <a:pt x="30" y="12"/>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Freeform 27"/>
            <p:cNvSpPr>
              <a:spLocks/>
            </p:cNvSpPr>
            <p:nvPr/>
          </p:nvSpPr>
          <p:spPr bwMode="auto">
            <a:xfrm>
              <a:off x="1779" y="2741"/>
              <a:ext cx="191" cy="65"/>
            </a:xfrm>
            <a:custGeom>
              <a:avLst/>
              <a:gdLst>
                <a:gd name="T0" fmla="*/ 382 w 382"/>
                <a:gd name="T1" fmla="*/ 21 h 130"/>
                <a:gd name="T2" fmla="*/ 364 w 382"/>
                <a:gd name="T3" fmla="*/ 28 h 130"/>
                <a:gd name="T4" fmla="*/ 347 w 382"/>
                <a:gd name="T5" fmla="*/ 37 h 130"/>
                <a:gd name="T6" fmla="*/ 331 w 382"/>
                <a:gd name="T7" fmla="*/ 49 h 130"/>
                <a:gd name="T8" fmla="*/ 316 w 382"/>
                <a:gd name="T9" fmla="*/ 60 h 130"/>
                <a:gd name="T10" fmla="*/ 301 w 382"/>
                <a:gd name="T11" fmla="*/ 70 h 130"/>
                <a:gd name="T12" fmla="*/ 285 w 382"/>
                <a:gd name="T13" fmla="*/ 81 h 130"/>
                <a:gd name="T14" fmla="*/ 268 w 382"/>
                <a:gd name="T15" fmla="*/ 89 h 130"/>
                <a:gd name="T16" fmla="*/ 250 w 382"/>
                <a:gd name="T17" fmla="*/ 93 h 130"/>
                <a:gd name="T18" fmla="*/ 232 w 382"/>
                <a:gd name="T19" fmla="*/ 97 h 130"/>
                <a:gd name="T20" fmla="*/ 215 w 382"/>
                <a:gd name="T21" fmla="*/ 100 h 130"/>
                <a:gd name="T22" fmla="*/ 197 w 382"/>
                <a:gd name="T23" fmla="*/ 105 h 130"/>
                <a:gd name="T24" fmla="*/ 181 w 382"/>
                <a:gd name="T25" fmla="*/ 108 h 130"/>
                <a:gd name="T26" fmla="*/ 165 w 382"/>
                <a:gd name="T27" fmla="*/ 113 h 130"/>
                <a:gd name="T28" fmla="*/ 149 w 382"/>
                <a:gd name="T29" fmla="*/ 118 h 130"/>
                <a:gd name="T30" fmla="*/ 133 w 382"/>
                <a:gd name="T31" fmla="*/ 122 h 130"/>
                <a:gd name="T32" fmla="*/ 117 w 382"/>
                <a:gd name="T33" fmla="*/ 127 h 130"/>
                <a:gd name="T34" fmla="*/ 103 w 382"/>
                <a:gd name="T35" fmla="*/ 129 h 130"/>
                <a:gd name="T36" fmla="*/ 88 w 382"/>
                <a:gd name="T37" fmla="*/ 130 h 130"/>
                <a:gd name="T38" fmla="*/ 73 w 382"/>
                <a:gd name="T39" fmla="*/ 130 h 130"/>
                <a:gd name="T40" fmla="*/ 59 w 382"/>
                <a:gd name="T41" fmla="*/ 129 h 130"/>
                <a:gd name="T42" fmla="*/ 44 w 382"/>
                <a:gd name="T43" fmla="*/ 129 h 130"/>
                <a:gd name="T44" fmla="*/ 29 w 382"/>
                <a:gd name="T45" fmla="*/ 128 h 130"/>
                <a:gd name="T46" fmla="*/ 14 w 382"/>
                <a:gd name="T47" fmla="*/ 128 h 130"/>
                <a:gd name="T48" fmla="*/ 0 w 382"/>
                <a:gd name="T49" fmla="*/ 128 h 130"/>
                <a:gd name="T50" fmla="*/ 4 w 382"/>
                <a:gd name="T51" fmla="*/ 120 h 130"/>
                <a:gd name="T52" fmla="*/ 7 w 382"/>
                <a:gd name="T53" fmla="*/ 112 h 130"/>
                <a:gd name="T54" fmla="*/ 12 w 382"/>
                <a:gd name="T55" fmla="*/ 105 h 130"/>
                <a:gd name="T56" fmla="*/ 16 w 382"/>
                <a:gd name="T57" fmla="*/ 97 h 130"/>
                <a:gd name="T58" fmla="*/ 22 w 382"/>
                <a:gd name="T59" fmla="*/ 89 h 130"/>
                <a:gd name="T60" fmla="*/ 28 w 382"/>
                <a:gd name="T61" fmla="*/ 81 h 130"/>
                <a:gd name="T62" fmla="*/ 32 w 382"/>
                <a:gd name="T63" fmla="*/ 74 h 130"/>
                <a:gd name="T64" fmla="*/ 38 w 382"/>
                <a:gd name="T65" fmla="*/ 66 h 130"/>
                <a:gd name="T66" fmla="*/ 51 w 382"/>
                <a:gd name="T67" fmla="*/ 64 h 130"/>
                <a:gd name="T68" fmla="*/ 65 w 382"/>
                <a:gd name="T69" fmla="*/ 60 h 130"/>
                <a:gd name="T70" fmla="*/ 77 w 382"/>
                <a:gd name="T71" fmla="*/ 55 h 130"/>
                <a:gd name="T72" fmla="*/ 90 w 382"/>
                <a:gd name="T73" fmla="*/ 50 h 130"/>
                <a:gd name="T74" fmla="*/ 102 w 382"/>
                <a:gd name="T75" fmla="*/ 44 h 130"/>
                <a:gd name="T76" fmla="*/ 114 w 382"/>
                <a:gd name="T77" fmla="*/ 37 h 130"/>
                <a:gd name="T78" fmla="*/ 127 w 382"/>
                <a:gd name="T79" fmla="*/ 31 h 130"/>
                <a:gd name="T80" fmla="*/ 140 w 382"/>
                <a:gd name="T81" fmla="*/ 24 h 130"/>
                <a:gd name="T82" fmla="*/ 152 w 382"/>
                <a:gd name="T83" fmla="*/ 19 h 130"/>
                <a:gd name="T84" fmla="*/ 165 w 382"/>
                <a:gd name="T85" fmla="*/ 13 h 130"/>
                <a:gd name="T86" fmla="*/ 178 w 382"/>
                <a:gd name="T87" fmla="*/ 8 h 130"/>
                <a:gd name="T88" fmla="*/ 191 w 382"/>
                <a:gd name="T89" fmla="*/ 4 h 130"/>
                <a:gd name="T90" fmla="*/ 205 w 382"/>
                <a:gd name="T91" fmla="*/ 1 h 130"/>
                <a:gd name="T92" fmla="*/ 220 w 382"/>
                <a:gd name="T93" fmla="*/ 0 h 130"/>
                <a:gd name="T94" fmla="*/ 235 w 382"/>
                <a:gd name="T95" fmla="*/ 1 h 130"/>
                <a:gd name="T96" fmla="*/ 250 w 382"/>
                <a:gd name="T97" fmla="*/ 4 h 130"/>
                <a:gd name="T98" fmla="*/ 266 w 382"/>
                <a:gd name="T99" fmla="*/ 8 h 130"/>
                <a:gd name="T100" fmla="*/ 283 w 382"/>
                <a:gd name="T101" fmla="*/ 12 h 130"/>
                <a:gd name="T102" fmla="*/ 299 w 382"/>
                <a:gd name="T103" fmla="*/ 15 h 130"/>
                <a:gd name="T104" fmla="*/ 315 w 382"/>
                <a:gd name="T105" fmla="*/ 19 h 130"/>
                <a:gd name="T106" fmla="*/ 331 w 382"/>
                <a:gd name="T107" fmla="*/ 21 h 130"/>
                <a:gd name="T108" fmla="*/ 347 w 382"/>
                <a:gd name="T109" fmla="*/ 22 h 130"/>
                <a:gd name="T110" fmla="*/ 364 w 382"/>
                <a:gd name="T111" fmla="*/ 22 h 130"/>
                <a:gd name="T112" fmla="*/ 382 w 382"/>
                <a:gd name="T113"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2" h="130">
                  <a:moveTo>
                    <a:pt x="382" y="21"/>
                  </a:moveTo>
                  <a:lnTo>
                    <a:pt x="364" y="28"/>
                  </a:lnTo>
                  <a:lnTo>
                    <a:pt x="347" y="37"/>
                  </a:lnTo>
                  <a:lnTo>
                    <a:pt x="331" y="49"/>
                  </a:lnTo>
                  <a:lnTo>
                    <a:pt x="316" y="60"/>
                  </a:lnTo>
                  <a:lnTo>
                    <a:pt x="301" y="70"/>
                  </a:lnTo>
                  <a:lnTo>
                    <a:pt x="285" y="81"/>
                  </a:lnTo>
                  <a:lnTo>
                    <a:pt x="268" y="89"/>
                  </a:lnTo>
                  <a:lnTo>
                    <a:pt x="250" y="93"/>
                  </a:lnTo>
                  <a:lnTo>
                    <a:pt x="232" y="97"/>
                  </a:lnTo>
                  <a:lnTo>
                    <a:pt x="215" y="100"/>
                  </a:lnTo>
                  <a:lnTo>
                    <a:pt x="197" y="105"/>
                  </a:lnTo>
                  <a:lnTo>
                    <a:pt x="181" y="108"/>
                  </a:lnTo>
                  <a:lnTo>
                    <a:pt x="165" y="113"/>
                  </a:lnTo>
                  <a:lnTo>
                    <a:pt x="149" y="118"/>
                  </a:lnTo>
                  <a:lnTo>
                    <a:pt x="133" y="122"/>
                  </a:lnTo>
                  <a:lnTo>
                    <a:pt x="117" y="127"/>
                  </a:lnTo>
                  <a:lnTo>
                    <a:pt x="103" y="129"/>
                  </a:lnTo>
                  <a:lnTo>
                    <a:pt x="88" y="130"/>
                  </a:lnTo>
                  <a:lnTo>
                    <a:pt x="73" y="130"/>
                  </a:lnTo>
                  <a:lnTo>
                    <a:pt x="59" y="129"/>
                  </a:lnTo>
                  <a:lnTo>
                    <a:pt x="44" y="129"/>
                  </a:lnTo>
                  <a:lnTo>
                    <a:pt x="29" y="128"/>
                  </a:lnTo>
                  <a:lnTo>
                    <a:pt x="14" y="128"/>
                  </a:lnTo>
                  <a:lnTo>
                    <a:pt x="0" y="128"/>
                  </a:lnTo>
                  <a:lnTo>
                    <a:pt x="4" y="120"/>
                  </a:lnTo>
                  <a:lnTo>
                    <a:pt x="7" y="112"/>
                  </a:lnTo>
                  <a:lnTo>
                    <a:pt x="12" y="105"/>
                  </a:lnTo>
                  <a:lnTo>
                    <a:pt x="16" y="97"/>
                  </a:lnTo>
                  <a:lnTo>
                    <a:pt x="22" y="89"/>
                  </a:lnTo>
                  <a:lnTo>
                    <a:pt x="28" y="81"/>
                  </a:lnTo>
                  <a:lnTo>
                    <a:pt x="32" y="74"/>
                  </a:lnTo>
                  <a:lnTo>
                    <a:pt x="38" y="66"/>
                  </a:lnTo>
                  <a:lnTo>
                    <a:pt x="51" y="64"/>
                  </a:lnTo>
                  <a:lnTo>
                    <a:pt x="65" y="60"/>
                  </a:lnTo>
                  <a:lnTo>
                    <a:pt x="77" y="55"/>
                  </a:lnTo>
                  <a:lnTo>
                    <a:pt x="90" y="50"/>
                  </a:lnTo>
                  <a:lnTo>
                    <a:pt x="102" y="44"/>
                  </a:lnTo>
                  <a:lnTo>
                    <a:pt x="114" y="37"/>
                  </a:lnTo>
                  <a:lnTo>
                    <a:pt x="127" y="31"/>
                  </a:lnTo>
                  <a:lnTo>
                    <a:pt x="140" y="24"/>
                  </a:lnTo>
                  <a:lnTo>
                    <a:pt x="152" y="19"/>
                  </a:lnTo>
                  <a:lnTo>
                    <a:pt x="165" y="13"/>
                  </a:lnTo>
                  <a:lnTo>
                    <a:pt x="178" y="8"/>
                  </a:lnTo>
                  <a:lnTo>
                    <a:pt x="191" y="4"/>
                  </a:lnTo>
                  <a:lnTo>
                    <a:pt x="205" y="1"/>
                  </a:lnTo>
                  <a:lnTo>
                    <a:pt x="220" y="0"/>
                  </a:lnTo>
                  <a:lnTo>
                    <a:pt x="235" y="1"/>
                  </a:lnTo>
                  <a:lnTo>
                    <a:pt x="250" y="4"/>
                  </a:lnTo>
                  <a:lnTo>
                    <a:pt x="266" y="8"/>
                  </a:lnTo>
                  <a:lnTo>
                    <a:pt x="283" y="12"/>
                  </a:lnTo>
                  <a:lnTo>
                    <a:pt x="299" y="15"/>
                  </a:lnTo>
                  <a:lnTo>
                    <a:pt x="315" y="19"/>
                  </a:lnTo>
                  <a:lnTo>
                    <a:pt x="331" y="21"/>
                  </a:lnTo>
                  <a:lnTo>
                    <a:pt x="347" y="22"/>
                  </a:lnTo>
                  <a:lnTo>
                    <a:pt x="364" y="22"/>
                  </a:lnTo>
                  <a:lnTo>
                    <a:pt x="38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8"/>
            <p:cNvSpPr>
              <a:spLocks/>
            </p:cNvSpPr>
            <p:nvPr/>
          </p:nvSpPr>
          <p:spPr bwMode="auto">
            <a:xfrm>
              <a:off x="1807" y="2754"/>
              <a:ext cx="113" cy="44"/>
            </a:xfrm>
            <a:custGeom>
              <a:avLst/>
              <a:gdLst>
                <a:gd name="T0" fmla="*/ 213 w 226"/>
                <a:gd name="T1" fmla="*/ 6 h 87"/>
                <a:gd name="T2" fmla="*/ 215 w 226"/>
                <a:gd name="T3" fmla="*/ 11 h 87"/>
                <a:gd name="T4" fmla="*/ 217 w 226"/>
                <a:gd name="T5" fmla="*/ 16 h 87"/>
                <a:gd name="T6" fmla="*/ 221 w 226"/>
                <a:gd name="T7" fmla="*/ 20 h 87"/>
                <a:gd name="T8" fmla="*/ 226 w 226"/>
                <a:gd name="T9" fmla="*/ 24 h 87"/>
                <a:gd name="T10" fmla="*/ 212 w 226"/>
                <a:gd name="T11" fmla="*/ 28 h 87"/>
                <a:gd name="T12" fmla="*/ 199 w 226"/>
                <a:gd name="T13" fmla="*/ 34 h 87"/>
                <a:gd name="T14" fmla="*/ 185 w 226"/>
                <a:gd name="T15" fmla="*/ 39 h 87"/>
                <a:gd name="T16" fmla="*/ 171 w 226"/>
                <a:gd name="T17" fmla="*/ 43 h 87"/>
                <a:gd name="T18" fmla="*/ 158 w 226"/>
                <a:gd name="T19" fmla="*/ 48 h 87"/>
                <a:gd name="T20" fmla="*/ 144 w 226"/>
                <a:gd name="T21" fmla="*/ 53 h 87"/>
                <a:gd name="T22" fmla="*/ 130 w 226"/>
                <a:gd name="T23" fmla="*/ 57 h 87"/>
                <a:gd name="T24" fmla="*/ 116 w 226"/>
                <a:gd name="T25" fmla="*/ 62 h 87"/>
                <a:gd name="T26" fmla="*/ 102 w 226"/>
                <a:gd name="T27" fmla="*/ 65 h 87"/>
                <a:gd name="T28" fmla="*/ 88 w 226"/>
                <a:gd name="T29" fmla="*/ 70 h 87"/>
                <a:gd name="T30" fmla="*/ 75 w 226"/>
                <a:gd name="T31" fmla="*/ 73 h 87"/>
                <a:gd name="T32" fmla="*/ 60 w 226"/>
                <a:gd name="T33" fmla="*/ 77 h 87"/>
                <a:gd name="T34" fmla="*/ 46 w 226"/>
                <a:gd name="T35" fmla="*/ 79 h 87"/>
                <a:gd name="T36" fmla="*/ 31 w 226"/>
                <a:gd name="T37" fmla="*/ 82 h 87"/>
                <a:gd name="T38" fmla="*/ 17 w 226"/>
                <a:gd name="T39" fmla="*/ 85 h 87"/>
                <a:gd name="T40" fmla="*/ 2 w 226"/>
                <a:gd name="T41" fmla="*/ 87 h 87"/>
                <a:gd name="T42" fmla="*/ 1 w 226"/>
                <a:gd name="T43" fmla="*/ 81 h 87"/>
                <a:gd name="T44" fmla="*/ 0 w 226"/>
                <a:gd name="T45" fmla="*/ 74 h 87"/>
                <a:gd name="T46" fmla="*/ 0 w 226"/>
                <a:gd name="T47" fmla="*/ 69 h 87"/>
                <a:gd name="T48" fmla="*/ 2 w 226"/>
                <a:gd name="T49" fmla="*/ 63 h 87"/>
                <a:gd name="T50" fmla="*/ 16 w 226"/>
                <a:gd name="T51" fmla="*/ 50 h 87"/>
                <a:gd name="T52" fmla="*/ 32 w 226"/>
                <a:gd name="T53" fmla="*/ 41 h 87"/>
                <a:gd name="T54" fmla="*/ 49 w 226"/>
                <a:gd name="T55" fmla="*/ 34 h 87"/>
                <a:gd name="T56" fmla="*/ 66 w 226"/>
                <a:gd name="T57" fmla="*/ 29 h 87"/>
                <a:gd name="T58" fmla="*/ 84 w 226"/>
                <a:gd name="T59" fmla="*/ 26 h 87"/>
                <a:gd name="T60" fmla="*/ 102 w 226"/>
                <a:gd name="T61" fmla="*/ 21 h 87"/>
                <a:gd name="T62" fmla="*/ 120 w 226"/>
                <a:gd name="T63" fmla="*/ 16 h 87"/>
                <a:gd name="T64" fmla="*/ 137 w 226"/>
                <a:gd name="T65" fmla="*/ 6 h 87"/>
                <a:gd name="T66" fmla="*/ 145 w 226"/>
                <a:gd name="T67" fmla="*/ 3 h 87"/>
                <a:gd name="T68" fmla="*/ 154 w 226"/>
                <a:gd name="T69" fmla="*/ 1 h 87"/>
                <a:gd name="T70" fmla="*/ 163 w 226"/>
                <a:gd name="T71" fmla="*/ 0 h 87"/>
                <a:gd name="T72" fmla="*/ 174 w 226"/>
                <a:gd name="T73" fmla="*/ 0 h 87"/>
                <a:gd name="T74" fmla="*/ 184 w 226"/>
                <a:gd name="T75" fmla="*/ 1 h 87"/>
                <a:gd name="T76" fmla="*/ 194 w 226"/>
                <a:gd name="T77" fmla="*/ 2 h 87"/>
                <a:gd name="T78" fmla="*/ 204 w 226"/>
                <a:gd name="T79" fmla="*/ 4 h 87"/>
                <a:gd name="T80" fmla="*/ 213 w 226"/>
                <a:gd name="T81" fmla="*/ 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87">
                  <a:moveTo>
                    <a:pt x="213" y="6"/>
                  </a:moveTo>
                  <a:lnTo>
                    <a:pt x="215" y="11"/>
                  </a:lnTo>
                  <a:lnTo>
                    <a:pt x="217" y="16"/>
                  </a:lnTo>
                  <a:lnTo>
                    <a:pt x="221" y="20"/>
                  </a:lnTo>
                  <a:lnTo>
                    <a:pt x="226" y="24"/>
                  </a:lnTo>
                  <a:lnTo>
                    <a:pt x="212" y="28"/>
                  </a:lnTo>
                  <a:lnTo>
                    <a:pt x="199" y="34"/>
                  </a:lnTo>
                  <a:lnTo>
                    <a:pt x="185" y="39"/>
                  </a:lnTo>
                  <a:lnTo>
                    <a:pt x="171" y="43"/>
                  </a:lnTo>
                  <a:lnTo>
                    <a:pt x="158" y="48"/>
                  </a:lnTo>
                  <a:lnTo>
                    <a:pt x="144" y="53"/>
                  </a:lnTo>
                  <a:lnTo>
                    <a:pt x="130" y="57"/>
                  </a:lnTo>
                  <a:lnTo>
                    <a:pt x="116" y="62"/>
                  </a:lnTo>
                  <a:lnTo>
                    <a:pt x="102" y="65"/>
                  </a:lnTo>
                  <a:lnTo>
                    <a:pt x="88" y="70"/>
                  </a:lnTo>
                  <a:lnTo>
                    <a:pt x="75" y="73"/>
                  </a:lnTo>
                  <a:lnTo>
                    <a:pt x="60" y="77"/>
                  </a:lnTo>
                  <a:lnTo>
                    <a:pt x="46" y="79"/>
                  </a:lnTo>
                  <a:lnTo>
                    <a:pt x="31" y="82"/>
                  </a:lnTo>
                  <a:lnTo>
                    <a:pt x="17" y="85"/>
                  </a:lnTo>
                  <a:lnTo>
                    <a:pt x="2" y="87"/>
                  </a:lnTo>
                  <a:lnTo>
                    <a:pt x="1" y="81"/>
                  </a:lnTo>
                  <a:lnTo>
                    <a:pt x="0" y="74"/>
                  </a:lnTo>
                  <a:lnTo>
                    <a:pt x="0" y="69"/>
                  </a:lnTo>
                  <a:lnTo>
                    <a:pt x="2" y="63"/>
                  </a:lnTo>
                  <a:lnTo>
                    <a:pt x="16" y="50"/>
                  </a:lnTo>
                  <a:lnTo>
                    <a:pt x="32" y="41"/>
                  </a:lnTo>
                  <a:lnTo>
                    <a:pt x="49" y="34"/>
                  </a:lnTo>
                  <a:lnTo>
                    <a:pt x="66" y="29"/>
                  </a:lnTo>
                  <a:lnTo>
                    <a:pt x="84" y="26"/>
                  </a:lnTo>
                  <a:lnTo>
                    <a:pt x="102" y="21"/>
                  </a:lnTo>
                  <a:lnTo>
                    <a:pt x="120" y="16"/>
                  </a:lnTo>
                  <a:lnTo>
                    <a:pt x="137" y="6"/>
                  </a:lnTo>
                  <a:lnTo>
                    <a:pt x="145" y="3"/>
                  </a:lnTo>
                  <a:lnTo>
                    <a:pt x="154" y="1"/>
                  </a:lnTo>
                  <a:lnTo>
                    <a:pt x="163" y="0"/>
                  </a:lnTo>
                  <a:lnTo>
                    <a:pt x="174" y="0"/>
                  </a:lnTo>
                  <a:lnTo>
                    <a:pt x="184" y="1"/>
                  </a:lnTo>
                  <a:lnTo>
                    <a:pt x="194" y="2"/>
                  </a:lnTo>
                  <a:lnTo>
                    <a:pt x="204" y="4"/>
                  </a:lnTo>
                  <a:lnTo>
                    <a:pt x="21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 name="Freeform 29"/>
            <p:cNvSpPr>
              <a:spLocks/>
            </p:cNvSpPr>
            <p:nvPr/>
          </p:nvSpPr>
          <p:spPr bwMode="auto">
            <a:xfrm>
              <a:off x="1817" y="2791"/>
              <a:ext cx="151" cy="69"/>
            </a:xfrm>
            <a:custGeom>
              <a:avLst/>
              <a:gdLst>
                <a:gd name="T0" fmla="*/ 172 w 303"/>
                <a:gd name="T1" fmla="*/ 129 h 139"/>
                <a:gd name="T2" fmla="*/ 151 w 303"/>
                <a:gd name="T3" fmla="*/ 134 h 139"/>
                <a:gd name="T4" fmla="*/ 128 w 303"/>
                <a:gd name="T5" fmla="*/ 138 h 139"/>
                <a:gd name="T6" fmla="*/ 106 w 303"/>
                <a:gd name="T7" fmla="*/ 139 h 139"/>
                <a:gd name="T8" fmla="*/ 83 w 303"/>
                <a:gd name="T9" fmla="*/ 138 h 139"/>
                <a:gd name="T10" fmla="*/ 61 w 303"/>
                <a:gd name="T11" fmla="*/ 133 h 139"/>
                <a:gd name="T12" fmla="*/ 42 w 303"/>
                <a:gd name="T13" fmla="*/ 126 h 139"/>
                <a:gd name="T14" fmla="*/ 22 w 303"/>
                <a:gd name="T15" fmla="*/ 117 h 139"/>
                <a:gd name="T16" fmla="*/ 5 w 303"/>
                <a:gd name="T17" fmla="*/ 103 h 139"/>
                <a:gd name="T18" fmla="*/ 0 w 303"/>
                <a:gd name="T19" fmla="*/ 93 h 139"/>
                <a:gd name="T20" fmla="*/ 17 w 303"/>
                <a:gd name="T21" fmla="*/ 83 h 139"/>
                <a:gd name="T22" fmla="*/ 36 w 303"/>
                <a:gd name="T23" fmla="*/ 76 h 139"/>
                <a:gd name="T24" fmla="*/ 55 w 303"/>
                <a:gd name="T25" fmla="*/ 71 h 139"/>
                <a:gd name="T26" fmla="*/ 75 w 303"/>
                <a:gd name="T27" fmla="*/ 67 h 139"/>
                <a:gd name="T28" fmla="*/ 95 w 303"/>
                <a:gd name="T29" fmla="*/ 64 h 139"/>
                <a:gd name="T30" fmla="*/ 114 w 303"/>
                <a:gd name="T31" fmla="*/ 61 h 139"/>
                <a:gd name="T32" fmla="*/ 135 w 303"/>
                <a:gd name="T33" fmla="*/ 60 h 139"/>
                <a:gd name="T34" fmla="*/ 155 w 303"/>
                <a:gd name="T35" fmla="*/ 58 h 139"/>
                <a:gd name="T36" fmla="*/ 175 w 303"/>
                <a:gd name="T37" fmla="*/ 56 h 139"/>
                <a:gd name="T38" fmla="*/ 195 w 303"/>
                <a:gd name="T39" fmla="*/ 53 h 139"/>
                <a:gd name="T40" fmla="*/ 214 w 303"/>
                <a:gd name="T41" fmla="*/ 49 h 139"/>
                <a:gd name="T42" fmla="*/ 233 w 303"/>
                <a:gd name="T43" fmla="*/ 43 h 139"/>
                <a:gd name="T44" fmla="*/ 251 w 303"/>
                <a:gd name="T45" fmla="*/ 36 h 139"/>
                <a:gd name="T46" fmla="*/ 270 w 303"/>
                <a:gd name="T47" fmla="*/ 27 h 139"/>
                <a:gd name="T48" fmla="*/ 287 w 303"/>
                <a:gd name="T49" fmla="*/ 15 h 139"/>
                <a:gd name="T50" fmla="*/ 303 w 303"/>
                <a:gd name="T51" fmla="*/ 0 h 139"/>
                <a:gd name="T52" fmla="*/ 295 w 303"/>
                <a:gd name="T53" fmla="*/ 22 h 139"/>
                <a:gd name="T54" fmla="*/ 284 w 303"/>
                <a:gd name="T55" fmla="*/ 42 h 139"/>
                <a:gd name="T56" fmla="*/ 270 w 303"/>
                <a:gd name="T57" fmla="*/ 61 h 139"/>
                <a:gd name="T58" fmla="*/ 252 w 303"/>
                <a:gd name="T59" fmla="*/ 80 h 139"/>
                <a:gd name="T60" fmla="*/ 234 w 303"/>
                <a:gd name="T61" fmla="*/ 96 h 139"/>
                <a:gd name="T62" fmla="*/ 214 w 303"/>
                <a:gd name="T63" fmla="*/ 110 h 139"/>
                <a:gd name="T64" fmla="*/ 193 w 303"/>
                <a:gd name="T65" fmla="*/ 121 h 139"/>
                <a:gd name="T66" fmla="*/ 172 w 303"/>
                <a:gd name="T67" fmla="*/ 1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39">
                  <a:moveTo>
                    <a:pt x="172" y="129"/>
                  </a:moveTo>
                  <a:lnTo>
                    <a:pt x="151" y="134"/>
                  </a:lnTo>
                  <a:lnTo>
                    <a:pt x="128" y="138"/>
                  </a:lnTo>
                  <a:lnTo>
                    <a:pt x="106" y="139"/>
                  </a:lnTo>
                  <a:lnTo>
                    <a:pt x="83" y="138"/>
                  </a:lnTo>
                  <a:lnTo>
                    <a:pt x="61" y="133"/>
                  </a:lnTo>
                  <a:lnTo>
                    <a:pt x="42" y="126"/>
                  </a:lnTo>
                  <a:lnTo>
                    <a:pt x="22" y="117"/>
                  </a:lnTo>
                  <a:lnTo>
                    <a:pt x="5" y="103"/>
                  </a:lnTo>
                  <a:lnTo>
                    <a:pt x="0" y="93"/>
                  </a:lnTo>
                  <a:lnTo>
                    <a:pt x="17" y="83"/>
                  </a:lnTo>
                  <a:lnTo>
                    <a:pt x="36" y="76"/>
                  </a:lnTo>
                  <a:lnTo>
                    <a:pt x="55" y="71"/>
                  </a:lnTo>
                  <a:lnTo>
                    <a:pt x="75" y="67"/>
                  </a:lnTo>
                  <a:lnTo>
                    <a:pt x="95" y="64"/>
                  </a:lnTo>
                  <a:lnTo>
                    <a:pt x="114" y="61"/>
                  </a:lnTo>
                  <a:lnTo>
                    <a:pt x="135" y="60"/>
                  </a:lnTo>
                  <a:lnTo>
                    <a:pt x="155" y="58"/>
                  </a:lnTo>
                  <a:lnTo>
                    <a:pt x="175" y="56"/>
                  </a:lnTo>
                  <a:lnTo>
                    <a:pt x="195" y="53"/>
                  </a:lnTo>
                  <a:lnTo>
                    <a:pt x="214" y="49"/>
                  </a:lnTo>
                  <a:lnTo>
                    <a:pt x="233" y="43"/>
                  </a:lnTo>
                  <a:lnTo>
                    <a:pt x="251" y="36"/>
                  </a:lnTo>
                  <a:lnTo>
                    <a:pt x="270" y="27"/>
                  </a:lnTo>
                  <a:lnTo>
                    <a:pt x="287" y="15"/>
                  </a:lnTo>
                  <a:lnTo>
                    <a:pt x="303" y="0"/>
                  </a:lnTo>
                  <a:lnTo>
                    <a:pt x="295" y="22"/>
                  </a:lnTo>
                  <a:lnTo>
                    <a:pt x="284" y="42"/>
                  </a:lnTo>
                  <a:lnTo>
                    <a:pt x="270" y="61"/>
                  </a:lnTo>
                  <a:lnTo>
                    <a:pt x="252" y="80"/>
                  </a:lnTo>
                  <a:lnTo>
                    <a:pt x="234" y="96"/>
                  </a:lnTo>
                  <a:lnTo>
                    <a:pt x="214" y="110"/>
                  </a:lnTo>
                  <a:lnTo>
                    <a:pt x="193" y="121"/>
                  </a:lnTo>
                  <a:lnTo>
                    <a:pt x="17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30"/>
            <p:cNvSpPr>
              <a:spLocks/>
            </p:cNvSpPr>
            <p:nvPr/>
          </p:nvSpPr>
          <p:spPr bwMode="auto">
            <a:xfrm>
              <a:off x="2032" y="2866"/>
              <a:ext cx="232" cy="152"/>
            </a:xfrm>
            <a:custGeom>
              <a:avLst/>
              <a:gdLst>
                <a:gd name="T0" fmla="*/ 464 w 464"/>
                <a:gd name="T1" fmla="*/ 5 h 305"/>
                <a:gd name="T2" fmla="*/ 449 w 464"/>
                <a:gd name="T3" fmla="*/ 40 h 305"/>
                <a:gd name="T4" fmla="*/ 439 w 464"/>
                <a:gd name="T5" fmla="*/ 77 h 305"/>
                <a:gd name="T6" fmla="*/ 432 w 464"/>
                <a:gd name="T7" fmla="*/ 114 h 305"/>
                <a:gd name="T8" fmla="*/ 426 w 464"/>
                <a:gd name="T9" fmla="*/ 152 h 305"/>
                <a:gd name="T10" fmla="*/ 423 w 464"/>
                <a:gd name="T11" fmla="*/ 191 h 305"/>
                <a:gd name="T12" fmla="*/ 418 w 464"/>
                <a:gd name="T13" fmla="*/ 229 h 305"/>
                <a:gd name="T14" fmla="*/ 413 w 464"/>
                <a:gd name="T15" fmla="*/ 267 h 305"/>
                <a:gd name="T16" fmla="*/ 406 w 464"/>
                <a:gd name="T17" fmla="*/ 305 h 305"/>
                <a:gd name="T18" fmla="*/ 380 w 464"/>
                <a:gd name="T19" fmla="*/ 304 h 305"/>
                <a:gd name="T20" fmla="*/ 354 w 464"/>
                <a:gd name="T21" fmla="*/ 303 h 305"/>
                <a:gd name="T22" fmla="*/ 328 w 464"/>
                <a:gd name="T23" fmla="*/ 301 h 305"/>
                <a:gd name="T24" fmla="*/ 304 w 464"/>
                <a:gd name="T25" fmla="*/ 297 h 305"/>
                <a:gd name="T26" fmla="*/ 279 w 464"/>
                <a:gd name="T27" fmla="*/ 294 h 305"/>
                <a:gd name="T28" fmla="*/ 254 w 464"/>
                <a:gd name="T29" fmla="*/ 290 h 305"/>
                <a:gd name="T30" fmla="*/ 229 w 464"/>
                <a:gd name="T31" fmla="*/ 287 h 305"/>
                <a:gd name="T32" fmla="*/ 204 w 464"/>
                <a:gd name="T33" fmla="*/ 283 h 305"/>
                <a:gd name="T34" fmla="*/ 179 w 464"/>
                <a:gd name="T35" fmla="*/ 280 h 305"/>
                <a:gd name="T36" fmla="*/ 154 w 464"/>
                <a:gd name="T37" fmla="*/ 277 h 305"/>
                <a:gd name="T38" fmla="*/ 129 w 464"/>
                <a:gd name="T39" fmla="*/ 274 h 305"/>
                <a:gd name="T40" fmla="*/ 104 w 464"/>
                <a:gd name="T41" fmla="*/ 273 h 305"/>
                <a:gd name="T42" fmla="*/ 78 w 464"/>
                <a:gd name="T43" fmla="*/ 272 h 305"/>
                <a:gd name="T44" fmla="*/ 53 w 464"/>
                <a:gd name="T45" fmla="*/ 273 h 305"/>
                <a:gd name="T46" fmla="*/ 27 w 464"/>
                <a:gd name="T47" fmla="*/ 274 h 305"/>
                <a:gd name="T48" fmla="*/ 0 w 464"/>
                <a:gd name="T49" fmla="*/ 278 h 305"/>
                <a:gd name="T50" fmla="*/ 19 w 464"/>
                <a:gd name="T51" fmla="*/ 264 h 305"/>
                <a:gd name="T52" fmla="*/ 38 w 464"/>
                <a:gd name="T53" fmla="*/ 251 h 305"/>
                <a:gd name="T54" fmla="*/ 59 w 464"/>
                <a:gd name="T55" fmla="*/ 240 h 305"/>
                <a:gd name="T56" fmla="*/ 80 w 464"/>
                <a:gd name="T57" fmla="*/ 229 h 305"/>
                <a:gd name="T58" fmla="*/ 101 w 464"/>
                <a:gd name="T59" fmla="*/ 220 h 305"/>
                <a:gd name="T60" fmla="*/ 123 w 464"/>
                <a:gd name="T61" fmla="*/ 212 h 305"/>
                <a:gd name="T62" fmla="*/ 145 w 464"/>
                <a:gd name="T63" fmla="*/ 204 h 305"/>
                <a:gd name="T64" fmla="*/ 167 w 464"/>
                <a:gd name="T65" fmla="*/ 195 h 305"/>
                <a:gd name="T66" fmla="*/ 189 w 464"/>
                <a:gd name="T67" fmla="*/ 187 h 305"/>
                <a:gd name="T68" fmla="*/ 210 w 464"/>
                <a:gd name="T69" fmla="*/ 177 h 305"/>
                <a:gd name="T70" fmla="*/ 231 w 464"/>
                <a:gd name="T71" fmla="*/ 167 h 305"/>
                <a:gd name="T72" fmla="*/ 251 w 464"/>
                <a:gd name="T73" fmla="*/ 156 h 305"/>
                <a:gd name="T74" fmla="*/ 270 w 464"/>
                <a:gd name="T75" fmla="*/ 143 h 305"/>
                <a:gd name="T76" fmla="*/ 288 w 464"/>
                <a:gd name="T77" fmla="*/ 128 h 305"/>
                <a:gd name="T78" fmla="*/ 305 w 464"/>
                <a:gd name="T79" fmla="*/ 112 h 305"/>
                <a:gd name="T80" fmla="*/ 320 w 464"/>
                <a:gd name="T81" fmla="*/ 92 h 305"/>
                <a:gd name="T82" fmla="*/ 331 w 464"/>
                <a:gd name="T83" fmla="*/ 80 h 305"/>
                <a:gd name="T84" fmla="*/ 341 w 464"/>
                <a:gd name="T85" fmla="*/ 67 h 305"/>
                <a:gd name="T86" fmla="*/ 353 w 464"/>
                <a:gd name="T87" fmla="*/ 55 h 305"/>
                <a:gd name="T88" fmla="*/ 364 w 464"/>
                <a:gd name="T89" fmla="*/ 44 h 305"/>
                <a:gd name="T90" fmla="*/ 376 w 464"/>
                <a:gd name="T91" fmla="*/ 32 h 305"/>
                <a:gd name="T92" fmla="*/ 388 w 464"/>
                <a:gd name="T93" fmla="*/ 21 h 305"/>
                <a:gd name="T94" fmla="*/ 400 w 464"/>
                <a:gd name="T95" fmla="*/ 10 h 305"/>
                <a:gd name="T96" fmla="*/ 413 w 464"/>
                <a:gd name="T97" fmla="*/ 0 h 305"/>
                <a:gd name="T98" fmla="*/ 464 w 464"/>
                <a:gd name="T99" fmla="*/ 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4" h="305">
                  <a:moveTo>
                    <a:pt x="464" y="5"/>
                  </a:moveTo>
                  <a:lnTo>
                    <a:pt x="449" y="40"/>
                  </a:lnTo>
                  <a:lnTo>
                    <a:pt x="439" y="77"/>
                  </a:lnTo>
                  <a:lnTo>
                    <a:pt x="432" y="114"/>
                  </a:lnTo>
                  <a:lnTo>
                    <a:pt x="426" y="152"/>
                  </a:lnTo>
                  <a:lnTo>
                    <a:pt x="423" y="191"/>
                  </a:lnTo>
                  <a:lnTo>
                    <a:pt x="418" y="229"/>
                  </a:lnTo>
                  <a:lnTo>
                    <a:pt x="413" y="267"/>
                  </a:lnTo>
                  <a:lnTo>
                    <a:pt x="406" y="305"/>
                  </a:lnTo>
                  <a:lnTo>
                    <a:pt x="380" y="304"/>
                  </a:lnTo>
                  <a:lnTo>
                    <a:pt x="354" y="303"/>
                  </a:lnTo>
                  <a:lnTo>
                    <a:pt x="328" y="301"/>
                  </a:lnTo>
                  <a:lnTo>
                    <a:pt x="304" y="297"/>
                  </a:lnTo>
                  <a:lnTo>
                    <a:pt x="279" y="294"/>
                  </a:lnTo>
                  <a:lnTo>
                    <a:pt x="254" y="290"/>
                  </a:lnTo>
                  <a:lnTo>
                    <a:pt x="229" y="287"/>
                  </a:lnTo>
                  <a:lnTo>
                    <a:pt x="204" y="283"/>
                  </a:lnTo>
                  <a:lnTo>
                    <a:pt x="179" y="280"/>
                  </a:lnTo>
                  <a:lnTo>
                    <a:pt x="154" y="277"/>
                  </a:lnTo>
                  <a:lnTo>
                    <a:pt x="129" y="274"/>
                  </a:lnTo>
                  <a:lnTo>
                    <a:pt x="104" y="273"/>
                  </a:lnTo>
                  <a:lnTo>
                    <a:pt x="78" y="272"/>
                  </a:lnTo>
                  <a:lnTo>
                    <a:pt x="53" y="273"/>
                  </a:lnTo>
                  <a:lnTo>
                    <a:pt x="27" y="274"/>
                  </a:lnTo>
                  <a:lnTo>
                    <a:pt x="0" y="278"/>
                  </a:lnTo>
                  <a:lnTo>
                    <a:pt x="19" y="264"/>
                  </a:lnTo>
                  <a:lnTo>
                    <a:pt x="38" y="251"/>
                  </a:lnTo>
                  <a:lnTo>
                    <a:pt x="59" y="240"/>
                  </a:lnTo>
                  <a:lnTo>
                    <a:pt x="80" y="229"/>
                  </a:lnTo>
                  <a:lnTo>
                    <a:pt x="101" y="220"/>
                  </a:lnTo>
                  <a:lnTo>
                    <a:pt x="123" y="212"/>
                  </a:lnTo>
                  <a:lnTo>
                    <a:pt x="145" y="204"/>
                  </a:lnTo>
                  <a:lnTo>
                    <a:pt x="167" y="195"/>
                  </a:lnTo>
                  <a:lnTo>
                    <a:pt x="189" y="187"/>
                  </a:lnTo>
                  <a:lnTo>
                    <a:pt x="210" y="177"/>
                  </a:lnTo>
                  <a:lnTo>
                    <a:pt x="231" y="167"/>
                  </a:lnTo>
                  <a:lnTo>
                    <a:pt x="251" y="156"/>
                  </a:lnTo>
                  <a:lnTo>
                    <a:pt x="270" y="143"/>
                  </a:lnTo>
                  <a:lnTo>
                    <a:pt x="288" y="128"/>
                  </a:lnTo>
                  <a:lnTo>
                    <a:pt x="305" y="112"/>
                  </a:lnTo>
                  <a:lnTo>
                    <a:pt x="320" y="92"/>
                  </a:lnTo>
                  <a:lnTo>
                    <a:pt x="331" y="80"/>
                  </a:lnTo>
                  <a:lnTo>
                    <a:pt x="341" y="67"/>
                  </a:lnTo>
                  <a:lnTo>
                    <a:pt x="353" y="55"/>
                  </a:lnTo>
                  <a:lnTo>
                    <a:pt x="364" y="44"/>
                  </a:lnTo>
                  <a:lnTo>
                    <a:pt x="376" y="32"/>
                  </a:lnTo>
                  <a:lnTo>
                    <a:pt x="388" y="21"/>
                  </a:lnTo>
                  <a:lnTo>
                    <a:pt x="400" y="10"/>
                  </a:lnTo>
                  <a:lnTo>
                    <a:pt x="413" y="0"/>
                  </a:lnTo>
                  <a:lnTo>
                    <a:pt x="464" y="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 name="Freeform 31"/>
            <p:cNvSpPr>
              <a:spLocks/>
            </p:cNvSpPr>
            <p:nvPr/>
          </p:nvSpPr>
          <p:spPr bwMode="auto">
            <a:xfrm>
              <a:off x="1887" y="3037"/>
              <a:ext cx="73" cy="99"/>
            </a:xfrm>
            <a:custGeom>
              <a:avLst/>
              <a:gdLst>
                <a:gd name="T0" fmla="*/ 145 w 145"/>
                <a:gd name="T1" fmla="*/ 0 h 197"/>
                <a:gd name="T2" fmla="*/ 137 w 145"/>
                <a:gd name="T3" fmla="*/ 25 h 197"/>
                <a:gd name="T4" fmla="*/ 128 w 145"/>
                <a:gd name="T5" fmla="*/ 49 h 197"/>
                <a:gd name="T6" fmla="*/ 120 w 145"/>
                <a:gd name="T7" fmla="*/ 72 h 197"/>
                <a:gd name="T8" fmla="*/ 112 w 145"/>
                <a:gd name="T9" fmla="*/ 96 h 197"/>
                <a:gd name="T10" fmla="*/ 105 w 145"/>
                <a:gd name="T11" fmla="*/ 120 h 197"/>
                <a:gd name="T12" fmla="*/ 99 w 145"/>
                <a:gd name="T13" fmla="*/ 146 h 197"/>
                <a:gd name="T14" fmla="*/ 94 w 145"/>
                <a:gd name="T15" fmla="*/ 171 h 197"/>
                <a:gd name="T16" fmla="*/ 92 w 145"/>
                <a:gd name="T17" fmla="*/ 197 h 197"/>
                <a:gd name="T18" fmla="*/ 80 w 145"/>
                <a:gd name="T19" fmla="*/ 176 h 197"/>
                <a:gd name="T20" fmla="*/ 67 w 145"/>
                <a:gd name="T21" fmla="*/ 155 h 197"/>
                <a:gd name="T22" fmla="*/ 53 w 145"/>
                <a:gd name="T23" fmla="*/ 134 h 197"/>
                <a:gd name="T24" fmla="*/ 38 w 145"/>
                <a:gd name="T25" fmla="*/ 113 h 197"/>
                <a:gd name="T26" fmla="*/ 25 w 145"/>
                <a:gd name="T27" fmla="*/ 91 h 197"/>
                <a:gd name="T28" fmla="*/ 14 w 145"/>
                <a:gd name="T29" fmla="*/ 70 h 197"/>
                <a:gd name="T30" fmla="*/ 4 w 145"/>
                <a:gd name="T31" fmla="*/ 46 h 197"/>
                <a:gd name="T32" fmla="*/ 0 w 145"/>
                <a:gd name="T33" fmla="*/ 22 h 197"/>
                <a:gd name="T34" fmla="*/ 17 w 145"/>
                <a:gd name="T35" fmla="*/ 18 h 197"/>
                <a:gd name="T36" fmla="*/ 34 w 145"/>
                <a:gd name="T37" fmla="*/ 15 h 197"/>
                <a:gd name="T38" fmla="*/ 53 w 145"/>
                <a:gd name="T39" fmla="*/ 14 h 197"/>
                <a:gd name="T40" fmla="*/ 71 w 145"/>
                <a:gd name="T41" fmla="*/ 13 h 197"/>
                <a:gd name="T42" fmla="*/ 90 w 145"/>
                <a:gd name="T43" fmla="*/ 12 h 197"/>
                <a:gd name="T44" fmla="*/ 109 w 145"/>
                <a:gd name="T45" fmla="*/ 11 h 197"/>
                <a:gd name="T46" fmla="*/ 127 w 145"/>
                <a:gd name="T47" fmla="*/ 6 h 197"/>
                <a:gd name="T48" fmla="*/ 145 w 145"/>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97">
                  <a:moveTo>
                    <a:pt x="145" y="0"/>
                  </a:moveTo>
                  <a:lnTo>
                    <a:pt x="137" y="25"/>
                  </a:lnTo>
                  <a:lnTo>
                    <a:pt x="128" y="49"/>
                  </a:lnTo>
                  <a:lnTo>
                    <a:pt x="120" y="72"/>
                  </a:lnTo>
                  <a:lnTo>
                    <a:pt x="112" y="96"/>
                  </a:lnTo>
                  <a:lnTo>
                    <a:pt x="105" y="120"/>
                  </a:lnTo>
                  <a:lnTo>
                    <a:pt x="99" y="146"/>
                  </a:lnTo>
                  <a:lnTo>
                    <a:pt x="94" y="171"/>
                  </a:lnTo>
                  <a:lnTo>
                    <a:pt x="92" y="197"/>
                  </a:lnTo>
                  <a:lnTo>
                    <a:pt x="80" y="176"/>
                  </a:lnTo>
                  <a:lnTo>
                    <a:pt x="67" y="155"/>
                  </a:lnTo>
                  <a:lnTo>
                    <a:pt x="53" y="134"/>
                  </a:lnTo>
                  <a:lnTo>
                    <a:pt x="38" y="113"/>
                  </a:lnTo>
                  <a:lnTo>
                    <a:pt x="25" y="91"/>
                  </a:lnTo>
                  <a:lnTo>
                    <a:pt x="14" y="70"/>
                  </a:lnTo>
                  <a:lnTo>
                    <a:pt x="4" y="46"/>
                  </a:lnTo>
                  <a:lnTo>
                    <a:pt x="0" y="22"/>
                  </a:lnTo>
                  <a:lnTo>
                    <a:pt x="17" y="18"/>
                  </a:lnTo>
                  <a:lnTo>
                    <a:pt x="34" y="15"/>
                  </a:lnTo>
                  <a:lnTo>
                    <a:pt x="53" y="14"/>
                  </a:lnTo>
                  <a:lnTo>
                    <a:pt x="71" y="13"/>
                  </a:lnTo>
                  <a:lnTo>
                    <a:pt x="90" y="12"/>
                  </a:lnTo>
                  <a:lnTo>
                    <a:pt x="109" y="11"/>
                  </a:lnTo>
                  <a:lnTo>
                    <a:pt x="127" y="6"/>
                  </a:lnTo>
                  <a:lnTo>
                    <a:pt x="145"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 name="Freeform 33"/>
            <p:cNvSpPr>
              <a:spLocks/>
            </p:cNvSpPr>
            <p:nvPr/>
          </p:nvSpPr>
          <p:spPr bwMode="auto">
            <a:xfrm>
              <a:off x="1686" y="2577"/>
              <a:ext cx="30" cy="19"/>
            </a:xfrm>
            <a:custGeom>
              <a:avLst/>
              <a:gdLst>
                <a:gd name="T0" fmla="*/ 29 w 59"/>
                <a:gd name="T1" fmla="*/ 38 h 38"/>
                <a:gd name="T2" fmla="*/ 41 w 59"/>
                <a:gd name="T3" fmla="*/ 37 h 38"/>
                <a:gd name="T4" fmla="*/ 51 w 59"/>
                <a:gd name="T5" fmla="*/ 32 h 38"/>
                <a:gd name="T6" fmla="*/ 57 w 59"/>
                <a:gd name="T7" fmla="*/ 26 h 38"/>
                <a:gd name="T8" fmla="*/ 59 w 59"/>
                <a:gd name="T9" fmla="*/ 20 h 38"/>
                <a:gd name="T10" fmla="*/ 57 w 59"/>
                <a:gd name="T11" fmla="*/ 11 h 38"/>
                <a:gd name="T12" fmla="*/ 51 w 59"/>
                <a:gd name="T13" fmla="*/ 6 h 38"/>
                <a:gd name="T14" fmla="*/ 41 w 59"/>
                <a:gd name="T15" fmla="*/ 1 h 38"/>
                <a:gd name="T16" fmla="*/ 29 w 59"/>
                <a:gd name="T17" fmla="*/ 0 h 38"/>
                <a:gd name="T18" fmla="*/ 18 w 59"/>
                <a:gd name="T19" fmla="*/ 1 h 38"/>
                <a:gd name="T20" fmla="*/ 9 w 59"/>
                <a:gd name="T21" fmla="*/ 6 h 38"/>
                <a:gd name="T22" fmla="*/ 2 w 59"/>
                <a:gd name="T23" fmla="*/ 11 h 38"/>
                <a:gd name="T24" fmla="*/ 0 w 59"/>
                <a:gd name="T25" fmla="*/ 20 h 38"/>
                <a:gd name="T26" fmla="*/ 2 w 59"/>
                <a:gd name="T27" fmla="*/ 26 h 38"/>
                <a:gd name="T28" fmla="*/ 9 w 59"/>
                <a:gd name="T29" fmla="*/ 32 h 38"/>
                <a:gd name="T30" fmla="*/ 18 w 59"/>
                <a:gd name="T31" fmla="*/ 37 h 38"/>
                <a:gd name="T32" fmla="*/ 29 w 5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8">
                  <a:moveTo>
                    <a:pt x="29" y="38"/>
                  </a:moveTo>
                  <a:lnTo>
                    <a:pt x="41" y="37"/>
                  </a:lnTo>
                  <a:lnTo>
                    <a:pt x="51" y="32"/>
                  </a:lnTo>
                  <a:lnTo>
                    <a:pt x="57" y="26"/>
                  </a:lnTo>
                  <a:lnTo>
                    <a:pt x="59" y="20"/>
                  </a:lnTo>
                  <a:lnTo>
                    <a:pt x="57" y="11"/>
                  </a:lnTo>
                  <a:lnTo>
                    <a:pt x="51" y="6"/>
                  </a:lnTo>
                  <a:lnTo>
                    <a:pt x="41" y="1"/>
                  </a:lnTo>
                  <a:lnTo>
                    <a:pt x="29" y="0"/>
                  </a:lnTo>
                  <a:lnTo>
                    <a:pt x="18" y="1"/>
                  </a:lnTo>
                  <a:lnTo>
                    <a:pt x="9" y="6"/>
                  </a:lnTo>
                  <a:lnTo>
                    <a:pt x="2" y="11"/>
                  </a:lnTo>
                  <a:lnTo>
                    <a:pt x="0" y="20"/>
                  </a:lnTo>
                  <a:lnTo>
                    <a:pt x="2" y="26"/>
                  </a:lnTo>
                  <a:lnTo>
                    <a:pt x="9" y="32"/>
                  </a:lnTo>
                  <a:lnTo>
                    <a:pt x="18" y="37"/>
                  </a:lnTo>
                  <a:lnTo>
                    <a:pt x="29"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34"/>
            <p:cNvSpPr>
              <a:spLocks/>
            </p:cNvSpPr>
            <p:nvPr/>
          </p:nvSpPr>
          <p:spPr bwMode="auto">
            <a:xfrm>
              <a:off x="1685" y="2573"/>
              <a:ext cx="31" cy="19"/>
            </a:xfrm>
            <a:custGeom>
              <a:avLst/>
              <a:gdLst>
                <a:gd name="T0" fmla="*/ 33 w 63"/>
                <a:gd name="T1" fmla="*/ 38 h 38"/>
                <a:gd name="T2" fmla="*/ 45 w 63"/>
                <a:gd name="T3" fmla="*/ 34 h 38"/>
                <a:gd name="T4" fmla="*/ 55 w 63"/>
                <a:gd name="T5" fmla="*/ 30 h 38"/>
                <a:gd name="T6" fmla="*/ 60 w 63"/>
                <a:gd name="T7" fmla="*/ 23 h 38"/>
                <a:gd name="T8" fmla="*/ 63 w 63"/>
                <a:gd name="T9" fmla="*/ 15 h 38"/>
                <a:gd name="T10" fmla="*/ 59 w 63"/>
                <a:gd name="T11" fmla="*/ 8 h 38"/>
                <a:gd name="T12" fmla="*/ 52 w 63"/>
                <a:gd name="T13" fmla="*/ 2 h 38"/>
                <a:gd name="T14" fmla="*/ 42 w 63"/>
                <a:gd name="T15" fmla="*/ 0 h 38"/>
                <a:gd name="T16" fmla="*/ 29 w 63"/>
                <a:gd name="T17" fmla="*/ 0 h 38"/>
                <a:gd name="T18" fmla="*/ 18 w 63"/>
                <a:gd name="T19" fmla="*/ 2 h 38"/>
                <a:gd name="T20" fmla="*/ 8 w 63"/>
                <a:gd name="T21" fmla="*/ 7 h 38"/>
                <a:gd name="T22" fmla="*/ 2 w 63"/>
                <a:gd name="T23" fmla="*/ 14 h 38"/>
                <a:gd name="T24" fmla="*/ 0 w 63"/>
                <a:gd name="T25" fmla="*/ 22 h 38"/>
                <a:gd name="T26" fmla="*/ 4 w 63"/>
                <a:gd name="T27" fmla="*/ 29 h 38"/>
                <a:gd name="T28" fmla="*/ 11 w 63"/>
                <a:gd name="T29" fmla="*/ 34 h 38"/>
                <a:gd name="T30" fmla="*/ 20 w 63"/>
                <a:gd name="T31" fmla="*/ 37 h 38"/>
                <a:gd name="T32" fmla="*/ 33 w 63"/>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8">
                  <a:moveTo>
                    <a:pt x="33" y="38"/>
                  </a:moveTo>
                  <a:lnTo>
                    <a:pt x="45" y="34"/>
                  </a:lnTo>
                  <a:lnTo>
                    <a:pt x="55" y="30"/>
                  </a:lnTo>
                  <a:lnTo>
                    <a:pt x="60" y="23"/>
                  </a:lnTo>
                  <a:lnTo>
                    <a:pt x="63" y="15"/>
                  </a:lnTo>
                  <a:lnTo>
                    <a:pt x="59" y="8"/>
                  </a:lnTo>
                  <a:lnTo>
                    <a:pt x="52" y="2"/>
                  </a:lnTo>
                  <a:lnTo>
                    <a:pt x="42" y="0"/>
                  </a:lnTo>
                  <a:lnTo>
                    <a:pt x="29" y="0"/>
                  </a:lnTo>
                  <a:lnTo>
                    <a:pt x="18" y="2"/>
                  </a:lnTo>
                  <a:lnTo>
                    <a:pt x="8" y="7"/>
                  </a:lnTo>
                  <a:lnTo>
                    <a:pt x="2" y="14"/>
                  </a:lnTo>
                  <a:lnTo>
                    <a:pt x="0" y="22"/>
                  </a:lnTo>
                  <a:lnTo>
                    <a:pt x="4" y="29"/>
                  </a:lnTo>
                  <a:lnTo>
                    <a:pt x="11" y="34"/>
                  </a:lnTo>
                  <a:lnTo>
                    <a:pt x="20" y="37"/>
                  </a:lnTo>
                  <a:lnTo>
                    <a:pt x="3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35"/>
            <p:cNvSpPr>
              <a:spLocks/>
            </p:cNvSpPr>
            <p:nvPr/>
          </p:nvSpPr>
          <p:spPr bwMode="auto">
            <a:xfrm>
              <a:off x="1711" y="2582"/>
              <a:ext cx="6" cy="6"/>
            </a:xfrm>
            <a:custGeom>
              <a:avLst/>
              <a:gdLst>
                <a:gd name="T0" fmla="*/ 7 w 13"/>
                <a:gd name="T1" fmla="*/ 12 h 12"/>
                <a:gd name="T2" fmla="*/ 9 w 13"/>
                <a:gd name="T3" fmla="*/ 12 h 12"/>
                <a:gd name="T4" fmla="*/ 12 w 13"/>
                <a:gd name="T5" fmla="*/ 11 h 12"/>
                <a:gd name="T6" fmla="*/ 13 w 13"/>
                <a:gd name="T7" fmla="*/ 8 h 12"/>
                <a:gd name="T8" fmla="*/ 13 w 13"/>
                <a:gd name="T9" fmla="*/ 6 h 12"/>
                <a:gd name="T10" fmla="*/ 13 w 13"/>
                <a:gd name="T11" fmla="*/ 4 h 12"/>
                <a:gd name="T12" fmla="*/ 12 w 13"/>
                <a:gd name="T13" fmla="*/ 1 h 12"/>
                <a:gd name="T14" fmla="*/ 9 w 13"/>
                <a:gd name="T15" fmla="*/ 0 h 12"/>
                <a:gd name="T16" fmla="*/ 7 w 13"/>
                <a:gd name="T17" fmla="*/ 0 h 12"/>
                <a:gd name="T18" fmla="*/ 5 w 13"/>
                <a:gd name="T19" fmla="*/ 0 h 12"/>
                <a:gd name="T20" fmla="*/ 2 w 13"/>
                <a:gd name="T21" fmla="*/ 1 h 12"/>
                <a:gd name="T22" fmla="*/ 1 w 13"/>
                <a:gd name="T23" fmla="*/ 4 h 12"/>
                <a:gd name="T24" fmla="*/ 0 w 13"/>
                <a:gd name="T25" fmla="*/ 6 h 12"/>
                <a:gd name="T26" fmla="*/ 1 w 13"/>
                <a:gd name="T27" fmla="*/ 8 h 12"/>
                <a:gd name="T28" fmla="*/ 2 w 13"/>
                <a:gd name="T29" fmla="*/ 11 h 12"/>
                <a:gd name="T30" fmla="*/ 5 w 13"/>
                <a:gd name="T31" fmla="*/ 12 h 12"/>
                <a:gd name="T32" fmla="*/ 7 w 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2">
                  <a:moveTo>
                    <a:pt x="7" y="12"/>
                  </a:moveTo>
                  <a:lnTo>
                    <a:pt x="9" y="12"/>
                  </a:lnTo>
                  <a:lnTo>
                    <a:pt x="12" y="11"/>
                  </a:lnTo>
                  <a:lnTo>
                    <a:pt x="13" y="8"/>
                  </a:lnTo>
                  <a:lnTo>
                    <a:pt x="13" y="6"/>
                  </a:lnTo>
                  <a:lnTo>
                    <a:pt x="13" y="4"/>
                  </a:lnTo>
                  <a:lnTo>
                    <a:pt x="12" y="1"/>
                  </a:lnTo>
                  <a:lnTo>
                    <a:pt x="9" y="0"/>
                  </a:lnTo>
                  <a:lnTo>
                    <a:pt x="7" y="0"/>
                  </a:lnTo>
                  <a:lnTo>
                    <a:pt x="5" y="0"/>
                  </a:lnTo>
                  <a:lnTo>
                    <a:pt x="2" y="1"/>
                  </a:lnTo>
                  <a:lnTo>
                    <a:pt x="1" y="4"/>
                  </a:lnTo>
                  <a:lnTo>
                    <a:pt x="0" y="6"/>
                  </a:lnTo>
                  <a:lnTo>
                    <a:pt x="1" y="8"/>
                  </a:lnTo>
                  <a:lnTo>
                    <a:pt x="2" y="11"/>
                  </a:lnTo>
                  <a:lnTo>
                    <a:pt x="5" y="12"/>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 name="Freeform 36"/>
            <p:cNvSpPr>
              <a:spLocks/>
            </p:cNvSpPr>
            <p:nvPr/>
          </p:nvSpPr>
          <p:spPr bwMode="auto">
            <a:xfrm>
              <a:off x="1894" y="2515"/>
              <a:ext cx="30" cy="19"/>
            </a:xfrm>
            <a:custGeom>
              <a:avLst/>
              <a:gdLst>
                <a:gd name="T0" fmla="*/ 30 w 60"/>
                <a:gd name="T1" fmla="*/ 38 h 38"/>
                <a:gd name="T2" fmla="*/ 41 w 60"/>
                <a:gd name="T3" fmla="*/ 36 h 38"/>
                <a:gd name="T4" fmla="*/ 50 w 60"/>
                <a:gd name="T5" fmla="*/ 32 h 38"/>
                <a:gd name="T6" fmla="*/ 57 w 60"/>
                <a:gd name="T7" fmla="*/ 26 h 38"/>
                <a:gd name="T8" fmla="*/ 60 w 60"/>
                <a:gd name="T9" fmla="*/ 18 h 38"/>
                <a:gd name="T10" fmla="*/ 57 w 60"/>
                <a:gd name="T11" fmla="*/ 11 h 38"/>
                <a:gd name="T12" fmla="*/ 50 w 60"/>
                <a:gd name="T13" fmla="*/ 5 h 38"/>
                <a:gd name="T14" fmla="*/ 41 w 60"/>
                <a:gd name="T15" fmla="*/ 1 h 38"/>
                <a:gd name="T16" fmla="*/ 30 w 60"/>
                <a:gd name="T17" fmla="*/ 0 h 38"/>
                <a:gd name="T18" fmla="*/ 18 w 60"/>
                <a:gd name="T19" fmla="*/ 1 h 38"/>
                <a:gd name="T20" fmla="*/ 8 w 60"/>
                <a:gd name="T21" fmla="*/ 5 h 38"/>
                <a:gd name="T22" fmla="*/ 2 w 60"/>
                <a:gd name="T23" fmla="*/ 11 h 38"/>
                <a:gd name="T24" fmla="*/ 0 w 60"/>
                <a:gd name="T25" fmla="*/ 18 h 38"/>
                <a:gd name="T26" fmla="*/ 2 w 60"/>
                <a:gd name="T27" fmla="*/ 26 h 38"/>
                <a:gd name="T28" fmla="*/ 8 w 60"/>
                <a:gd name="T29" fmla="*/ 32 h 38"/>
                <a:gd name="T30" fmla="*/ 18 w 60"/>
                <a:gd name="T31" fmla="*/ 36 h 38"/>
                <a:gd name="T32" fmla="*/ 30 w 6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30" y="38"/>
                  </a:moveTo>
                  <a:lnTo>
                    <a:pt x="41" y="36"/>
                  </a:lnTo>
                  <a:lnTo>
                    <a:pt x="50" y="32"/>
                  </a:lnTo>
                  <a:lnTo>
                    <a:pt x="57" y="26"/>
                  </a:lnTo>
                  <a:lnTo>
                    <a:pt x="60" y="18"/>
                  </a:lnTo>
                  <a:lnTo>
                    <a:pt x="57" y="11"/>
                  </a:lnTo>
                  <a:lnTo>
                    <a:pt x="50" y="5"/>
                  </a:lnTo>
                  <a:lnTo>
                    <a:pt x="41" y="1"/>
                  </a:lnTo>
                  <a:lnTo>
                    <a:pt x="30" y="0"/>
                  </a:lnTo>
                  <a:lnTo>
                    <a:pt x="18" y="1"/>
                  </a:lnTo>
                  <a:lnTo>
                    <a:pt x="8" y="5"/>
                  </a:lnTo>
                  <a:lnTo>
                    <a:pt x="2" y="11"/>
                  </a:lnTo>
                  <a:lnTo>
                    <a:pt x="0" y="18"/>
                  </a:lnTo>
                  <a:lnTo>
                    <a:pt x="2" y="26"/>
                  </a:lnTo>
                  <a:lnTo>
                    <a:pt x="8" y="32"/>
                  </a:lnTo>
                  <a:lnTo>
                    <a:pt x="18" y="36"/>
                  </a:lnTo>
                  <a:lnTo>
                    <a:pt x="30"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 name="Freeform 37"/>
            <p:cNvSpPr>
              <a:spLocks/>
            </p:cNvSpPr>
            <p:nvPr/>
          </p:nvSpPr>
          <p:spPr bwMode="auto">
            <a:xfrm>
              <a:off x="1893" y="2511"/>
              <a:ext cx="31" cy="19"/>
            </a:xfrm>
            <a:custGeom>
              <a:avLst/>
              <a:gdLst>
                <a:gd name="T0" fmla="*/ 34 w 63"/>
                <a:gd name="T1" fmla="*/ 39 h 39"/>
                <a:gd name="T2" fmla="*/ 45 w 63"/>
                <a:gd name="T3" fmla="*/ 36 h 39"/>
                <a:gd name="T4" fmla="*/ 56 w 63"/>
                <a:gd name="T5" fmla="*/ 31 h 39"/>
                <a:gd name="T6" fmla="*/ 61 w 63"/>
                <a:gd name="T7" fmla="*/ 24 h 39"/>
                <a:gd name="T8" fmla="*/ 63 w 63"/>
                <a:gd name="T9" fmla="*/ 16 h 39"/>
                <a:gd name="T10" fmla="*/ 59 w 63"/>
                <a:gd name="T11" fmla="*/ 10 h 39"/>
                <a:gd name="T12" fmla="*/ 52 w 63"/>
                <a:gd name="T13" fmla="*/ 4 h 39"/>
                <a:gd name="T14" fmla="*/ 42 w 63"/>
                <a:gd name="T15" fmla="*/ 0 h 39"/>
                <a:gd name="T16" fmla="*/ 29 w 63"/>
                <a:gd name="T17" fmla="*/ 0 h 39"/>
                <a:gd name="T18" fmla="*/ 18 w 63"/>
                <a:gd name="T19" fmla="*/ 4 h 39"/>
                <a:gd name="T20" fmla="*/ 8 w 63"/>
                <a:gd name="T21" fmla="*/ 8 h 39"/>
                <a:gd name="T22" fmla="*/ 2 w 63"/>
                <a:gd name="T23" fmla="*/ 15 h 39"/>
                <a:gd name="T24" fmla="*/ 0 w 63"/>
                <a:gd name="T25" fmla="*/ 23 h 39"/>
                <a:gd name="T26" fmla="*/ 4 w 63"/>
                <a:gd name="T27" fmla="*/ 30 h 39"/>
                <a:gd name="T28" fmla="*/ 11 w 63"/>
                <a:gd name="T29" fmla="*/ 36 h 39"/>
                <a:gd name="T30" fmla="*/ 21 w 63"/>
                <a:gd name="T31" fmla="*/ 38 h 39"/>
                <a:gd name="T32" fmla="*/ 34 w 63"/>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9">
                  <a:moveTo>
                    <a:pt x="34" y="39"/>
                  </a:moveTo>
                  <a:lnTo>
                    <a:pt x="45" y="36"/>
                  </a:lnTo>
                  <a:lnTo>
                    <a:pt x="56" y="31"/>
                  </a:lnTo>
                  <a:lnTo>
                    <a:pt x="61" y="24"/>
                  </a:lnTo>
                  <a:lnTo>
                    <a:pt x="63" y="16"/>
                  </a:lnTo>
                  <a:lnTo>
                    <a:pt x="59" y="10"/>
                  </a:lnTo>
                  <a:lnTo>
                    <a:pt x="52" y="4"/>
                  </a:lnTo>
                  <a:lnTo>
                    <a:pt x="42" y="0"/>
                  </a:lnTo>
                  <a:lnTo>
                    <a:pt x="29" y="0"/>
                  </a:lnTo>
                  <a:lnTo>
                    <a:pt x="18" y="4"/>
                  </a:lnTo>
                  <a:lnTo>
                    <a:pt x="8" y="8"/>
                  </a:lnTo>
                  <a:lnTo>
                    <a:pt x="2" y="15"/>
                  </a:lnTo>
                  <a:lnTo>
                    <a:pt x="0" y="23"/>
                  </a:lnTo>
                  <a:lnTo>
                    <a:pt x="4" y="30"/>
                  </a:lnTo>
                  <a:lnTo>
                    <a:pt x="11" y="36"/>
                  </a:lnTo>
                  <a:lnTo>
                    <a:pt x="21" y="38"/>
                  </a:lnTo>
                  <a:lnTo>
                    <a:pt x="3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 name="Freeform 38"/>
            <p:cNvSpPr>
              <a:spLocks/>
            </p:cNvSpPr>
            <p:nvPr/>
          </p:nvSpPr>
          <p:spPr bwMode="auto">
            <a:xfrm>
              <a:off x="1919" y="2520"/>
              <a:ext cx="6" cy="6"/>
            </a:xfrm>
            <a:custGeom>
              <a:avLst/>
              <a:gdLst>
                <a:gd name="T0" fmla="*/ 7 w 13"/>
                <a:gd name="T1" fmla="*/ 11 h 11"/>
                <a:gd name="T2" fmla="*/ 9 w 13"/>
                <a:gd name="T3" fmla="*/ 11 h 11"/>
                <a:gd name="T4" fmla="*/ 12 w 13"/>
                <a:gd name="T5" fmla="*/ 10 h 11"/>
                <a:gd name="T6" fmla="*/ 13 w 13"/>
                <a:gd name="T7" fmla="*/ 8 h 11"/>
                <a:gd name="T8" fmla="*/ 13 w 13"/>
                <a:gd name="T9" fmla="*/ 5 h 11"/>
                <a:gd name="T10" fmla="*/ 13 w 13"/>
                <a:gd name="T11" fmla="*/ 3 h 11"/>
                <a:gd name="T12" fmla="*/ 12 w 13"/>
                <a:gd name="T13" fmla="*/ 1 h 11"/>
                <a:gd name="T14" fmla="*/ 9 w 13"/>
                <a:gd name="T15" fmla="*/ 0 h 11"/>
                <a:gd name="T16" fmla="*/ 7 w 13"/>
                <a:gd name="T17" fmla="*/ 0 h 11"/>
                <a:gd name="T18" fmla="*/ 5 w 13"/>
                <a:gd name="T19" fmla="*/ 0 h 11"/>
                <a:gd name="T20" fmla="*/ 2 w 13"/>
                <a:gd name="T21" fmla="*/ 1 h 11"/>
                <a:gd name="T22" fmla="*/ 1 w 13"/>
                <a:gd name="T23" fmla="*/ 3 h 11"/>
                <a:gd name="T24" fmla="*/ 0 w 13"/>
                <a:gd name="T25" fmla="*/ 5 h 11"/>
                <a:gd name="T26" fmla="*/ 1 w 13"/>
                <a:gd name="T27" fmla="*/ 8 h 11"/>
                <a:gd name="T28" fmla="*/ 2 w 13"/>
                <a:gd name="T29" fmla="*/ 10 h 11"/>
                <a:gd name="T30" fmla="*/ 5 w 13"/>
                <a:gd name="T31" fmla="*/ 11 h 11"/>
                <a:gd name="T32" fmla="*/ 7 w 13"/>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7" y="11"/>
                  </a:moveTo>
                  <a:lnTo>
                    <a:pt x="9" y="11"/>
                  </a:lnTo>
                  <a:lnTo>
                    <a:pt x="12" y="10"/>
                  </a:lnTo>
                  <a:lnTo>
                    <a:pt x="13" y="8"/>
                  </a:lnTo>
                  <a:lnTo>
                    <a:pt x="13" y="5"/>
                  </a:lnTo>
                  <a:lnTo>
                    <a:pt x="13" y="3"/>
                  </a:lnTo>
                  <a:lnTo>
                    <a:pt x="12" y="1"/>
                  </a:lnTo>
                  <a:lnTo>
                    <a:pt x="9" y="0"/>
                  </a:lnTo>
                  <a:lnTo>
                    <a:pt x="7" y="0"/>
                  </a:lnTo>
                  <a:lnTo>
                    <a:pt x="5" y="0"/>
                  </a:lnTo>
                  <a:lnTo>
                    <a:pt x="2" y="1"/>
                  </a:lnTo>
                  <a:lnTo>
                    <a:pt x="1" y="3"/>
                  </a:lnTo>
                  <a:lnTo>
                    <a:pt x="0" y="5"/>
                  </a:lnTo>
                  <a:lnTo>
                    <a:pt x="1" y="8"/>
                  </a:lnTo>
                  <a:lnTo>
                    <a:pt x="2" y="10"/>
                  </a:lnTo>
                  <a:lnTo>
                    <a:pt x="5" y="11"/>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39"/>
            <p:cNvSpPr>
              <a:spLocks/>
            </p:cNvSpPr>
            <p:nvPr/>
          </p:nvSpPr>
          <p:spPr bwMode="auto">
            <a:xfrm>
              <a:off x="1989" y="3027"/>
              <a:ext cx="119" cy="195"/>
            </a:xfrm>
            <a:custGeom>
              <a:avLst/>
              <a:gdLst>
                <a:gd name="T0" fmla="*/ 4 w 236"/>
                <a:gd name="T1" fmla="*/ 0 h 389"/>
                <a:gd name="T2" fmla="*/ 0 w 236"/>
                <a:gd name="T3" fmla="*/ 54 h 389"/>
                <a:gd name="T4" fmla="*/ 68 w 236"/>
                <a:gd name="T5" fmla="*/ 140 h 389"/>
                <a:gd name="T6" fmla="*/ 68 w 236"/>
                <a:gd name="T7" fmla="*/ 380 h 389"/>
                <a:gd name="T8" fmla="*/ 236 w 236"/>
                <a:gd name="T9" fmla="*/ 389 h 389"/>
                <a:gd name="T10" fmla="*/ 231 w 236"/>
                <a:gd name="T11" fmla="*/ 384 h 389"/>
                <a:gd name="T12" fmla="*/ 218 w 236"/>
                <a:gd name="T13" fmla="*/ 372 h 389"/>
                <a:gd name="T14" fmla="*/ 199 w 236"/>
                <a:gd name="T15" fmla="*/ 355 h 389"/>
                <a:gd name="T16" fmla="*/ 178 w 236"/>
                <a:gd name="T17" fmla="*/ 335 h 389"/>
                <a:gd name="T18" fmla="*/ 159 w 236"/>
                <a:gd name="T19" fmla="*/ 315 h 389"/>
                <a:gd name="T20" fmla="*/ 143 w 236"/>
                <a:gd name="T21" fmla="*/ 299 h 389"/>
                <a:gd name="T22" fmla="*/ 132 w 236"/>
                <a:gd name="T23" fmla="*/ 288 h 389"/>
                <a:gd name="T24" fmla="*/ 131 w 236"/>
                <a:gd name="T25" fmla="*/ 284 h 389"/>
                <a:gd name="T26" fmla="*/ 138 w 236"/>
                <a:gd name="T27" fmla="*/ 287 h 389"/>
                <a:gd name="T28" fmla="*/ 147 w 236"/>
                <a:gd name="T29" fmla="*/ 290 h 389"/>
                <a:gd name="T30" fmla="*/ 159 w 236"/>
                <a:gd name="T31" fmla="*/ 295 h 389"/>
                <a:gd name="T32" fmla="*/ 170 w 236"/>
                <a:gd name="T33" fmla="*/ 299 h 389"/>
                <a:gd name="T34" fmla="*/ 181 w 236"/>
                <a:gd name="T35" fmla="*/ 304 h 389"/>
                <a:gd name="T36" fmla="*/ 190 w 236"/>
                <a:gd name="T37" fmla="*/ 308 h 389"/>
                <a:gd name="T38" fmla="*/ 197 w 236"/>
                <a:gd name="T39" fmla="*/ 311 h 389"/>
                <a:gd name="T40" fmla="*/ 199 w 236"/>
                <a:gd name="T41" fmla="*/ 312 h 389"/>
                <a:gd name="T42" fmla="*/ 95 w 236"/>
                <a:gd name="T43" fmla="*/ 140 h 389"/>
                <a:gd name="T44" fmla="*/ 46 w 236"/>
                <a:gd name="T45" fmla="*/ 31 h 389"/>
                <a:gd name="T46" fmla="*/ 4 w 236"/>
                <a:gd name="T4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 h="389">
                  <a:moveTo>
                    <a:pt x="4" y="0"/>
                  </a:moveTo>
                  <a:lnTo>
                    <a:pt x="0" y="54"/>
                  </a:lnTo>
                  <a:lnTo>
                    <a:pt x="68" y="140"/>
                  </a:lnTo>
                  <a:lnTo>
                    <a:pt x="68" y="380"/>
                  </a:lnTo>
                  <a:lnTo>
                    <a:pt x="236" y="389"/>
                  </a:lnTo>
                  <a:lnTo>
                    <a:pt x="231" y="384"/>
                  </a:lnTo>
                  <a:lnTo>
                    <a:pt x="218" y="372"/>
                  </a:lnTo>
                  <a:lnTo>
                    <a:pt x="199" y="355"/>
                  </a:lnTo>
                  <a:lnTo>
                    <a:pt x="178" y="335"/>
                  </a:lnTo>
                  <a:lnTo>
                    <a:pt x="159" y="315"/>
                  </a:lnTo>
                  <a:lnTo>
                    <a:pt x="143" y="299"/>
                  </a:lnTo>
                  <a:lnTo>
                    <a:pt x="132" y="288"/>
                  </a:lnTo>
                  <a:lnTo>
                    <a:pt x="131" y="284"/>
                  </a:lnTo>
                  <a:lnTo>
                    <a:pt x="138" y="287"/>
                  </a:lnTo>
                  <a:lnTo>
                    <a:pt x="147" y="290"/>
                  </a:lnTo>
                  <a:lnTo>
                    <a:pt x="159" y="295"/>
                  </a:lnTo>
                  <a:lnTo>
                    <a:pt x="170" y="299"/>
                  </a:lnTo>
                  <a:lnTo>
                    <a:pt x="181" y="304"/>
                  </a:lnTo>
                  <a:lnTo>
                    <a:pt x="190" y="308"/>
                  </a:lnTo>
                  <a:lnTo>
                    <a:pt x="197" y="311"/>
                  </a:lnTo>
                  <a:lnTo>
                    <a:pt x="199" y="312"/>
                  </a:lnTo>
                  <a:lnTo>
                    <a:pt x="95" y="140"/>
                  </a:lnTo>
                  <a:lnTo>
                    <a:pt x="46" y="31"/>
                  </a:lnTo>
                  <a:lnTo>
                    <a:pt x="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40"/>
            <p:cNvSpPr>
              <a:spLocks/>
            </p:cNvSpPr>
            <p:nvPr/>
          </p:nvSpPr>
          <p:spPr bwMode="auto">
            <a:xfrm>
              <a:off x="1625" y="2278"/>
              <a:ext cx="215" cy="65"/>
            </a:xfrm>
            <a:custGeom>
              <a:avLst/>
              <a:gdLst>
                <a:gd name="T0" fmla="*/ 5 w 431"/>
                <a:gd name="T1" fmla="*/ 73 h 129"/>
                <a:gd name="T2" fmla="*/ 7 w 431"/>
                <a:gd name="T3" fmla="*/ 75 h 129"/>
                <a:gd name="T4" fmla="*/ 14 w 431"/>
                <a:gd name="T5" fmla="*/ 79 h 129"/>
                <a:gd name="T6" fmla="*/ 26 w 431"/>
                <a:gd name="T7" fmla="*/ 86 h 129"/>
                <a:gd name="T8" fmla="*/ 41 w 431"/>
                <a:gd name="T9" fmla="*/ 94 h 129"/>
                <a:gd name="T10" fmla="*/ 59 w 431"/>
                <a:gd name="T11" fmla="*/ 104 h 129"/>
                <a:gd name="T12" fmla="*/ 81 w 431"/>
                <a:gd name="T13" fmla="*/ 113 h 129"/>
                <a:gd name="T14" fmla="*/ 106 w 431"/>
                <a:gd name="T15" fmla="*/ 121 h 129"/>
                <a:gd name="T16" fmla="*/ 135 w 431"/>
                <a:gd name="T17" fmla="*/ 126 h 129"/>
                <a:gd name="T18" fmla="*/ 165 w 431"/>
                <a:gd name="T19" fmla="*/ 129 h 129"/>
                <a:gd name="T20" fmla="*/ 199 w 431"/>
                <a:gd name="T21" fmla="*/ 128 h 129"/>
                <a:gd name="T22" fmla="*/ 234 w 431"/>
                <a:gd name="T23" fmla="*/ 123 h 129"/>
                <a:gd name="T24" fmla="*/ 271 w 431"/>
                <a:gd name="T25" fmla="*/ 113 h 129"/>
                <a:gd name="T26" fmla="*/ 309 w 431"/>
                <a:gd name="T27" fmla="*/ 96 h 129"/>
                <a:gd name="T28" fmla="*/ 350 w 431"/>
                <a:gd name="T29" fmla="*/ 71 h 129"/>
                <a:gd name="T30" fmla="*/ 390 w 431"/>
                <a:gd name="T31" fmla="*/ 40 h 129"/>
                <a:gd name="T32" fmla="*/ 431 w 431"/>
                <a:gd name="T33" fmla="*/ 0 h 129"/>
                <a:gd name="T34" fmla="*/ 429 w 431"/>
                <a:gd name="T35" fmla="*/ 2 h 129"/>
                <a:gd name="T36" fmla="*/ 422 w 431"/>
                <a:gd name="T37" fmla="*/ 7 h 129"/>
                <a:gd name="T38" fmla="*/ 409 w 431"/>
                <a:gd name="T39" fmla="*/ 15 h 129"/>
                <a:gd name="T40" fmla="*/ 394 w 431"/>
                <a:gd name="T41" fmla="*/ 24 h 129"/>
                <a:gd name="T42" fmla="*/ 375 w 431"/>
                <a:gd name="T43" fmla="*/ 36 h 129"/>
                <a:gd name="T44" fmla="*/ 351 w 431"/>
                <a:gd name="T45" fmla="*/ 47 h 129"/>
                <a:gd name="T46" fmla="*/ 325 w 431"/>
                <a:gd name="T47" fmla="*/ 59 h 129"/>
                <a:gd name="T48" fmla="*/ 295 w 431"/>
                <a:gd name="T49" fmla="*/ 70 h 129"/>
                <a:gd name="T50" fmla="*/ 264 w 431"/>
                <a:gd name="T51" fmla="*/ 79 h 129"/>
                <a:gd name="T52" fmla="*/ 231 w 431"/>
                <a:gd name="T53" fmla="*/ 88 h 129"/>
                <a:gd name="T54" fmla="*/ 195 w 431"/>
                <a:gd name="T55" fmla="*/ 92 h 129"/>
                <a:gd name="T56" fmla="*/ 157 w 431"/>
                <a:gd name="T57" fmla="*/ 93 h 129"/>
                <a:gd name="T58" fmla="*/ 119 w 431"/>
                <a:gd name="T59" fmla="*/ 91 h 129"/>
                <a:gd name="T60" fmla="*/ 80 w 431"/>
                <a:gd name="T61" fmla="*/ 84 h 129"/>
                <a:gd name="T62" fmla="*/ 41 w 431"/>
                <a:gd name="T63" fmla="*/ 73 h 129"/>
                <a:gd name="T64" fmla="*/ 0 w 431"/>
                <a:gd name="T65" fmla="*/ 54 h 129"/>
                <a:gd name="T66" fmla="*/ 5 w 431"/>
                <a:gd name="T67"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129">
                  <a:moveTo>
                    <a:pt x="5" y="73"/>
                  </a:moveTo>
                  <a:lnTo>
                    <a:pt x="7" y="75"/>
                  </a:lnTo>
                  <a:lnTo>
                    <a:pt x="14" y="79"/>
                  </a:lnTo>
                  <a:lnTo>
                    <a:pt x="26" y="86"/>
                  </a:lnTo>
                  <a:lnTo>
                    <a:pt x="41" y="94"/>
                  </a:lnTo>
                  <a:lnTo>
                    <a:pt x="59" y="104"/>
                  </a:lnTo>
                  <a:lnTo>
                    <a:pt x="81" y="113"/>
                  </a:lnTo>
                  <a:lnTo>
                    <a:pt x="106" y="121"/>
                  </a:lnTo>
                  <a:lnTo>
                    <a:pt x="135" y="126"/>
                  </a:lnTo>
                  <a:lnTo>
                    <a:pt x="165" y="129"/>
                  </a:lnTo>
                  <a:lnTo>
                    <a:pt x="199" y="128"/>
                  </a:lnTo>
                  <a:lnTo>
                    <a:pt x="234" y="123"/>
                  </a:lnTo>
                  <a:lnTo>
                    <a:pt x="271" y="113"/>
                  </a:lnTo>
                  <a:lnTo>
                    <a:pt x="309" y="96"/>
                  </a:lnTo>
                  <a:lnTo>
                    <a:pt x="350" y="71"/>
                  </a:lnTo>
                  <a:lnTo>
                    <a:pt x="390" y="40"/>
                  </a:lnTo>
                  <a:lnTo>
                    <a:pt x="431" y="0"/>
                  </a:lnTo>
                  <a:lnTo>
                    <a:pt x="429" y="2"/>
                  </a:lnTo>
                  <a:lnTo>
                    <a:pt x="422" y="7"/>
                  </a:lnTo>
                  <a:lnTo>
                    <a:pt x="409" y="15"/>
                  </a:lnTo>
                  <a:lnTo>
                    <a:pt x="394" y="24"/>
                  </a:lnTo>
                  <a:lnTo>
                    <a:pt x="375" y="36"/>
                  </a:lnTo>
                  <a:lnTo>
                    <a:pt x="351" y="47"/>
                  </a:lnTo>
                  <a:lnTo>
                    <a:pt x="325" y="59"/>
                  </a:lnTo>
                  <a:lnTo>
                    <a:pt x="295" y="70"/>
                  </a:lnTo>
                  <a:lnTo>
                    <a:pt x="264" y="79"/>
                  </a:lnTo>
                  <a:lnTo>
                    <a:pt x="231" y="88"/>
                  </a:lnTo>
                  <a:lnTo>
                    <a:pt x="195" y="92"/>
                  </a:lnTo>
                  <a:lnTo>
                    <a:pt x="157" y="93"/>
                  </a:lnTo>
                  <a:lnTo>
                    <a:pt x="119" y="91"/>
                  </a:lnTo>
                  <a:lnTo>
                    <a:pt x="80" y="84"/>
                  </a:lnTo>
                  <a:lnTo>
                    <a:pt x="41" y="73"/>
                  </a:lnTo>
                  <a:lnTo>
                    <a:pt x="0" y="54"/>
                  </a:lnTo>
                  <a:lnTo>
                    <a:pt x="5" y="73"/>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 name="Freeform 41"/>
            <p:cNvSpPr>
              <a:spLocks/>
            </p:cNvSpPr>
            <p:nvPr/>
          </p:nvSpPr>
          <p:spPr bwMode="auto">
            <a:xfrm>
              <a:off x="1647" y="2269"/>
              <a:ext cx="150" cy="33"/>
            </a:xfrm>
            <a:custGeom>
              <a:avLst/>
              <a:gdLst>
                <a:gd name="T0" fmla="*/ 0 w 300"/>
                <a:gd name="T1" fmla="*/ 27 h 64"/>
                <a:gd name="T2" fmla="*/ 1 w 300"/>
                <a:gd name="T3" fmla="*/ 28 h 64"/>
                <a:gd name="T4" fmla="*/ 6 w 300"/>
                <a:gd name="T5" fmla="*/ 31 h 64"/>
                <a:gd name="T6" fmla="*/ 13 w 300"/>
                <a:gd name="T7" fmla="*/ 35 h 64"/>
                <a:gd name="T8" fmla="*/ 23 w 300"/>
                <a:gd name="T9" fmla="*/ 41 h 64"/>
                <a:gd name="T10" fmla="*/ 35 w 300"/>
                <a:gd name="T11" fmla="*/ 47 h 64"/>
                <a:gd name="T12" fmla="*/ 50 w 300"/>
                <a:gd name="T13" fmla="*/ 51 h 64"/>
                <a:gd name="T14" fmla="*/ 66 w 300"/>
                <a:gd name="T15" fmla="*/ 57 h 64"/>
                <a:gd name="T16" fmla="*/ 86 w 300"/>
                <a:gd name="T17" fmla="*/ 61 h 64"/>
                <a:gd name="T18" fmla="*/ 106 w 300"/>
                <a:gd name="T19" fmla="*/ 63 h 64"/>
                <a:gd name="T20" fmla="*/ 129 w 300"/>
                <a:gd name="T21" fmla="*/ 64 h 64"/>
                <a:gd name="T22" fmla="*/ 154 w 300"/>
                <a:gd name="T23" fmla="*/ 62 h 64"/>
                <a:gd name="T24" fmla="*/ 180 w 300"/>
                <a:gd name="T25" fmla="*/ 57 h 64"/>
                <a:gd name="T26" fmla="*/ 208 w 300"/>
                <a:gd name="T27" fmla="*/ 49 h 64"/>
                <a:gd name="T28" fmla="*/ 238 w 300"/>
                <a:gd name="T29" fmla="*/ 38 h 64"/>
                <a:gd name="T30" fmla="*/ 268 w 300"/>
                <a:gd name="T31" fmla="*/ 20 h 64"/>
                <a:gd name="T32" fmla="*/ 300 w 300"/>
                <a:gd name="T33" fmla="*/ 0 h 64"/>
                <a:gd name="T34" fmla="*/ 298 w 300"/>
                <a:gd name="T35" fmla="*/ 1 h 64"/>
                <a:gd name="T36" fmla="*/ 292 w 300"/>
                <a:gd name="T37" fmla="*/ 3 h 64"/>
                <a:gd name="T38" fmla="*/ 281 w 300"/>
                <a:gd name="T39" fmla="*/ 6 h 64"/>
                <a:gd name="T40" fmla="*/ 268 w 300"/>
                <a:gd name="T41" fmla="*/ 11 h 64"/>
                <a:gd name="T42" fmla="*/ 252 w 300"/>
                <a:gd name="T43" fmla="*/ 17 h 64"/>
                <a:gd name="T44" fmla="*/ 233 w 300"/>
                <a:gd name="T45" fmla="*/ 23 h 64"/>
                <a:gd name="T46" fmla="*/ 212 w 300"/>
                <a:gd name="T47" fmla="*/ 28 h 64"/>
                <a:gd name="T48" fmla="*/ 189 w 300"/>
                <a:gd name="T49" fmla="*/ 34 h 64"/>
                <a:gd name="T50" fmla="*/ 166 w 300"/>
                <a:gd name="T51" fmla="*/ 39 h 64"/>
                <a:gd name="T52" fmla="*/ 141 w 300"/>
                <a:gd name="T53" fmla="*/ 42 h 64"/>
                <a:gd name="T54" fmla="*/ 117 w 300"/>
                <a:gd name="T55" fmla="*/ 44 h 64"/>
                <a:gd name="T56" fmla="*/ 91 w 300"/>
                <a:gd name="T57" fmla="*/ 46 h 64"/>
                <a:gd name="T58" fmla="*/ 67 w 300"/>
                <a:gd name="T59" fmla="*/ 44 h 64"/>
                <a:gd name="T60" fmla="*/ 43 w 300"/>
                <a:gd name="T61" fmla="*/ 41 h 64"/>
                <a:gd name="T62" fmla="*/ 21 w 300"/>
                <a:gd name="T63" fmla="*/ 35 h 64"/>
                <a:gd name="T64" fmla="*/ 0 w 300"/>
                <a:gd name="T65"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64">
                  <a:moveTo>
                    <a:pt x="0" y="27"/>
                  </a:moveTo>
                  <a:lnTo>
                    <a:pt x="1" y="28"/>
                  </a:lnTo>
                  <a:lnTo>
                    <a:pt x="6" y="31"/>
                  </a:lnTo>
                  <a:lnTo>
                    <a:pt x="13" y="35"/>
                  </a:lnTo>
                  <a:lnTo>
                    <a:pt x="23" y="41"/>
                  </a:lnTo>
                  <a:lnTo>
                    <a:pt x="35" y="47"/>
                  </a:lnTo>
                  <a:lnTo>
                    <a:pt x="50" y="51"/>
                  </a:lnTo>
                  <a:lnTo>
                    <a:pt x="66" y="57"/>
                  </a:lnTo>
                  <a:lnTo>
                    <a:pt x="86" y="61"/>
                  </a:lnTo>
                  <a:lnTo>
                    <a:pt x="106" y="63"/>
                  </a:lnTo>
                  <a:lnTo>
                    <a:pt x="129" y="64"/>
                  </a:lnTo>
                  <a:lnTo>
                    <a:pt x="154" y="62"/>
                  </a:lnTo>
                  <a:lnTo>
                    <a:pt x="180" y="57"/>
                  </a:lnTo>
                  <a:lnTo>
                    <a:pt x="208" y="49"/>
                  </a:lnTo>
                  <a:lnTo>
                    <a:pt x="238" y="38"/>
                  </a:lnTo>
                  <a:lnTo>
                    <a:pt x="268" y="20"/>
                  </a:lnTo>
                  <a:lnTo>
                    <a:pt x="300" y="0"/>
                  </a:lnTo>
                  <a:lnTo>
                    <a:pt x="298" y="1"/>
                  </a:lnTo>
                  <a:lnTo>
                    <a:pt x="292" y="3"/>
                  </a:lnTo>
                  <a:lnTo>
                    <a:pt x="281" y="6"/>
                  </a:lnTo>
                  <a:lnTo>
                    <a:pt x="268" y="11"/>
                  </a:lnTo>
                  <a:lnTo>
                    <a:pt x="252" y="17"/>
                  </a:lnTo>
                  <a:lnTo>
                    <a:pt x="233" y="23"/>
                  </a:lnTo>
                  <a:lnTo>
                    <a:pt x="212" y="28"/>
                  </a:lnTo>
                  <a:lnTo>
                    <a:pt x="189" y="34"/>
                  </a:lnTo>
                  <a:lnTo>
                    <a:pt x="166" y="39"/>
                  </a:lnTo>
                  <a:lnTo>
                    <a:pt x="141" y="42"/>
                  </a:lnTo>
                  <a:lnTo>
                    <a:pt x="117" y="44"/>
                  </a:lnTo>
                  <a:lnTo>
                    <a:pt x="91" y="46"/>
                  </a:lnTo>
                  <a:lnTo>
                    <a:pt x="67" y="44"/>
                  </a:lnTo>
                  <a:lnTo>
                    <a:pt x="43" y="41"/>
                  </a:lnTo>
                  <a:lnTo>
                    <a:pt x="21" y="35"/>
                  </a:lnTo>
                  <a:lnTo>
                    <a:pt x="0" y="27"/>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 name="Freeform 42"/>
            <p:cNvSpPr>
              <a:spLocks/>
            </p:cNvSpPr>
            <p:nvPr/>
          </p:nvSpPr>
          <p:spPr bwMode="auto">
            <a:xfrm>
              <a:off x="2006" y="2369"/>
              <a:ext cx="90" cy="123"/>
            </a:xfrm>
            <a:custGeom>
              <a:avLst/>
              <a:gdLst>
                <a:gd name="T0" fmla="*/ 0 w 181"/>
                <a:gd name="T1" fmla="*/ 0 h 245"/>
                <a:gd name="T2" fmla="*/ 8 w 181"/>
                <a:gd name="T3" fmla="*/ 4 h 245"/>
                <a:gd name="T4" fmla="*/ 28 w 181"/>
                <a:gd name="T5" fmla="*/ 17 h 245"/>
                <a:gd name="T6" fmla="*/ 57 w 181"/>
                <a:gd name="T7" fmla="*/ 38 h 245"/>
                <a:gd name="T8" fmla="*/ 89 w 181"/>
                <a:gd name="T9" fmla="*/ 67 h 245"/>
                <a:gd name="T10" fmla="*/ 120 w 181"/>
                <a:gd name="T11" fmla="*/ 101 h 245"/>
                <a:gd name="T12" fmla="*/ 145 w 181"/>
                <a:gd name="T13" fmla="*/ 144 h 245"/>
                <a:gd name="T14" fmla="*/ 161 w 181"/>
                <a:gd name="T15" fmla="*/ 192 h 245"/>
                <a:gd name="T16" fmla="*/ 164 w 181"/>
                <a:gd name="T17" fmla="*/ 245 h 245"/>
                <a:gd name="T18" fmla="*/ 165 w 181"/>
                <a:gd name="T19" fmla="*/ 243 h 245"/>
                <a:gd name="T20" fmla="*/ 167 w 181"/>
                <a:gd name="T21" fmla="*/ 237 h 245"/>
                <a:gd name="T22" fmla="*/ 171 w 181"/>
                <a:gd name="T23" fmla="*/ 228 h 245"/>
                <a:gd name="T24" fmla="*/ 174 w 181"/>
                <a:gd name="T25" fmla="*/ 216 h 245"/>
                <a:gd name="T26" fmla="*/ 178 w 181"/>
                <a:gd name="T27" fmla="*/ 201 h 245"/>
                <a:gd name="T28" fmla="*/ 180 w 181"/>
                <a:gd name="T29" fmla="*/ 185 h 245"/>
                <a:gd name="T30" fmla="*/ 181 w 181"/>
                <a:gd name="T31" fmla="*/ 167 h 245"/>
                <a:gd name="T32" fmla="*/ 179 w 181"/>
                <a:gd name="T33" fmla="*/ 148 h 245"/>
                <a:gd name="T34" fmla="*/ 174 w 181"/>
                <a:gd name="T35" fmla="*/ 128 h 245"/>
                <a:gd name="T36" fmla="*/ 165 w 181"/>
                <a:gd name="T37" fmla="*/ 107 h 245"/>
                <a:gd name="T38" fmla="*/ 152 w 181"/>
                <a:gd name="T39" fmla="*/ 87 h 245"/>
                <a:gd name="T40" fmla="*/ 135 w 181"/>
                <a:gd name="T41" fmla="*/ 67 h 245"/>
                <a:gd name="T42" fmla="*/ 111 w 181"/>
                <a:gd name="T43" fmla="*/ 48 h 245"/>
                <a:gd name="T44" fmla="*/ 81 w 181"/>
                <a:gd name="T45" fmla="*/ 30 h 245"/>
                <a:gd name="T46" fmla="*/ 45 w 181"/>
                <a:gd name="T47" fmla="*/ 14 h 245"/>
                <a:gd name="T48" fmla="*/ 0 w 181"/>
                <a:gd name="T4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45">
                  <a:moveTo>
                    <a:pt x="0" y="0"/>
                  </a:moveTo>
                  <a:lnTo>
                    <a:pt x="8" y="4"/>
                  </a:lnTo>
                  <a:lnTo>
                    <a:pt x="28" y="17"/>
                  </a:lnTo>
                  <a:lnTo>
                    <a:pt x="57" y="38"/>
                  </a:lnTo>
                  <a:lnTo>
                    <a:pt x="89" y="67"/>
                  </a:lnTo>
                  <a:lnTo>
                    <a:pt x="120" y="101"/>
                  </a:lnTo>
                  <a:lnTo>
                    <a:pt x="145" y="144"/>
                  </a:lnTo>
                  <a:lnTo>
                    <a:pt x="161" y="192"/>
                  </a:lnTo>
                  <a:lnTo>
                    <a:pt x="164" y="245"/>
                  </a:lnTo>
                  <a:lnTo>
                    <a:pt x="165" y="243"/>
                  </a:lnTo>
                  <a:lnTo>
                    <a:pt x="167" y="237"/>
                  </a:lnTo>
                  <a:lnTo>
                    <a:pt x="171" y="228"/>
                  </a:lnTo>
                  <a:lnTo>
                    <a:pt x="174" y="216"/>
                  </a:lnTo>
                  <a:lnTo>
                    <a:pt x="178" y="201"/>
                  </a:lnTo>
                  <a:lnTo>
                    <a:pt x="180" y="185"/>
                  </a:lnTo>
                  <a:lnTo>
                    <a:pt x="181" y="167"/>
                  </a:lnTo>
                  <a:lnTo>
                    <a:pt x="179" y="148"/>
                  </a:lnTo>
                  <a:lnTo>
                    <a:pt x="174" y="128"/>
                  </a:lnTo>
                  <a:lnTo>
                    <a:pt x="165" y="107"/>
                  </a:lnTo>
                  <a:lnTo>
                    <a:pt x="152" y="87"/>
                  </a:lnTo>
                  <a:lnTo>
                    <a:pt x="135" y="67"/>
                  </a:lnTo>
                  <a:lnTo>
                    <a:pt x="111" y="48"/>
                  </a:lnTo>
                  <a:lnTo>
                    <a:pt x="81" y="30"/>
                  </a:lnTo>
                  <a:lnTo>
                    <a:pt x="45" y="14"/>
                  </a:lnTo>
                  <a:lnTo>
                    <a:pt x="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5" name="四角形吹き出し 44"/>
          <p:cNvSpPr/>
          <p:nvPr/>
        </p:nvSpPr>
        <p:spPr>
          <a:xfrm>
            <a:off x="1580272" y="4973804"/>
            <a:ext cx="2095026" cy="358775"/>
          </a:xfrm>
          <a:prstGeom prst="wedgeRectCallout">
            <a:avLst>
              <a:gd name="adj1" fmla="val -72530"/>
              <a:gd name="adj2" fmla="val 1286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.length!!</a:t>
            </a:r>
            <a:endParaRPr lang="en-CA" dirty="0"/>
          </a:p>
        </p:txBody>
      </p:sp>
      <p:grpSp>
        <p:nvGrpSpPr>
          <p:cNvPr id="47" name="グループ化 46"/>
          <p:cNvGrpSpPr/>
          <p:nvPr/>
        </p:nvGrpSpPr>
        <p:grpSpPr>
          <a:xfrm>
            <a:off x="2627785" y="3933056"/>
            <a:ext cx="3960439" cy="699327"/>
            <a:chOff x="2051720" y="4174265"/>
            <a:chExt cx="3960439" cy="699327"/>
          </a:xfrm>
        </p:grpSpPr>
        <p:sp>
          <p:nvSpPr>
            <p:cNvPr id="5"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a:t>
              </a:r>
              <a:endParaRPr lang="en-CA" sz="1000" dirty="0"/>
            </a:p>
          </p:txBody>
        </p:sp>
        <p:sp>
          <p:nvSpPr>
            <p:cNvPr id="6"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7"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CA" sz="1000" dirty="0"/>
            </a:p>
          </p:txBody>
        </p:sp>
        <p:sp>
          <p:nvSpPr>
            <p:cNvPr id="8"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n-CA" sz="1000" dirty="0"/>
            </a:p>
          </p:txBody>
        </p:sp>
        <p:sp>
          <p:nvSpPr>
            <p:cNvPr id="9" name="直方体 8"/>
            <p:cNvSpPr/>
            <p:nvPr/>
          </p:nvSpPr>
          <p:spPr>
            <a:xfrm>
              <a:off x="4860030"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endParaRPr lang="en-CA" sz="1000" dirty="0"/>
            </a:p>
          </p:txBody>
        </p:sp>
        <p:sp>
          <p:nvSpPr>
            <p:cNvPr id="10" name="直方体 9"/>
            <p:cNvSpPr/>
            <p:nvPr/>
          </p:nvSpPr>
          <p:spPr>
            <a:xfrm>
              <a:off x="5364087"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46" name="テキスト ボックス 45"/>
            <p:cNvSpPr txBox="1"/>
            <p:nvPr/>
          </p:nvSpPr>
          <p:spPr>
            <a:xfrm>
              <a:off x="2051720" y="4365104"/>
              <a:ext cx="839012" cy="461665"/>
            </a:xfrm>
            <a:prstGeom prst="rect">
              <a:avLst/>
            </a:prstGeom>
            <a:noFill/>
          </p:spPr>
          <p:txBody>
            <a:bodyPr wrap="none" rtlCol="0">
              <a:spAutoFit/>
            </a:bodyPr>
            <a:lstStyle/>
            <a:p>
              <a:r>
                <a:rPr lang="en-US" sz="2400" dirty="0" err="1" smtClean="0"/>
                <a:t>int</a:t>
              </a:r>
              <a:r>
                <a:rPr lang="en-US" sz="2400" dirty="0" smtClean="0"/>
                <a:t>[x]</a:t>
              </a:r>
              <a:endParaRPr lang="en-CA" sz="2400" dirty="0"/>
            </a:p>
          </p:txBody>
        </p:sp>
      </p:grpSp>
      <p:grpSp>
        <p:nvGrpSpPr>
          <p:cNvPr id="59" name="グループ化 58"/>
          <p:cNvGrpSpPr/>
          <p:nvPr/>
        </p:nvGrpSpPr>
        <p:grpSpPr>
          <a:xfrm>
            <a:off x="3229119" y="5391317"/>
            <a:ext cx="4367217" cy="1329298"/>
            <a:chOff x="3229119" y="5391317"/>
            <a:chExt cx="4367217" cy="1329298"/>
          </a:xfrm>
        </p:grpSpPr>
        <p:grpSp>
          <p:nvGrpSpPr>
            <p:cNvPr id="48" name="グループ化 47"/>
            <p:cNvGrpSpPr/>
            <p:nvPr/>
          </p:nvGrpSpPr>
          <p:grpSpPr>
            <a:xfrm>
              <a:off x="3229119" y="6021288"/>
              <a:ext cx="4367217" cy="699327"/>
              <a:chOff x="1644942" y="4174265"/>
              <a:chExt cx="4367217" cy="699327"/>
            </a:xfrm>
          </p:grpSpPr>
          <p:sp>
            <p:nvSpPr>
              <p:cNvPr id="49" name="直方体 48"/>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a:t>
                </a:r>
                <a:endParaRPr lang="en-CA" sz="1000" dirty="0"/>
              </a:p>
            </p:txBody>
          </p:sp>
          <p:sp>
            <p:nvSpPr>
              <p:cNvPr id="50" name="直方体 49"/>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51" name="直方体 50"/>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CA" sz="1000" dirty="0"/>
              </a:p>
            </p:txBody>
          </p:sp>
          <p:sp>
            <p:nvSpPr>
              <p:cNvPr id="52" name="直方体 51"/>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n-CA" sz="1000" dirty="0"/>
              </a:p>
            </p:txBody>
          </p:sp>
          <p:sp>
            <p:nvSpPr>
              <p:cNvPr id="53" name="直方体 52"/>
              <p:cNvSpPr/>
              <p:nvPr/>
            </p:nvSpPr>
            <p:spPr>
              <a:xfrm>
                <a:off x="4860030"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endParaRPr lang="en-CA" sz="1000" dirty="0"/>
              </a:p>
            </p:txBody>
          </p:sp>
          <p:sp>
            <p:nvSpPr>
              <p:cNvPr id="54" name="直方体 53"/>
              <p:cNvSpPr/>
              <p:nvPr/>
            </p:nvSpPr>
            <p:spPr>
              <a:xfrm>
                <a:off x="5364087"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55" name="テキスト ボックス 54"/>
              <p:cNvSpPr txBox="1"/>
              <p:nvPr/>
            </p:nvSpPr>
            <p:spPr>
              <a:xfrm>
                <a:off x="1644942" y="4365104"/>
                <a:ext cx="1101584" cy="461665"/>
              </a:xfrm>
              <a:prstGeom prst="rect">
                <a:avLst/>
              </a:prstGeom>
              <a:noFill/>
            </p:spPr>
            <p:txBody>
              <a:bodyPr wrap="none" rtlCol="0">
                <a:spAutoFit/>
              </a:bodyPr>
              <a:lstStyle/>
              <a:p>
                <a:r>
                  <a:rPr lang="en-US" sz="2400" dirty="0" smtClean="0"/>
                  <a:t>String s</a:t>
                </a:r>
                <a:endParaRPr lang="en-CA" sz="2400" dirty="0"/>
              </a:p>
            </p:txBody>
          </p:sp>
        </p:grpSp>
        <p:sp>
          <p:nvSpPr>
            <p:cNvPr id="56" name="テキスト ボックス 55"/>
            <p:cNvSpPr txBox="1"/>
            <p:nvPr/>
          </p:nvSpPr>
          <p:spPr>
            <a:xfrm>
              <a:off x="4545618" y="5391317"/>
              <a:ext cx="2920992" cy="584775"/>
            </a:xfrm>
            <a:prstGeom prst="rect">
              <a:avLst/>
            </a:prstGeom>
            <a:noFill/>
          </p:spPr>
          <p:txBody>
            <a:bodyPr wrap="none" rtlCol="0">
              <a:spAutoFit/>
            </a:bodyPr>
            <a:lstStyle/>
            <a:p>
              <a:r>
                <a:rPr lang="en-US" sz="3200" dirty="0" smtClean="0"/>
                <a:t>t     h    i   s    …  s</a:t>
              </a:r>
              <a:endParaRPr lang="en-CA" sz="3200" dirty="0"/>
            </a:p>
          </p:txBody>
        </p:sp>
      </p:grpSp>
      <p:sp>
        <p:nvSpPr>
          <p:cNvPr id="57" name="四角形吹き出し 56"/>
          <p:cNvSpPr/>
          <p:nvPr/>
        </p:nvSpPr>
        <p:spPr>
          <a:xfrm>
            <a:off x="3845125" y="4865854"/>
            <a:ext cx="2095026" cy="358775"/>
          </a:xfrm>
          <a:prstGeom prst="wedgeRectCallout">
            <a:avLst>
              <a:gd name="adj1" fmla="val -10838"/>
              <a:gd name="adj2" fmla="val -10657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latin typeface="Courier" pitchFamily="49" charset="0"/>
              </a:rPr>
              <a:t>X+1!</a:t>
            </a:r>
            <a:endParaRPr lang="en-CA" sz="2400" dirty="0">
              <a:latin typeface="Courier" pitchFamily="49" charset="0"/>
            </a:endParaRPr>
          </a:p>
        </p:txBody>
      </p:sp>
      <p:sp>
        <p:nvSpPr>
          <p:cNvPr id="58" name="四角形吹き出し 57"/>
          <p:cNvSpPr/>
          <p:nvPr/>
        </p:nvSpPr>
        <p:spPr>
          <a:xfrm>
            <a:off x="6264188" y="5060551"/>
            <a:ext cx="2095026" cy="358775"/>
          </a:xfrm>
          <a:prstGeom prst="wedgeRectCallout">
            <a:avLst>
              <a:gd name="adj1" fmla="val -43153"/>
              <a:gd name="adj2" fmla="val 17524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latin typeface="Courier" pitchFamily="49" charset="0"/>
              </a:rPr>
              <a:t>X+1!</a:t>
            </a:r>
            <a:endParaRPr lang="en-CA" sz="2400" dirty="0">
              <a:latin typeface="Courier" pitchFamily="49" charset="0"/>
            </a:endParaRPr>
          </a:p>
        </p:txBody>
      </p:sp>
      <p:sp>
        <p:nvSpPr>
          <p:cNvPr id="60" name="四角形吹き出し 59"/>
          <p:cNvSpPr/>
          <p:nvPr/>
        </p:nvSpPr>
        <p:spPr>
          <a:xfrm>
            <a:off x="1722396" y="5741360"/>
            <a:ext cx="2095026" cy="358775"/>
          </a:xfrm>
          <a:prstGeom prst="wedgeRectCallout">
            <a:avLst>
              <a:gd name="adj1" fmla="val -81343"/>
              <a:gd name="adj2" fmla="val -6736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.length()!!</a:t>
            </a:r>
            <a:endParaRPr lang="en-CA" dirty="0"/>
          </a:p>
        </p:txBody>
      </p:sp>
    </p:spTree>
    <p:extLst>
      <p:ext uri="{BB962C8B-B14F-4D97-AF65-F5344CB8AC3E}">
        <p14:creationId xmlns:p14="http://schemas.microsoft.com/office/powerpoint/2010/main" val="395525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5" grpId="0" animBg="1"/>
      <p:bldP spid="57" grpId="0" animBg="1"/>
      <p:bldP spid="58" grpId="0" animBg="1"/>
      <p:bldP spid="60" grpId="0" animBg="1"/>
    </p:bld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safety</a:t>
            </a:r>
            <a:endParaRPr lang="en-CA" dirty="0"/>
          </a:p>
        </p:txBody>
      </p:sp>
      <p:sp>
        <p:nvSpPr>
          <p:cNvPr id="3" name="コンテンツ プレースホルダー 2"/>
          <p:cNvSpPr>
            <a:spLocks noGrp="1"/>
          </p:cNvSpPr>
          <p:nvPr>
            <p:ph idx="1"/>
          </p:nvPr>
        </p:nvSpPr>
        <p:spPr/>
        <p:txBody>
          <a:bodyPr/>
          <a:lstStyle/>
          <a:p>
            <a:pPr marL="0" indent="0">
              <a:buNone/>
            </a:pPr>
            <a:r>
              <a:rPr lang="en-US" dirty="0" smtClean="0"/>
              <a:t>using </a:t>
            </a:r>
            <a:r>
              <a:rPr lang="en-US" dirty="0" err="1" smtClean="0"/>
              <a:t>arrayVariable.length</a:t>
            </a:r>
            <a:r>
              <a:rPr lang="en-US" dirty="0" smtClean="0"/>
              <a:t> is SAFER because you cannot make a mistake about the length of the array</a:t>
            </a:r>
          </a:p>
          <a:p>
            <a:pPr marL="0" indent="0">
              <a:buNone/>
            </a:pPr>
            <a:r>
              <a:rPr lang="en-US" dirty="0"/>
              <a:t> </a:t>
            </a:r>
            <a:r>
              <a:rPr lang="en-US" dirty="0" smtClean="0"/>
              <a:t> - you don’t need to remember the length, just 	ask for it.</a:t>
            </a:r>
            <a:endParaRPr lang="en-CA" dirty="0"/>
          </a:p>
        </p:txBody>
      </p:sp>
    </p:spTree>
    <p:extLst>
      <p:ext uri="{BB962C8B-B14F-4D97-AF65-F5344CB8AC3E}">
        <p14:creationId xmlns:p14="http://schemas.microsoft.com/office/powerpoint/2010/main" val="2149878082"/>
      </p:ext>
    </p:extLst>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rain</a:t>
            </a:r>
            <a:endParaRPr lang="en-US" dirty="0"/>
          </a:p>
        </p:txBody>
      </p:sp>
      <p:pic>
        <p:nvPicPr>
          <p:cNvPr id="4" name="Content Placeholder 3"/>
          <p:cNvPicPr>
            <a:picLocks noGrp="1" noChangeAspect="1"/>
          </p:cNvPicPr>
          <p:nvPr>
            <p:ph idx="1"/>
          </p:nvPr>
        </p:nvPicPr>
        <p:blipFill rotWithShape="1">
          <a:blip r:embed="rId2"/>
          <a:srcRect l="1804" t="5405" r="1804" b="2318"/>
          <a:stretch/>
        </p:blipFill>
        <p:spPr>
          <a:xfrm>
            <a:off x="6084168" y="44624"/>
            <a:ext cx="3059832" cy="3059832"/>
          </a:xfrm>
          <a:prstGeom prst="rect">
            <a:avLst/>
          </a:prstGeom>
        </p:spPr>
      </p:pic>
      <p:sp>
        <p:nvSpPr>
          <p:cNvPr id="5" name="コンテンツ プレースホルダー 2"/>
          <p:cNvSpPr txBox="1">
            <a:spLocks/>
          </p:cNvSpPr>
          <p:nvPr/>
        </p:nvSpPr>
        <p:spPr>
          <a:xfrm>
            <a:off x="457200" y="1600200"/>
            <a:ext cx="5698976" cy="4997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dirty="0" smtClean="0"/>
              <a:t>Make the drops evenly spread out</a:t>
            </a:r>
          </a:p>
          <a:p>
            <a:pPr marL="0" indent="0">
              <a:buFont typeface="Arial" pitchFamily="34" charset="0"/>
              <a:buNone/>
            </a:pPr>
            <a:r>
              <a:rPr lang="en-US" dirty="0" smtClean="0"/>
              <a:t>Make one array of 500:</a:t>
            </a:r>
          </a:p>
          <a:p>
            <a:pPr marL="0" indent="0">
              <a:buFont typeface="Arial" pitchFamily="34" charset="0"/>
              <a:buNone/>
            </a:pPr>
            <a:r>
              <a:rPr lang="en-US" dirty="0"/>
              <a:t>	</a:t>
            </a:r>
            <a:r>
              <a:rPr lang="en-US" dirty="0" smtClean="0"/>
              <a:t>bin number is x coordinate</a:t>
            </a:r>
          </a:p>
          <a:p>
            <a:pPr marL="0" indent="0">
              <a:buFont typeface="Arial" pitchFamily="34" charset="0"/>
              <a:buNone/>
            </a:pPr>
            <a:r>
              <a:rPr lang="en-US" dirty="0"/>
              <a:t>	</a:t>
            </a:r>
            <a:r>
              <a:rPr lang="en-US" dirty="0" smtClean="0"/>
              <a:t>value stored is y coordinate</a:t>
            </a:r>
          </a:p>
          <a:p>
            <a:pPr marL="0" indent="0">
              <a:buFont typeface="Arial" pitchFamily="34" charset="0"/>
              <a:buNone/>
            </a:pPr>
            <a:endParaRPr lang="en-US" dirty="0"/>
          </a:p>
          <a:p>
            <a:pPr marL="0" indent="0">
              <a:buFont typeface="Arial" pitchFamily="34" charset="0"/>
              <a:buNone/>
            </a:pPr>
            <a:r>
              <a:rPr lang="en-US" dirty="0" smtClean="0"/>
              <a:t>Calculate a random y for each point. </a:t>
            </a:r>
            <a:endParaRPr lang="en-CA" dirty="0"/>
          </a:p>
        </p:txBody>
      </p:sp>
    </p:spTree>
    <p:extLst>
      <p:ext uri="{BB962C8B-B14F-4D97-AF65-F5344CB8AC3E}">
        <p14:creationId xmlns:p14="http://schemas.microsoft.com/office/powerpoint/2010/main" val="1074065620"/>
      </p:ext>
    </p:extLst>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Initialize in startup code</a:t>
            </a:r>
            <a:endParaRPr lang="en-US" dirty="0"/>
          </a:p>
        </p:txBody>
      </p:sp>
      <p:sp>
        <p:nvSpPr>
          <p:cNvPr id="3" name="Content Placeholder 2"/>
          <p:cNvSpPr>
            <a:spLocks noGrp="1"/>
          </p:cNvSpPr>
          <p:nvPr>
            <p:ph idx="1"/>
          </p:nvPr>
        </p:nvSpPr>
        <p:spPr>
          <a:xfrm>
            <a:off x="179512" y="1600200"/>
            <a:ext cx="7200800" cy="4525963"/>
          </a:xfrm>
        </p:spPr>
        <p:txBody>
          <a:bodyPr/>
          <a:lstStyle/>
          <a:p>
            <a:pPr marL="0" indent="0">
              <a:buNone/>
            </a:pPr>
            <a:r>
              <a:rPr lang="en-US" dirty="0" smtClean="0"/>
              <a:t>- set the bins to random values (height)</a:t>
            </a:r>
          </a:p>
        </p:txBody>
      </p:sp>
      <p:pic>
        <p:nvPicPr>
          <p:cNvPr id="4" name="Content Placeholder 3"/>
          <p:cNvPicPr>
            <a:picLocks noChangeAspect="1"/>
          </p:cNvPicPr>
          <p:nvPr/>
        </p:nvPicPr>
        <p:blipFill rotWithShape="1">
          <a:blip r:embed="rId2"/>
          <a:srcRect l="1804" t="5405" r="1804" b="2318"/>
          <a:stretch/>
        </p:blipFill>
        <p:spPr>
          <a:xfrm>
            <a:off x="6876256" y="18596"/>
            <a:ext cx="2267744" cy="2267744"/>
          </a:xfrm>
          <a:prstGeom prst="rect">
            <a:avLst/>
          </a:prstGeom>
        </p:spPr>
      </p:pic>
    </p:spTree>
    <p:extLst>
      <p:ext uri="{BB962C8B-B14F-4D97-AF65-F5344CB8AC3E}">
        <p14:creationId xmlns:p14="http://schemas.microsoft.com/office/powerpoint/2010/main" val="75111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Choosing your paint!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6090985"/>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a:t>
            </a:r>
            <a:endParaRPr lang="en-US" dirty="0"/>
          </a:p>
        </p:txBody>
      </p:sp>
      <p:sp>
        <p:nvSpPr>
          <p:cNvPr id="3" name="Content Placeholder 2"/>
          <p:cNvSpPr>
            <a:spLocks noGrp="1"/>
          </p:cNvSpPr>
          <p:nvPr>
            <p:ph idx="1"/>
          </p:nvPr>
        </p:nvSpPr>
        <p:spPr>
          <a:xfrm>
            <a:off x="179512" y="1600200"/>
            <a:ext cx="7200800" cy="4525963"/>
          </a:xfrm>
        </p:spPr>
        <p:txBody>
          <a:bodyPr/>
          <a:lstStyle/>
          <a:p>
            <a:pPr marL="0" indent="0">
              <a:buNone/>
            </a:pPr>
            <a:r>
              <a:rPr lang="en-US" dirty="0" smtClean="0"/>
              <a:t>Go through each rain drop</a:t>
            </a:r>
          </a:p>
          <a:p>
            <a:pPr marL="0" indent="0">
              <a:buNone/>
            </a:pPr>
            <a:r>
              <a:rPr lang="en-US" dirty="0"/>
              <a:t>	</a:t>
            </a:r>
            <a:r>
              <a:rPr lang="en-US" dirty="0" smtClean="0"/>
              <a:t>x is </a:t>
            </a:r>
            <a:r>
              <a:rPr lang="en-US" dirty="0" err="1" smtClean="0"/>
              <a:t>i</a:t>
            </a:r>
            <a:endParaRPr lang="en-US" dirty="0" smtClean="0"/>
          </a:p>
          <a:p>
            <a:pPr marL="0" indent="0">
              <a:buNone/>
            </a:pPr>
            <a:r>
              <a:rPr lang="en-US" dirty="0"/>
              <a:t>	</a:t>
            </a:r>
            <a:r>
              <a:rPr lang="en-US" dirty="0" smtClean="0"/>
              <a:t>y is data in the bin</a:t>
            </a:r>
          </a:p>
          <a:p>
            <a:pPr marL="0" indent="0">
              <a:buNone/>
            </a:pPr>
            <a:r>
              <a:rPr lang="en-US" dirty="0"/>
              <a:t>	</a:t>
            </a:r>
            <a:r>
              <a:rPr lang="en-US" dirty="0" smtClean="0"/>
              <a:t>use the length of the drop</a:t>
            </a:r>
          </a:p>
          <a:p>
            <a:pPr marL="0" indent="0">
              <a:buNone/>
            </a:pPr>
            <a:r>
              <a:rPr lang="en-US" dirty="0"/>
              <a:t>	</a:t>
            </a:r>
            <a:r>
              <a:rPr lang="en-US" dirty="0" smtClean="0"/>
              <a:t>draw the drop!</a:t>
            </a:r>
          </a:p>
        </p:txBody>
      </p:sp>
      <p:pic>
        <p:nvPicPr>
          <p:cNvPr id="4" name="Content Placeholder 3"/>
          <p:cNvPicPr>
            <a:picLocks noChangeAspect="1"/>
          </p:cNvPicPr>
          <p:nvPr/>
        </p:nvPicPr>
        <p:blipFill rotWithShape="1">
          <a:blip r:embed="rId2"/>
          <a:srcRect l="1804" t="5405" r="1804" b="2318"/>
          <a:stretch/>
        </p:blipFill>
        <p:spPr>
          <a:xfrm>
            <a:off x="6876256" y="18596"/>
            <a:ext cx="2267744" cy="2267744"/>
          </a:xfrm>
          <a:prstGeom prst="rect">
            <a:avLst/>
          </a:prstGeom>
        </p:spPr>
      </p:pic>
    </p:spTree>
    <p:extLst>
      <p:ext uri="{BB962C8B-B14F-4D97-AF65-F5344CB8AC3E}">
        <p14:creationId xmlns:p14="http://schemas.microsoft.com/office/powerpoint/2010/main" val="17142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Animate!!</a:t>
            </a:r>
            <a:endParaRPr lang="en-US" dirty="0"/>
          </a:p>
        </p:txBody>
      </p:sp>
      <p:sp>
        <p:nvSpPr>
          <p:cNvPr id="3" name="Content Placeholder 2"/>
          <p:cNvSpPr>
            <a:spLocks noGrp="1"/>
          </p:cNvSpPr>
          <p:nvPr>
            <p:ph idx="1"/>
          </p:nvPr>
        </p:nvSpPr>
        <p:spPr>
          <a:xfrm>
            <a:off x="179512" y="1600200"/>
            <a:ext cx="7200800" cy="4525963"/>
          </a:xfrm>
        </p:spPr>
        <p:txBody>
          <a:bodyPr>
            <a:normAutofit/>
          </a:bodyPr>
          <a:lstStyle/>
          <a:p>
            <a:pPr marL="0" indent="0">
              <a:buNone/>
            </a:pPr>
            <a:r>
              <a:rPr lang="en-US" dirty="0" smtClean="0"/>
              <a:t>Add some y value.</a:t>
            </a:r>
          </a:p>
        </p:txBody>
      </p:sp>
      <p:pic>
        <p:nvPicPr>
          <p:cNvPr id="4" name="Content Placeholder 3"/>
          <p:cNvPicPr>
            <a:picLocks noChangeAspect="1"/>
          </p:cNvPicPr>
          <p:nvPr/>
        </p:nvPicPr>
        <p:blipFill rotWithShape="1">
          <a:blip r:embed="rId2"/>
          <a:srcRect l="1804" t="5405" r="1804" b="2318"/>
          <a:stretch/>
        </p:blipFill>
        <p:spPr>
          <a:xfrm>
            <a:off x="6876256" y="18596"/>
            <a:ext cx="2267744" cy="2267744"/>
          </a:xfrm>
          <a:prstGeom prst="rect">
            <a:avLst/>
          </a:prstGeom>
        </p:spPr>
      </p:pic>
    </p:spTree>
    <p:extLst>
      <p:ext uri="{BB962C8B-B14F-4D97-AF65-F5344CB8AC3E}">
        <p14:creationId xmlns:p14="http://schemas.microsoft.com/office/powerpoint/2010/main" val="30744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Animate!! Make it look layered</a:t>
            </a:r>
            <a:endParaRPr lang="en-US" dirty="0"/>
          </a:p>
        </p:txBody>
      </p:sp>
      <p:sp>
        <p:nvSpPr>
          <p:cNvPr id="3" name="Content Placeholder 2"/>
          <p:cNvSpPr>
            <a:spLocks noGrp="1"/>
          </p:cNvSpPr>
          <p:nvPr>
            <p:ph idx="1"/>
          </p:nvPr>
        </p:nvSpPr>
        <p:spPr>
          <a:xfrm>
            <a:off x="179512" y="1600200"/>
            <a:ext cx="7200800" cy="4525963"/>
          </a:xfrm>
        </p:spPr>
        <p:txBody>
          <a:bodyPr>
            <a:normAutofit lnSpcReduction="10000"/>
          </a:bodyPr>
          <a:lstStyle/>
          <a:p>
            <a:pPr marL="0" indent="0">
              <a:buNone/>
            </a:pPr>
            <a:r>
              <a:rPr lang="en-US" dirty="0" smtClean="0"/>
              <a:t>Let’s make it look layered. Use the following formula</a:t>
            </a:r>
          </a:p>
          <a:p>
            <a:pPr marL="0" indent="0">
              <a:buNone/>
            </a:pPr>
            <a:endParaRPr lang="en-US" b="1" dirty="0" smtClean="0"/>
          </a:p>
          <a:p>
            <a:pPr marL="0" indent="0">
              <a:buNone/>
            </a:pPr>
            <a:r>
              <a:rPr lang="en-US" b="1" dirty="0" smtClean="0"/>
              <a:t>drops[</a:t>
            </a:r>
            <a:r>
              <a:rPr lang="en-US" b="1" dirty="0" err="1" smtClean="0"/>
              <a:t>i</a:t>
            </a:r>
            <a:r>
              <a:rPr lang="en-US" b="1" dirty="0"/>
              <a:t>]=(drops[</a:t>
            </a:r>
            <a:r>
              <a:rPr lang="en-US" b="1" dirty="0" err="1"/>
              <a:t>i</a:t>
            </a:r>
            <a:r>
              <a:rPr lang="en-US" b="1" dirty="0"/>
              <a:t>]+i%3+1)%height; </a:t>
            </a:r>
          </a:p>
          <a:p>
            <a:pPr marL="0" indent="0">
              <a:buNone/>
            </a:pPr>
            <a:endParaRPr lang="en-US" dirty="0" smtClean="0"/>
          </a:p>
          <a:p>
            <a:pPr marL="0" indent="0">
              <a:buNone/>
            </a:pPr>
            <a:endParaRPr lang="en-US" dirty="0"/>
          </a:p>
          <a:p>
            <a:pPr marL="0" indent="0">
              <a:buNone/>
            </a:pPr>
            <a:r>
              <a:rPr lang="en-US" dirty="0" smtClean="0"/>
              <a:t>Exercise: figure it out</a:t>
            </a:r>
          </a:p>
          <a:p>
            <a:pPr marL="0" indent="0">
              <a:buNone/>
            </a:pPr>
            <a:r>
              <a:rPr lang="en-US" dirty="0" smtClean="0"/>
              <a:t>Exercise – make </a:t>
            </a:r>
            <a:r>
              <a:rPr lang="en-US" dirty="0" err="1" smtClean="0"/>
              <a:t>slanty</a:t>
            </a:r>
            <a:r>
              <a:rPr lang="en-US" dirty="0" smtClean="0"/>
              <a:t> rain</a:t>
            </a:r>
          </a:p>
        </p:txBody>
      </p:sp>
      <p:pic>
        <p:nvPicPr>
          <p:cNvPr id="4" name="Content Placeholder 3"/>
          <p:cNvPicPr>
            <a:picLocks noChangeAspect="1"/>
          </p:cNvPicPr>
          <p:nvPr/>
        </p:nvPicPr>
        <p:blipFill rotWithShape="1">
          <a:blip r:embed="rId2"/>
          <a:srcRect l="1804" t="5405" r="1804" b="2318"/>
          <a:stretch/>
        </p:blipFill>
        <p:spPr>
          <a:xfrm>
            <a:off x="6876256" y="18596"/>
            <a:ext cx="2267744" cy="2267744"/>
          </a:xfrm>
          <a:prstGeom prst="rect">
            <a:avLst/>
          </a:prstGeom>
        </p:spPr>
      </p:pic>
    </p:spTree>
    <p:extLst>
      <p:ext uri="{BB962C8B-B14F-4D97-AF65-F5344CB8AC3E}">
        <p14:creationId xmlns:p14="http://schemas.microsoft.com/office/powerpoint/2010/main" val="429128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number of dots</a:t>
            </a:r>
            <a:endParaRPr lang="en-US" dirty="0"/>
          </a:p>
        </p:txBody>
      </p:sp>
      <p:sp>
        <p:nvSpPr>
          <p:cNvPr id="3" name="Content Placeholder 2"/>
          <p:cNvSpPr>
            <a:spLocks noGrp="1"/>
          </p:cNvSpPr>
          <p:nvPr>
            <p:ph idx="1"/>
          </p:nvPr>
        </p:nvSpPr>
        <p:spPr>
          <a:xfrm>
            <a:off x="179512" y="1600200"/>
            <a:ext cx="6696744" cy="4525963"/>
          </a:xfrm>
        </p:spPr>
        <p:txBody>
          <a:bodyPr/>
          <a:lstStyle/>
          <a:p>
            <a:pPr marL="0" indent="0">
              <a:buNone/>
            </a:pPr>
            <a:r>
              <a:rPr lang="en-US" dirty="0" smtClean="0"/>
              <a:t>Don’t make a global for # of dots</a:t>
            </a:r>
          </a:p>
          <a:p>
            <a:pPr marL="0" indent="0">
              <a:buNone/>
            </a:pPr>
            <a:r>
              <a:rPr lang="en-US" dirty="0" smtClean="0"/>
              <a:t>Calculate the number of dots in startup</a:t>
            </a:r>
          </a:p>
          <a:p>
            <a:pPr marL="0" indent="0">
              <a:buNone/>
            </a:pPr>
            <a:r>
              <a:rPr lang="en-US" dirty="0" smtClean="0"/>
              <a:t>define but don’t instantiate array</a:t>
            </a:r>
          </a:p>
          <a:p>
            <a:pPr marL="0" indent="0">
              <a:buNone/>
            </a:pPr>
            <a:endParaRPr lang="en-US" dirty="0"/>
          </a:p>
          <a:p>
            <a:pPr marL="0" indent="0">
              <a:buNone/>
            </a:pPr>
            <a:r>
              <a:rPr lang="en-US" dirty="0" smtClean="0"/>
              <a:t>Also, need a rain-drop length, as we draw streaks</a:t>
            </a:r>
          </a:p>
        </p:txBody>
      </p:sp>
      <p:pic>
        <p:nvPicPr>
          <p:cNvPr id="4" name="Content Placeholder 3"/>
          <p:cNvPicPr>
            <a:picLocks noChangeAspect="1"/>
          </p:cNvPicPr>
          <p:nvPr/>
        </p:nvPicPr>
        <p:blipFill rotWithShape="1">
          <a:blip r:embed="rId2"/>
          <a:srcRect l="1804" t="5405" r="1804" b="2318"/>
          <a:stretch/>
        </p:blipFill>
        <p:spPr>
          <a:xfrm>
            <a:off x="6876256" y="18596"/>
            <a:ext cx="2267744" cy="2267744"/>
          </a:xfrm>
          <a:prstGeom prst="rect">
            <a:avLst/>
          </a:prstGeom>
        </p:spPr>
      </p:pic>
    </p:spTree>
    <p:extLst>
      <p:ext uri="{BB962C8B-B14F-4D97-AF65-F5344CB8AC3E}">
        <p14:creationId xmlns:p14="http://schemas.microsoft.com/office/powerpoint/2010/main" val="352608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Initialize in startup code</a:t>
            </a:r>
            <a:endParaRPr lang="en-US" dirty="0"/>
          </a:p>
        </p:txBody>
      </p:sp>
      <p:sp>
        <p:nvSpPr>
          <p:cNvPr id="3" name="Content Placeholder 2"/>
          <p:cNvSpPr>
            <a:spLocks noGrp="1"/>
          </p:cNvSpPr>
          <p:nvPr>
            <p:ph idx="1"/>
          </p:nvPr>
        </p:nvSpPr>
        <p:spPr>
          <a:xfrm>
            <a:off x="179512" y="1600200"/>
            <a:ext cx="7200800" cy="4525963"/>
          </a:xfrm>
        </p:spPr>
        <p:txBody>
          <a:bodyPr/>
          <a:lstStyle/>
          <a:p>
            <a:pPr marL="0" indent="0">
              <a:buNone/>
            </a:pPr>
            <a:r>
              <a:rPr lang="en-US" dirty="0" smtClean="0"/>
              <a:t>At least 500 drops, and some random amount more</a:t>
            </a:r>
            <a:r>
              <a:rPr lang="en-US" dirty="0"/>
              <a:t> </a:t>
            </a:r>
            <a:r>
              <a:rPr lang="en-US" dirty="0" smtClean="0"/>
              <a:t>– use a local </a:t>
            </a:r>
            <a:r>
              <a:rPr lang="en-US" dirty="0" err="1" smtClean="0"/>
              <a:t>int</a:t>
            </a:r>
            <a:r>
              <a:rPr lang="en-US" dirty="0" smtClean="0"/>
              <a:t> variable</a:t>
            </a:r>
          </a:p>
          <a:p>
            <a:pPr marL="0" indent="0">
              <a:buNone/>
            </a:pPr>
            <a:r>
              <a:rPr lang="en-US" dirty="0"/>
              <a:t> </a:t>
            </a:r>
            <a:r>
              <a:rPr lang="en-US" dirty="0" smtClean="0"/>
              <a:t> - create the array</a:t>
            </a:r>
          </a:p>
          <a:p>
            <a:pPr marL="0" indent="0">
              <a:buNone/>
            </a:pPr>
            <a:r>
              <a:rPr lang="en-US" dirty="0" smtClean="0"/>
              <a:t>  - set the bins to random values (height)</a:t>
            </a:r>
          </a:p>
          <a:p>
            <a:pPr marL="0" indent="0">
              <a:buNone/>
            </a:pPr>
            <a:endParaRPr lang="en-US" dirty="0"/>
          </a:p>
          <a:p>
            <a:pPr marL="0" indent="0">
              <a:buNone/>
            </a:pPr>
            <a:r>
              <a:rPr lang="en-US" dirty="0" smtClean="0"/>
              <a:t>Note that the length of the array was a local variable – in the draw, we ONLY have the .length property to help us.</a:t>
            </a:r>
          </a:p>
        </p:txBody>
      </p:sp>
      <p:pic>
        <p:nvPicPr>
          <p:cNvPr id="4" name="Content Placeholder 3"/>
          <p:cNvPicPr>
            <a:picLocks noChangeAspect="1"/>
          </p:cNvPicPr>
          <p:nvPr/>
        </p:nvPicPr>
        <p:blipFill rotWithShape="1">
          <a:blip r:embed="rId2"/>
          <a:srcRect l="1804" t="5405" r="1804" b="2318"/>
          <a:stretch/>
        </p:blipFill>
        <p:spPr>
          <a:xfrm>
            <a:off x="6876256" y="18596"/>
            <a:ext cx="2267744" cy="2267744"/>
          </a:xfrm>
          <a:prstGeom prst="rect">
            <a:avLst/>
          </a:prstGeom>
        </p:spPr>
      </p:pic>
    </p:spTree>
    <p:extLst>
      <p:ext uri="{BB962C8B-B14F-4D97-AF65-F5344CB8AC3E}">
        <p14:creationId xmlns:p14="http://schemas.microsoft.com/office/powerpoint/2010/main" val="4323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Grey is boring. Make the rain colorful!</a:t>
            </a:r>
            <a:endParaRPr lang="en-US" dirty="0"/>
          </a:p>
        </p:txBody>
      </p:sp>
      <p:sp>
        <p:nvSpPr>
          <p:cNvPr id="3" name="Content Placeholder 2"/>
          <p:cNvSpPr>
            <a:spLocks noGrp="1"/>
          </p:cNvSpPr>
          <p:nvPr>
            <p:ph idx="1"/>
          </p:nvPr>
        </p:nvSpPr>
        <p:spPr/>
        <p:txBody>
          <a:bodyPr/>
          <a:lstStyle/>
          <a:p>
            <a:pPr marL="0" indent="0">
              <a:buNone/>
            </a:pPr>
            <a:r>
              <a:rPr lang="en-US" dirty="0"/>
              <a:t>stroke(random(256),0,random(256));</a:t>
            </a:r>
          </a:p>
        </p:txBody>
      </p:sp>
    </p:spTree>
    <p:extLst>
      <p:ext uri="{BB962C8B-B14F-4D97-AF65-F5344CB8AC3E}">
        <p14:creationId xmlns:p14="http://schemas.microsoft.com/office/powerpoint/2010/main" val="2593606972"/>
      </p:ext>
    </p:extLst>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t>Array Initialization with Literals</a:t>
            </a:r>
            <a:endParaRPr lang="en-CA" dirty="0"/>
          </a:p>
        </p:txBody>
      </p:sp>
      <p:sp>
        <p:nvSpPr>
          <p:cNvPr id="3" name="サブタイトル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017931650"/>
      </p:ext>
    </p:extLst>
  </p:cSld>
  <p:clrMapOvr>
    <a:masterClrMapping/>
  </p:clrMapOvr>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78098"/>
          </a:xfrm>
        </p:spPr>
        <p:txBody>
          <a:bodyPr/>
          <a:lstStyle/>
          <a:p>
            <a:r>
              <a:rPr lang="en-US" dirty="0" smtClean="0"/>
              <a:t>arrays and literals..</a:t>
            </a:r>
            <a:endParaRPr lang="en-CA" dirty="0"/>
          </a:p>
        </p:txBody>
      </p:sp>
      <p:sp>
        <p:nvSpPr>
          <p:cNvPr id="3" name="コンテンツ プレースホルダー 2"/>
          <p:cNvSpPr>
            <a:spLocks noGrp="1"/>
          </p:cNvSpPr>
          <p:nvPr>
            <p:ph idx="1"/>
          </p:nvPr>
        </p:nvSpPr>
        <p:spPr>
          <a:xfrm>
            <a:off x="179512" y="908720"/>
            <a:ext cx="8964488" cy="5832648"/>
          </a:xfrm>
        </p:spPr>
        <p:txBody>
          <a:bodyPr/>
          <a:lstStyle/>
          <a:p>
            <a:pPr marL="0" indent="0">
              <a:buNone/>
            </a:pPr>
            <a:r>
              <a:rPr lang="en-US" b="1" dirty="0" smtClean="0"/>
              <a:t>reminder:</a:t>
            </a:r>
            <a:r>
              <a:rPr lang="en-US" dirty="0" smtClean="0"/>
              <a:t> a literal is a value typed directly into a program, and is not calculated:</a:t>
            </a:r>
          </a:p>
          <a:p>
            <a:pPr marL="0" indent="0">
              <a:buNone/>
            </a:pPr>
            <a:r>
              <a:rPr lang="en-US" dirty="0"/>
              <a:t>	</a:t>
            </a:r>
            <a:r>
              <a:rPr lang="en-US" dirty="0" err="1" smtClean="0"/>
              <a:t>int</a:t>
            </a:r>
            <a:r>
              <a:rPr lang="en-US" dirty="0" smtClean="0"/>
              <a:t> i = 1; // 1 is a literal</a:t>
            </a:r>
          </a:p>
          <a:p>
            <a:pPr marL="0" indent="0">
              <a:buNone/>
            </a:pPr>
            <a:r>
              <a:rPr lang="en-US" dirty="0"/>
              <a:t>	</a:t>
            </a:r>
            <a:r>
              <a:rPr lang="en-US" dirty="0" smtClean="0"/>
              <a:t>float f = 3.14; // 3.14 is a literal</a:t>
            </a:r>
          </a:p>
          <a:p>
            <a:pPr marL="0" indent="0">
              <a:buNone/>
            </a:pPr>
            <a:r>
              <a:rPr lang="en-US" dirty="0"/>
              <a:t>	</a:t>
            </a:r>
            <a:r>
              <a:rPr lang="en-US" dirty="0" smtClean="0"/>
              <a:t>final String QUESTION = “</a:t>
            </a:r>
            <a:r>
              <a:rPr lang="en-US" dirty="0" err="1" smtClean="0"/>
              <a:t>gimme</a:t>
            </a:r>
            <a:r>
              <a:rPr lang="en-US" dirty="0" smtClean="0"/>
              <a:t> a number”;</a:t>
            </a:r>
          </a:p>
          <a:p>
            <a:pPr marL="0" indent="0">
              <a:buNone/>
            </a:pPr>
            <a:r>
              <a:rPr lang="en-US" dirty="0"/>
              <a:t>	</a:t>
            </a:r>
            <a:r>
              <a:rPr lang="en-US" dirty="0" smtClean="0"/>
              <a:t>	// “…” is a literal</a:t>
            </a:r>
          </a:p>
          <a:p>
            <a:pPr marL="0" indent="0">
              <a:buNone/>
            </a:pPr>
            <a:r>
              <a:rPr lang="en-US" dirty="0"/>
              <a:t>	</a:t>
            </a:r>
            <a:r>
              <a:rPr lang="en-US" dirty="0" smtClean="0"/>
              <a:t>double d = i*f; // no literal here</a:t>
            </a:r>
          </a:p>
          <a:p>
            <a:pPr marL="0" indent="0">
              <a:buNone/>
            </a:pPr>
            <a:endParaRPr lang="en-US" dirty="0"/>
          </a:p>
          <a:p>
            <a:pPr marL="0" indent="0">
              <a:buNone/>
            </a:pPr>
            <a:r>
              <a:rPr lang="en-US" dirty="0" err="1" smtClean="0"/>
              <a:t>int</a:t>
            </a:r>
            <a:r>
              <a:rPr lang="en-US" dirty="0" smtClean="0"/>
              <a:t>[] </a:t>
            </a:r>
            <a:r>
              <a:rPr lang="en-US" dirty="0" err="1" smtClean="0"/>
              <a:t>intArray</a:t>
            </a:r>
            <a:r>
              <a:rPr lang="en-US" dirty="0" smtClean="0"/>
              <a:t> = </a:t>
            </a:r>
            <a:r>
              <a:rPr lang="en-US" b="1" dirty="0" smtClean="0"/>
              <a:t>&lt;a literal&gt;;</a:t>
            </a:r>
            <a:endParaRPr lang="en-CA" dirty="0"/>
          </a:p>
        </p:txBody>
      </p:sp>
    </p:spTree>
    <p:extLst>
      <p:ext uri="{BB962C8B-B14F-4D97-AF65-F5344CB8AC3E}">
        <p14:creationId xmlns:p14="http://schemas.microsoft.com/office/powerpoint/2010/main" val="9536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often like to pre load an array with values</a:t>
            </a:r>
            <a:endParaRPr lang="en-US" dirty="0"/>
          </a:p>
        </p:txBody>
      </p:sp>
      <p:sp>
        <p:nvSpPr>
          <p:cNvPr id="3" name="Content Placeholder 2"/>
          <p:cNvSpPr>
            <a:spLocks noGrp="1"/>
          </p:cNvSpPr>
          <p:nvPr>
            <p:ph idx="1"/>
          </p:nvPr>
        </p:nvSpPr>
        <p:spPr/>
        <p:txBody>
          <a:bodyPr/>
          <a:lstStyle/>
          <a:p>
            <a:pPr marL="0" indent="0">
              <a:buNone/>
            </a:pPr>
            <a:r>
              <a:rPr lang="en-US" dirty="0" smtClean="0"/>
              <a:t>We make the array. We store some data into it.</a:t>
            </a:r>
          </a:p>
          <a:p>
            <a:pPr marL="0" indent="0">
              <a:buNone/>
            </a:pPr>
            <a:r>
              <a:rPr lang="en-US" dirty="0" smtClean="0"/>
              <a:t>E.g.,</a:t>
            </a:r>
          </a:p>
          <a:p>
            <a:pPr marL="0" indent="0">
              <a:buNone/>
            </a:pPr>
            <a:r>
              <a:rPr lang="en-US" dirty="0" smtClean="0"/>
              <a:t>Make an array with the days of the week stored.</a:t>
            </a:r>
            <a:endParaRPr lang="en-US" dirty="0"/>
          </a:p>
        </p:txBody>
      </p:sp>
    </p:spTree>
    <p:extLst>
      <p:ext uri="{BB962C8B-B14F-4D97-AF65-F5344CB8AC3E}">
        <p14:creationId xmlns:p14="http://schemas.microsoft.com/office/powerpoint/2010/main" val="378834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our calendar example?</a:t>
            </a:r>
            <a:endParaRPr lang="en-US" dirty="0"/>
          </a:p>
        </p:txBody>
      </p:sp>
      <p:sp>
        <p:nvSpPr>
          <p:cNvPr id="3" name="Content Placeholder 2"/>
          <p:cNvSpPr>
            <a:spLocks noGrp="1"/>
          </p:cNvSpPr>
          <p:nvPr>
            <p:ph idx="1"/>
          </p:nvPr>
        </p:nvSpPr>
        <p:spPr>
          <a:xfrm>
            <a:off x="457200" y="1417638"/>
            <a:ext cx="8229600" cy="4525963"/>
          </a:xfrm>
        </p:spPr>
        <p:txBody>
          <a:bodyPr numCol="2">
            <a:normAutofit fontScale="25000" lnSpcReduction="20000"/>
          </a:bodyPr>
          <a:lstStyle/>
          <a:p>
            <a:pPr marL="0" indent="0">
              <a:buNone/>
            </a:pPr>
            <a:r>
              <a:rPr lang="en-US" dirty="0"/>
              <a:t>final </a:t>
            </a:r>
            <a:r>
              <a:rPr lang="en-US" dirty="0" err="1"/>
              <a:t>int</a:t>
            </a:r>
            <a:r>
              <a:rPr lang="en-US" dirty="0"/>
              <a:t> CAL_TOP = 100;</a:t>
            </a:r>
          </a:p>
          <a:p>
            <a:pPr marL="0" indent="0">
              <a:buNone/>
            </a:pPr>
            <a:r>
              <a:rPr lang="en-US" dirty="0"/>
              <a:t>final </a:t>
            </a:r>
            <a:r>
              <a:rPr lang="en-US" dirty="0" err="1"/>
              <a:t>int</a:t>
            </a:r>
            <a:r>
              <a:rPr lang="en-US" dirty="0"/>
              <a:t> CAL_LEFT = 100;</a:t>
            </a:r>
          </a:p>
          <a:p>
            <a:pPr marL="0" indent="0">
              <a:buNone/>
            </a:pPr>
            <a:r>
              <a:rPr lang="en-US" dirty="0"/>
              <a:t>final </a:t>
            </a:r>
            <a:r>
              <a:rPr lang="en-US" dirty="0" err="1"/>
              <a:t>int</a:t>
            </a:r>
            <a:r>
              <a:rPr lang="en-US" dirty="0"/>
              <a:t> CAL_DAYS = 31;</a:t>
            </a:r>
          </a:p>
          <a:p>
            <a:pPr marL="0" indent="0">
              <a:buNone/>
            </a:pPr>
            <a:r>
              <a:rPr lang="en-US" dirty="0"/>
              <a:t>final </a:t>
            </a:r>
            <a:r>
              <a:rPr lang="en-US" dirty="0" err="1"/>
              <a:t>int</a:t>
            </a:r>
            <a:r>
              <a:rPr lang="en-US" dirty="0"/>
              <a:t> CAL_SPACE = 30;</a:t>
            </a:r>
          </a:p>
          <a:p>
            <a:pPr marL="0" indent="0">
              <a:buNone/>
            </a:pPr>
            <a:r>
              <a:rPr lang="en-US" dirty="0" err="1"/>
              <a:t>int</a:t>
            </a:r>
            <a:r>
              <a:rPr lang="en-US" dirty="0"/>
              <a:t> selected = 0;</a:t>
            </a:r>
          </a:p>
          <a:p>
            <a:pPr marL="0" indent="0">
              <a:buNone/>
            </a:pPr>
            <a:r>
              <a:rPr lang="en-US" dirty="0"/>
              <a:t>void setup()</a:t>
            </a:r>
          </a:p>
          <a:p>
            <a:pPr marL="0" indent="0">
              <a:buNone/>
            </a:pPr>
            <a:r>
              <a:rPr lang="en-US" dirty="0"/>
              <a:t>{</a:t>
            </a:r>
          </a:p>
          <a:p>
            <a:pPr marL="0" indent="0">
              <a:buNone/>
            </a:pPr>
            <a:r>
              <a:rPr lang="en-US" dirty="0"/>
              <a:t>  size(500, 500);</a:t>
            </a:r>
          </a:p>
          <a:p>
            <a:pPr marL="0" indent="0">
              <a:buNone/>
            </a:pPr>
            <a:r>
              <a:rPr lang="en-US" dirty="0"/>
              <a:t>}</a:t>
            </a:r>
          </a:p>
          <a:p>
            <a:pPr marL="0" indent="0">
              <a:buNone/>
            </a:pPr>
            <a:endParaRPr lang="en-US" dirty="0"/>
          </a:p>
          <a:p>
            <a:pPr marL="0" indent="0">
              <a:buNone/>
            </a:pPr>
            <a:r>
              <a:rPr lang="en-US" dirty="0"/>
              <a:t>void draw()</a:t>
            </a:r>
          </a:p>
          <a:p>
            <a:pPr marL="0" indent="0">
              <a:buNone/>
            </a:pPr>
            <a:r>
              <a:rPr lang="en-US" dirty="0"/>
              <a:t>{</a:t>
            </a:r>
          </a:p>
          <a:p>
            <a:pPr marL="0" indent="0">
              <a:buNone/>
            </a:pPr>
            <a:r>
              <a:rPr lang="en-US" dirty="0"/>
              <a:t>  background(0);</a:t>
            </a:r>
          </a:p>
          <a:p>
            <a:pPr marL="0" indent="0">
              <a:buNone/>
            </a:pPr>
            <a:r>
              <a:rPr lang="en-US" dirty="0"/>
              <a:t>  fill(255);</a:t>
            </a:r>
          </a:p>
          <a:p>
            <a:pPr marL="0" indent="0">
              <a:buNone/>
            </a:pPr>
            <a:r>
              <a:rPr lang="en-US" dirty="0"/>
              <a:t>  // draw title bar</a:t>
            </a:r>
          </a:p>
          <a:p>
            <a:pPr marL="0" indent="0">
              <a:buNone/>
            </a:pPr>
            <a:r>
              <a:rPr lang="en-US" dirty="0"/>
              <a:t>  </a:t>
            </a:r>
            <a:r>
              <a:rPr lang="en-US" dirty="0" err="1"/>
              <a:t>int</a:t>
            </a:r>
            <a:r>
              <a:rPr lang="en-US" dirty="0"/>
              <a:t> bottom = CAL_TOP+CAL_SPACE;</a:t>
            </a:r>
          </a:p>
          <a:p>
            <a:pPr marL="0" indent="0">
              <a:buNone/>
            </a:pPr>
            <a:r>
              <a:rPr lang="en-US" dirty="0"/>
              <a:t>  </a:t>
            </a:r>
            <a:r>
              <a:rPr lang="en-US" dirty="0" err="1"/>
              <a:t>int</a:t>
            </a:r>
            <a:r>
              <a:rPr lang="en-US" dirty="0"/>
              <a:t> left = CAL_LEFT;</a:t>
            </a:r>
          </a:p>
          <a:p>
            <a:pPr marL="0" indent="0">
              <a:buNone/>
            </a:pPr>
            <a:r>
              <a:rPr lang="en-US" dirty="0"/>
              <a:t>  text("S", left, bottom);</a:t>
            </a:r>
          </a:p>
          <a:p>
            <a:pPr marL="0" indent="0">
              <a:buNone/>
            </a:pPr>
            <a:r>
              <a:rPr lang="en-US" dirty="0"/>
              <a:t>  left += CAL_SPACE;</a:t>
            </a:r>
          </a:p>
          <a:p>
            <a:pPr marL="0" indent="0">
              <a:buNone/>
            </a:pPr>
            <a:r>
              <a:rPr lang="en-US" dirty="0"/>
              <a:t>  text("M", left, bottom);</a:t>
            </a:r>
          </a:p>
          <a:p>
            <a:pPr marL="0" indent="0">
              <a:buNone/>
            </a:pPr>
            <a:r>
              <a:rPr lang="en-US" dirty="0"/>
              <a:t>  left += CAL_SPACE;</a:t>
            </a:r>
          </a:p>
          <a:p>
            <a:pPr marL="0" indent="0">
              <a:buNone/>
            </a:pPr>
            <a:r>
              <a:rPr lang="en-US" dirty="0"/>
              <a:t>  text("T", left, bottom);</a:t>
            </a:r>
          </a:p>
          <a:p>
            <a:pPr marL="0" indent="0">
              <a:buNone/>
            </a:pPr>
            <a:r>
              <a:rPr lang="en-US" dirty="0"/>
              <a:t>  left += CAL_SPACE;</a:t>
            </a:r>
          </a:p>
          <a:p>
            <a:pPr marL="0" indent="0">
              <a:buNone/>
            </a:pPr>
            <a:r>
              <a:rPr lang="en-US" dirty="0"/>
              <a:t>  text("W", left, bottom);</a:t>
            </a:r>
          </a:p>
          <a:p>
            <a:pPr marL="0" indent="0">
              <a:buNone/>
            </a:pPr>
            <a:r>
              <a:rPr lang="en-US" dirty="0"/>
              <a:t>  left += CAL_SPACE;</a:t>
            </a:r>
          </a:p>
          <a:p>
            <a:pPr marL="0" indent="0">
              <a:buNone/>
            </a:pPr>
            <a:r>
              <a:rPr lang="en-US" dirty="0"/>
              <a:t>  text("R", left, bottom);</a:t>
            </a:r>
          </a:p>
          <a:p>
            <a:pPr marL="0" indent="0">
              <a:buNone/>
            </a:pPr>
            <a:r>
              <a:rPr lang="en-US" dirty="0"/>
              <a:t>  left += CAL_SPACE;</a:t>
            </a:r>
          </a:p>
          <a:p>
            <a:pPr marL="0" indent="0">
              <a:buNone/>
            </a:pPr>
            <a:r>
              <a:rPr lang="en-US" dirty="0"/>
              <a:t>  text("F", left, bottom);</a:t>
            </a:r>
          </a:p>
          <a:p>
            <a:pPr marL="0" indent="0">
              <a:buNone/>
            </a:pPr>
            <a:r>
              <a:rPr lang="en-US" dirty="0"/>
              <a:t>  left += CAL_SPACE;</a:t>
            </a:r>
          </a:p>
          <a:p>
            <a:pPr marL="0" indent="0">
              <a:buNone/>
            </a:pPr>
            <a:r>
              <a:rPr lang="en-US" dirty="0"/>
              <a:t>  text("S", left, bottom);</a:t>
            </a:r>
          </a:p>
          <a:p>
            <a:pPr marL="0" indent="0">
              <a:buNone/>
            </a:pPr>
            <a:r>
              <a:rPr lang="en-US" dirty="0"/>
              <a:t>  left += CAL_SPACE;</a:t>
            </a:r>
          </a:p>
          <a:p>
            <a:pPr marL="0" indent="0">
              <a:buNone/>
            </a:pPr>
            <a:r>
              <a:rPr lang="en-US" dirty="0"/>
              <a:t>  </a:t>
            </a:r>
          </a:p>
          <a:p>
            <a:pPr marL="0" indent="0">
              <a:buNone/>
            </a:pPr>
            <a:r>
              <a:rPr lang="en-US" dirty="0"/>
              <a:t>  </a:t>
            </a:r>
            <a:r>
              <a:rPr lang="en-US" dirty="0" err="1"/>
              <a:t>boolean</a:t>
            </a:r>
            <a:r>
              <a:rPr lang="en-US" dirty="0"/>
              <a:t> hit = false;</a:t>
            </a:r>
          </a:p>
          <a:p>
            <a:pPr marL="0" indent="0">
              <a:buNone/>
            </a:pPr>
            <a:r>
              <a:rPr lang="en-US" dirty="0"/>
              <a:t>  for (</a:t>
            </a:r>
            <a:r>
              <a:rPr lang="en-US" dirty="0" err="1"/>
              <a:t>int</a:t>
            </a:r>
            <a:r>
              <a:rPr lang="en-US" dirty="0"/>
              <a:t> day = 1; day&lt;= CAL_DAYS; day++)</a:t>
            </a:r>
          </a:p>
          <a:p>
            <a:pPr marL="0" indent="0">
              <a:buNone/>
            </a:pPr>
            <a:r>
              <a:rPr lang="en-US" dirty="0"/>
              <a:t>  {</a:t>
            </a:r>
          </a:p>
          <a:p>
            <a:pPr marL="0" indent="0">
              <a:buNone/>
            </a:pPr>
            <a:r>
              <a:rPr lang="en-US" dirty="0"/>
              <a:t>    </a:t>
            </a:r>
            <a:r>
              <a:rPr lang="en-US" dirty="0" err="1"/>
              <a:t>int</a:t>
            </a:r>
            <a:r>
              <a:rPr lang="en-US" dirty="0"/>
              <a:t> col = day%7;</a:t>
            </a:r>
          </a:p>
          <a:p>
            <a:pPr marL="0" indent="0">
              <a:buNone/>
            </a:pPr>
            <a:r>
              <a:rPr lang="en-US" dirty="0"/>
              <a:t>    </a:t>
            </a:r>
            <a:r>
              <a:rPr lang="en-US" dirty="0" err="1"/>
              <a:t>int</a:t>
            </a:r>
            <a:r>
              <a:rPr lang="en-US" dirty="0"/>
              <a:t> row = day/7+1;</a:t>
            </a:r>
          </a:p>
          <a:p>
            <a:pPr marL="0" indent="0">
              <a:buNone/>
            </a:pPr>
            <a:endParaRPr lang="en-US" dirty="0"/>
          </a:p>
          <a:p>
            <a:pPr marL="0" indent="0">
              <a:buNone/>
            </a:pPr>
            <a:r>
              <a:rPr lang="en-US" dirty="0"/>
              <a:t>    left = CAL_LEFT+CAL_SPACE*col;</a:t>
            </a:r>
          </a:p>
          <a:p>
            <a:pPr marL="0" indent="0">
              <a:buNone/>
            </a:pPr>
            <a:r>
              <a:rPr lang="en-US" dirty="0"/>
              <a:t>    </a:t>
            </a:r>
            <a:r>
              <a:rPr lang="en-US" dirty="0" err="1"/>
              <a:t>int</a:t>
            </a:r>
            <a:r>
              <a:rPr lang="en-US" dirty="0"/>
              <a:t> right = </a:t>
            </a:r>
            <a:r>
              <a:rPr lang="en-US" dirty="0" err="1"/>
              <a:t>left+CAL_SPACE</a:t>
            </a:r>
            <a:r>
              <a:rPr lang="en-US" dirty="0"/>
              <a:t>;</a:t>
            </a:r>
          </a:p>
          <a:p>
            <a:pPr marL="0" indent="0">
              <a:buNone/>
            </a:pPr>
            <a:r>
              <a:rPr lang="en-US" dirty="0"/>
              <a:t>    </a:t>
            </a:r>
            <a:r>
              <a:rPr lang="en-US" dirty="0" err="1"/>
              <a:t>int</a:t>
            </a:r>
            <a:r>
              <a:rPr lang="en-US" dirty="0"/>
              <a:t> top = CAL_TOP+CAL_SPACE*row;</a:t>
            </a:r>
          </a:p>
          <a:p>
            <a:pPr marL="0" indent="0">
              <a:buNone/>
            </a:pPr>
            <a:r>
              <a:rPr lang="en-US" dirty="0"/>
              <a:t>    bottom = </a:t>
            </a:r>
            <a:r>
              <a:rPr lang="en-US" dirty="0" err="1"/>
              <a:t>top+CAL_SPACE</a:t>
            </a:r>
            <a:r>
              <a:rPr lang="en-US" dirty="0"/>
              <a:t>;</a:t>
            </a:r>
          </a:p>
          <a:p>
            <a:pPr marL="0" indent="0">
              <a:buNone/>
            </a:pPr>
            <a:endParaRPr lang="en-US" dirty="0"/>
          </a:p>
          <a:p>
            <a:pPr marL="0" indent="0">
              <a:buNone/>
            </a:pPr>
            <a:r>
              <a:rPr lang="en-US" dirty="0"/>
              <a:t>    if (</a:t>
            </a:r>
            <a:r>
              <a:rPr lang="en-US" dirty="0" err="1"/>
              <a:t>mousePressed</a:t>
            </a:r>
            <a:r>
              <a:rPr lang="en-US" dirty="0"/>
              <a:t> &amp;&amp;</a:t>
            </a:r>
          </a:p>
          <a:p>
            <a:pPr marL="0" indent="0">
              <a:buNone/>
            </a:pPr>
            <a:r>
              <a:rPr lang="en-US" dirty="0"/>
              <a:t>      </a:t>
            </a:r>
            <a:r>
              <a:rPr lang="en-US" dirty="0" err="1"/>
              <a:t>mouseX</a:t>
            </a:r>
            <a:r>
              <a:rPr lang="en-US" dirty="0"/>
              <a:t> &gt;= left &amp;&amp; </a:t>
            </a:r>
            <a:r>
              <a:rPr lang="en-US" dirty="0" err="1"/>
              <a:t>mouseX</a:t>
            </a:r>
            <a:r>
              <a:rPr lang="en-US" dirty="0"/>
              <a:t> &lt; right &amp;&amp;</a:t>
            </a:r>
          </a:p>
          <a:p>
            <a:pPr marL="0" indent="0">
              <a:buNone/>
            </a:pPr>
            <a:r>
              <a:rPr lang="en-US" dirty="0"/>
              <a:t>      </a:t>
            </a:r>
            <a:r>
              <a:rPr lang="en-US" dirty="0" err="1"/>
              <a:t>mouseY</a:t>
            </a:r>
            <a:r>
              <a:rPr lang="en-US" dirty="0"/>
              <a:t> &gt;= top &amp;&amp; </a:t>
            </a:r>
            <a:r>
              <a:rPr lang="en-US" dirty="0" err="1"/>
              <a:t>mouseY</a:t>
            </a:r>
            <a:r>
              <a:rPr lang="en-US" dirty="0"/>
              <a:t> &lt; bottom)</a:t>
            </a:r>
          </a:p>
          <a:p>
            <a:pPr marL="0" indent="0">
              <a:buNone/>
            </a:pPr>
            <a:r>
              <a:rPr lang="en-US" dirty="0"/>
              <a:t>    {</a:t>
            </a:r>
          </a:p>
          <a:p>
            <a:pPr marL="0" indent="0">
              <a:buNone/>
            </a:pPr>
            <a:r>
              <a:rPr lang="en-US" dirty="0"/>
              <a:t>      selected = day;</a:t>
            </a:r>
          </a:p>
          <a:p>
            <a:pPr marL="0" indent="0">
              <a:buNone/>
            </a:pPr>
            <a:r>
              <a:rPr lang="en-US" dirty="0"/>
              <a:t>      hit = true;</a:t>
            </a:r>
          </a:p>
          <a:p>
            <a:pPr marL="0" indent="0">
              <a:buNone/>
            </a:pPr>
            <a:r>
              <a:rPr lang="en-US" dirty="0"/>
              <a:t>    }</a:t>
            </a:r>
          </a:p>
          <a:p>
            <a:pPr marL="0" indent="0">
              <a:buNone/>
            </a:pPr>
            <a:endParaRPr lang="en-US" dirty="0"/>
          </a:p>
          <a:p>
            <a:pPr marL="0" indent="0">
              <a:buNone/>
            </a:pPr>
            <a:r>
              <a:rPr lang="en-US" dirty="0"/>
              <a:t>    if (selected == day)   </a:t>
            </a:r>
          </a:p>
          <a:p>
            <a:pPr marL="0" indent="0">
              <a:buNone/>
            </a:pPr>
            <a:r>
              <a:rPr lang="en-US" dirty="0"/>
              <a:t>    {</a:t>
            </a:r>
          </a:p>
          <a:p>
            <a:pPr marL="0" indent="0">
              <a:buNone/>
            </a:pPr>
            <a:r>
              <a:rPr lang="en-US" dirty="0"/>
              <a:t>      </a:t>
            </a:r>
            <a:r>
              <a:rPr lang="en-US" dirty="0" err="1"/>
              <a:t>rect</a:t>
            </a:r>
            <a:r>
              <a:rPr lang="en-US" dirty="0"/>
              <a:t>(left, top, CAL_SPACE, CAL_SPACE);</a:t>
            </a:r>
          </a:p>
          <a:p>
            <a:pPr marL="0" indent="0">
              <a:buNone/>
            </a:pPr>
            <a:r>
              <a:rPr lang="en-US" dirty="0"/>
              <a:t>      fill(0);</a:t>
            </a:r>
          </a:p>
          <a:p>
            <a:pPr marL="0" indent="0">
              <a:buNone/>
            </a:pPr>
            <a:r>
              <a:rPr lang="en-US" dirty="0"/>
              <a:t>    } else</a:t>
            </a:r>
          </a:p>
          <a:p>
            <a:pPr marL="0" indent="0">
              <a:buNone/>
            </a:pPr>
            <a:r>
              <a:rPr lang="en-US" dirty="0"/>
              <a:t>    {</a:t>
            </a:r>
          </a:p>
          <a:p>
            <a:pPr marL="0" indent="0">
              <a:buNone/>
            </a:pPr>
            <a:r>
              <a:rPr lang="en-US" dirty="0"/>
              <a:t>      fill(255);</a:t>
            </a:r>
          </a:p>
          <a:p>
            <a:pPr marL="0" indent="0">
              <a:buNone/>
            </a:pPr>
            <a:r>
              <a:rPr lang="en-US" dirty="0"/>
              <a:t>    }</a:t>
            </a:r>
          </a:p>
          <a:p>
            <a:pPr marL="0" indent="0">
              <a:buNone/>
            </a:pPr>
            <a:r>
              <a:rPr lang="en-US" dirty="0"/>
              <a:t>    text(</a:t>
            </a:r>
            <a:r>
              <a:rPr lang="en-US" dirty="0" err="1"/>
              <a:t>str</a:t>
            </a:r>
            <a:r>
              <a:rPr lang="en-US" dirty="0"/>
              <a:t>(day), left, bottom);</a:t>
            </a:r>
          </a:p>
          <a:p>
            <a:pPr marL="0" indent="0">
              <a:buNone/>
            </a:pPr>
            <a:r>
              <a:rPr lang="en-US" dirty="0"/>
              <a:t>  }</a:t>
            </a:r>
          </a:p>
          <a:p>
            <a:pPr marL="0" indent="0">
              <a:buNone/>
            </a:pPr>
            <a:r>
              <a:rPr lang="en-US" dirty="0"/>
              <a:t>  if (</a:t>
            </a:r>
            <a:r>
              <a:rPr lang="en-US" dirty="0" err="1"/>
              <a:t>mousePressed</a:t>
            </a:r>
            <a:r>
              <a:rPr lang="en-US" dirty="0"/>
              <a:t> &amp;&amp; !hit)</a:t>
            </a:r>
          </a:p>
          <a:p>
            <a:pPr marL="0" indent="0">
              <a:buNone/>
            </a:pPr>
            <a:r>
              <a:rPr lang="en-US" dirty="0"/>
              <a:t>  {</a:t>
            </a:r>
          </a:p>
          <a:p>
            <a:pPr marL="0" indent="0">
              <a:buNone/>
            </a:pPr>
            <a:r>
              <a:rPr lang="en-US" dirty="0"/>
              <a:t>    selected = 0;</a:t>
            </a:r>
          </a:p>
          <a:p>
            <a:pPr marL="0" indent="0">
              <a:buNone/>
            </a:pPr>
            <a:r>
              <a:rPr lang="en-US" dirty="0"/>
              <a:t>  }</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3492263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t>
            </a:r>
            <a:endParaRPr lang="en-US" dirty="0"/>
          </a:p>
        </p:txBody>
      </p:sp>
      <p:pic>
        <p:nvPicPr>
          <p:cNvPr id="4104" name="Picture 8" descr="http://isis.astrogeology.usgs.gov/Application/presentation/Tabbed/greyscale/assets/images/greyscaleOutputEx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953" t="5405" r="22954"/>
          <a:stretch/>
        </p:blipFill>
        <p:spPr bwMode="auto">
          <a:xfrm>
            <a:off x="5783098" y="980729"/>
            <a:ext cx="3360902" cy="587727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color.adobe.com/build2.0.0-buildNo/resource/img/kuler/color_wheel_7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7638"/>
            <a:ext cx="5268267" cy="526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71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our calendar example?</a:t>
            </a:r>
            <a:endParaRPr lang="en-US" dirty="0"/>
          </a:p>
        </p:txBody>
      </p:sp>
      <p:sp>
        <p:nvSpPr>
          <p:cNvPr id="3" name="Content Placeholder 2"/>
          <p:cNvSpPr>
            <a:spLocks noGrp="1"/>
          </p:cNvSpPr>
          <p:nvPr>
            <p:ph idx="1"/>
          </p:nvPr>
        </p:nvSpPr>
        <p:spPr>
          <a:xfrm>
            <a:off x="457200" y="1417638"/>
            <a:ext cx="8229600" cy="4525963"/>
          </a:xfrm>
        </p:spPr>
        <p:txBody>
          <a:bodyPr numCol="1">
            <a:normAutofit/>
          </a:bodyPr>
          <a:lstStyle/>
          <a:p>
            <a:pPr marL="0" indent="0">
              <a:buNone/>
            </a:pPr>
            <a:r>
              <a:rPr lang="en-US" dirty="0" smtClean="0"/>
              <a:t>Ugly code – update by using an array to store the days of the week</a:t>
            </a:r>
          </a:p>
          <a:p>
            <a:pPr marL="0" indent="0">
              <a:buNone/>
            </a:pPr>
            <a:endParaRPr lang="en-US" dirty="0"/>
          </a:p>
          <a:p>
            <a:pPr marL="0" indent="0">
              <a:buNone/>
            </a:pPr>
            <a:r>
              <a:rPr lang="en-US" dirty="0" smtClean="0"/>
              <a:t>Much better! But still that ugly array initialization looks clunky</a:t>
            </a:r>
            <a:endParaRPr lang="en-US" dirty="0"/>
          </a:p>
        </p:txBody>
      </p:sp>
    </p:spTree>
    <p:extLst>
      <p:ext uri="{BB962C8B-B14F-4D97-AF65-F5344CB8AC3E}">
        <p14:creationId xmlns:p14="http://schemas.microsoft.com/office/powerpoint/2010/main" val="668251999"/>
      </p:ext>
    </p:extLst>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4283968" y="1412776"/>
            <a:ext cx="432048" cy="5040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4" name="円/楕円 3"/>
          <p:cNvSpPr/>
          <p:nvPr/>
        </p:nvSpPr>
        <p:spPr>
          <a:xfrm>
            <a:off x="3419872" y="954352"/>
            <a:ext cx="432048" cy="5040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a:p>
        </p:txBody>
      </p:sp>
      <p:sp>
        <p:nvSpPr>
          <p:cNvPr id="2" name="タイトル 1"/>
          <p:cNvSpPr>
            <a:spLocks noGrp="1"/>
          </p:cNvSpPr>
          <p:nvPr>
            <p:ph type="title"/>
          </p:nvPr>
        </p:nvSpPr>
        <p:spPr>
          <a:xfrm>
            <a:off x="457200" y="116632"/>
            <a:ext cx="8229600" cy="778098"/>
          </a:xfrm>
        </p:spPr>
        <p:txBody>
          <a:bodyPr/>
          <a:lstStyle/>
          <a:p>
            <a:r>
              <a:rPr lang="en-US" dirty="0" smtClean="0"/>
              <a:t>literal array initialization</a:t>
            </a:r>
            <a:endParaRPr lang="en-CA" dirty="0"/>
          </a:p>
        </p:txBody>
      </p:sp>
      <p:sp>
        <p:nvSpPr>
          <p:cNvPr id="3" name="コンテンツ プレースホルダー 2"/>
          <p:cNvSpPr>
            <a:spLocks noGrp="1"/>
          </p:cNvSpPr>
          <p:nvPr>
            <p:ph idx="1"/>
          </p:nvPr>
        </p:nvSpPr>
        <p:spPr>
          <a:xfrm>
            <a:off x="179512" y="908720"/>
            <a:ext cx="8964488" cy="5832648"/>
          </a:xfrm>
        </p:spPr>
        <p:txBody>
          <a:bodyPr>
            <a:normAutofit/>
          </a:bodyPr>
          <a:lstStyle/>
          <a:p>
            <a:pPr marL="0" indent="0">
              <a:buNone/>
            </a:pPr>
            <a:r>
              <a:rPr lang="en-US" sz="2800" dirty="0" smtClean="0"/>
              <a:t>type[] </a:t>
            </a:r>
            <a:r>
              <a:rPr lang="en-US" sz="2800" dirty="0" err="1" smtClean="0"/>
              <a:t>variableName</a:t>
            </a:r>
            <a:r>
              <a:rPr lang="en-US" sz="2800" dirty="0" smtClean="0"/>
              <a:t> = { element, element, …, 					  element};</a:t>
            </a:r>
          </a:p>
          <a:p>
            <a:pPr marL="0" indent="0">
              <a:buNone/>
            </a:pPr>
            <a:endParaRPr lang="en-US" sz="2800" dirty="0" smtClean="0"/>
          </a:p>
          <a:p>
            <a:pPr marL="0" indent="0">
              <a:buNone/>
            </a:pPr>
            <a:r>
              <a:rPr lang="en-US" sz="2800" dirty="0" smtClean="0"/>
              <a:t>NOTICE the curly brackets!</a:t>
            </a:r>
          </a:p>
          <a:p>
            <a:pPr marL="0" indent="0">
              <a:buNone/>
            </a:pPr>
            <a:endParaRPr lang="en-US" sz="2800" dirty="0"/>
          </a:p>
          <a:p>
            <a:pPr marL="0" indent="0">
              <a:buNone/>
            </a:pPr>
            <a:r>
              <a:rPr lang="en-US" sz="2800" dirty="0" smtClean="0"/>
              <a:t>e.g.,</a:t>
            </a:r>
          </a:p>
          <a:p>
            <a:pPr marL="0" indent="0">
              <a:buNone/>
            </a:pPr>
            <a:r>
              <a:rPr lang="en-US" sz="2800" dirty="0" err="1" smtClean="0"/>
              <a:t>int</a:t>
            </a:r>
            <a:r>
              <a:rPr lang="en-US" sz="2800" dirty="0" smtClean="0"/>
              <a:t>[] </a:t>
            </a:r>
            <a:r>
              <a:rPr lang="en-US" sz="2800" dirty="0" err="1" smtClean="0"/>
              <a:t>evenNumbers</a:t>
            </a:r>
            <a:r>
              <a:rPr lang="en-US" sz="2800" dirty="0" smtClean="0"/>
              <a:t> = { 2, 4, 6, 8, 10, 12, 14};</a:t>
            </a:r>
          </a:p>
          <a:p>
            <a:pPr marL="0" indent="0">
              <a:buNone/>
            </a:pPr>
            <a:r>
              <a:rPr lang="en-US" sz="2800" dirty="0" err="1" smtClean="0"/>
              <a:t>boolean</a:t>
            </a:r>
            <a:r>
              <a:rPr lang="en-US" sz="2800" dirty="0" smtClean="0"/>
              <a:t>[] </a:t>
            </a:r>
            <a:r>
              <a:rPr lang="en-US" sz="2800" dirty="0" err="1" smtClean="0"/>
              <a:t>isPrime</a:t>
            </a:r>
            <a:r>
              <a:rPr lang="en-US" sz="2800" dirty="0" smtClean="0"/>
              <a:t> = { false, true, true, true, false, true};</a:t>
            </a:r>
          </a:p>
          <a:p>
            <a:pPr marL="0" indent="0">
              <a:buNone/>
            </a:pPr>
            <a:r>
              <a:rPr lang="en-US" sz="2800" dirty="0" smtClean="0"/>
              <a:t>String[] names = { “John”, “Jack”, “Joe”, “Jim” };</a:t>
            </a:r>
            <a:endParaRPr lang="en-CA" sz="2800" dirty="0"/>
          </a:p>
        </p:txBody>
      </p:sp>
    </p:spTree>
    <p:extLst>
      <p:ext uri="{BB962C8B-B14F-4D97-AF65-F5344CB8AC3E}">
        <p14:creationId xmlns:p14="http://schemas.microsoft.com/office/powerpoint/2010/main" val="268590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build="p"/>
    </p:bld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850106"/>
          </a:xfrm>
        </p:spPr>
        <p:txBody>
          <a:bodyPr/>
          <a:lstStyle/>
          <a:p>
            <a:r>
              <a:rPr lang="en-US" dirty="0" smtClean="0"/>
              <a:t>literals and memory (</a:t>
            </a:r>
            <a:r>
              <a:rPr lang="en-US" b="1" dirty="0" smtClean="0"/>
              <a:t>new</a:t>
            </a:r>
            <a:r>
              <a:rPr lang="en-US" dirty="0" smtClean="0"/>
              <a:t>)</a:t>
            </a:r>
            <a:endParaRPr lang="en-CA" dirty="0"/>
          </a:p>
        </p:txBody>
      </p:sp>
      <p:sp>
        <p:nvSpPr>
          <p:cNvPr id="3" name="コンテンツ プレースホルダー 2"/>
          <p:cNvSpPr>
            <a:spLocks noGrp="1"/>
          </p:cNvSpPr>
          <p:nvPr>
            <p:ph idx="1"/>
          </p:nvPr>
        </p:nvSpPr>
        <p:spPr>
          <a:xfrm>
            <a:off x="457200" y="1268760"/>
            <a:ext cx="8229600" cy="4857403"/>
          </a:xfrm>
        </p:spPr>
        <p:txBody>
          <a:bodyPr>
            <a:normAutofit fontScale="92500" lnSpcReduction="10000"/>
          </a:bodyPr>
          <a:lstStyle/>
          <a:p>
            <a:pPr marL="0" indent="0">
              <a:buNone/>
            </a:pPr>
            <a:r>
              <a:rPr lang="en-US" b="1" dirty="0" smtClean="0"/>
              <a:t>note:</a:t>
            </a:r>
            <a:r>
              <a:rPr lang="en-US" dirty="0" smtClean="0"/>
              <a:t> literals do not require the “new” keyword to create them – it is automatically created  with your values:</a:t>
            </a:r>
          </a:p>
          <a:p>
            <a:pPr marL="0" indent="0">
              <a:buNone/>
            </a:pPr>
            <a:endParaRPr lang="en-US" b="1" dirty="0" smtClean="0"/>
          </a:p>
          <a:p>
            <a:pPr marL="0" indent="0">
              <a:buNone/>
            </a:pPr>
            <a:r>
              <a:rPr lang="en-US" dirty="0" smtClean="0"/>
              <a:t>double [] measurements = {4.22, 11.1, 123.4};</a:t>
            </a:r>
          </a:p>
          <a:p>
            <a:pPr marL="0" indent="0">
              <a:buNone/>
            </a:pPr>
            <a:r>
              <a:rPr lang="en-US" dirty="0" smtClean="0"/>
              <a:t>is equivalent to:</a:t>
            </a:r>
          </a:p>
          <a:p>
            <a:pPr marL="0" indent="0">
              <a:buNone/>
            </a:pPr>
            <a:r>
              <a:rPr lang="en-US" dirty="0" smtClean="0"/>
              <a:t>double [] measurements = new double[3];</a:t>
            </a:r>
          </a:p>
          <a:p>
            <a:pPr marL="0" indent="0">
              <a:buNone/>
            </a:pPr>
            <a:r>
              <a:rPr lang="en-US" dirty="0"/>
              <a:t>measurements[0</a:t>
            </a:r>
            <a:r>
              <a:rPr lang="en-US" dirty="0" smtClean="0"/>
              <a:t>] = 4.22;</a:t>
            </a:r>
          </a:p>
          <a:p>
            <a:pPr marL="0" indent="0">
              <a:buNone/>
            </a:pPr>
            <a:r>
              <a:rPr lang="en-US" dirty="0"/>
              <a:t>measurements[1</a:t>
            </a:r>
            <a:r>
              <a:rPr lang="en-US" dirty="0" smtClean="0"/>
              <a:t>] = 11.1;</a:t>
            </a:r>
          </a:p>
          <a:p>
            <a:pPr marL="0" indent="0">
              <a:buNone/>
            </a:pPr>
            <a:r>
              <a:rPr lang="en-US" dirty="0"/>
              <a:t>measurements[2</a:t>
            </a:r>
            <a:r>
              <a:rPr lang="en-US" dirty="0" smtClean="0"/>
              <a:t>] = 123.4;</a:t>
            </a:r>
            <a:endParaRPr lang="en-US" dirty="0"/>
          </a:p>
        </p:txBody>
      </p:sp>
    </p:spTree>
    <p:extLst>
      <p:ext uri="{BB962C8B-B14F-4D97-AF65-F5344CB8AC3E}">
        <p14:creationId xmlns:p14="http://schemas.microsoft.com/office/powerpoint/2010/main" val="835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Update calendar example</a:t>
            </a:r>
            <a:endParaRPr kumimoji="1" lang="ja-JP" altLang="en-US" dirty="0"/>
          </a:p>
        </p:txBody>
      </p:sp>
      <p:sp>
        <p:nvSpPr>
          <p:cNvPr id="3" name="Content Placeholder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141990755"/>
      </p:ext>
    </p:extLst>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#17, Arrays and Memory</a:t>
            </a:r>
            <a:endParaRPr kumimoji="1" lang="ja-JP" altLang="en-US" dirty="0"/>
          </a:p>
        </p:txBody>
      </p:sp>
      <p:sp>
        <p:nvSpPr>
          <p:cNvPr id="3" name="Text Placeholder 2"/>
          <p:cNvSpPr>
            <a:spLocks noGrp="1"/>
          </p:cNvSpPr>
          <p:nvPr>
            <p:ph type="body" sz="quarter" idx="11"/>
          </p:nvPr>
        </p:nvSpPr>
        <p:spPr/>
        <p:txBody>
          <a:bodyPr>
            <a:normAutofit fontScale="85000" lnSpcReduction="20000"/>
          </a:bodyPr>
          <a:lstStyle/>
          <a:p>
            <a:r>
              <a:rPr lang="en-US" altLang="ja-JP" dirty="0" smtClean="0"/>
              <a:t>Introduction to arrays, declaring and instantiating arrays, using arrays, iterating through arrays, getting the length of an array, literal array initialization</a:t>
            </a:r>
            <a:endParaRPr kumimoji="1" lang="ja-JP" altLang="en-US" dirty="0"/>
          </a:p>
        </p:txBody>
      </p:sp>
    </p:spTree>
    <p:extLst>
      <p:ext uri="{BB962C8B-B14F-4D97-AF65-F5344CB8AC3E}">
        <p14:creationId xmlns:p14="http://schemas.microsoft.com/office/powerpoint/2010/main" val="2628448460"/>
      </p:ext>
    </p:extLst>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reminder</a:t>
            </a:r>
            <a:endParaRPr lang="en-CA" dirty="0"/>
          </a:p>
        </p:txBody>
      </p:sp>
      <p:sp>
        <p:nvSpPr>
          <p:cNvPr id="3" name="コンテンツ プレースホルダー 2"/>
          <p:cNvSpPr>
            <a:spLocks noGrp="1"/>
          </p:cNvSpPr>
          <p:nvPr>
            <p:ph idx="1"/>
          </p:nvPr>
        </p:nvSpPr>
        <p:spPr>
          <a:xfrm>
            <a:off x="457200" y="1340768"/>
            <a:ext cx="8229600" cy="5328592"/>
          </a:xfrm>
        </p:spPr>
        <p:txBody>
          <a:bodyPr/>
          <a:lstStyle/>
          <a:p>
            <a:pPr marL="0" indent="0">
              <a:buNone/>
            </a:pPr>
            <a:r>
              <a:rPr lang="en-US" b="1" dirty="0"/>
              <a:t>note</a:t>
            </a:r>
            <a:r>
              <a:rPr lang="en-US" dirty="0" smtClean="0"/>
              <a:t>: an array is a list of data of a given type</a:t>
            </a:r>
          </a:p>
          <a:p>
            <a:pPr marL="0" indent="0">
              <a:buNone/>
            </a:pPr>
            <a:r>
              <a:rPr lang="en-US" dirty="0" smtClean="0"/>
              <a:t>in processing:</a:t>
            </a:r>
            <a:r>
              <a:rPr lang="en-CA" dirty="0" smtClean="0"/>
              <a:t> you must </a:t>
            </a:r>
          </a:p>
          <a:p>
            <a:pPr marL="0" indent="0">
              <a:buNone/>
            </a:pPr>
            <a:r>
              <a:rPr lang="en-CA" b="1" dirty="0"/>
              <a:t>	</a:t>
            </a:r>
            <a:r>
              <a:rPr lang="en-CA" dirty="0" smtClean="0"/>
              <a:t>1) </a:t>
            </a:r>
            <a:r>
              <a:rPr lang="en-CA" b="1" dirty="0" smtClean="0"/>
              <a:t>declare</a:t>
            </a:r>
            <a:r>
              <a:rPr lang="en-CA" dirty="0" smtClean="0"/>
              <a:t> an array variable</a:t>
            </a:r>
          </a:p>
          <a:p>
            <a:pPr marL="0" indent="0">
              <a:buNone/>
            </a:pPr>
            <a:r>
              <a:rPr lang="en-US" dirty="0"/>
              <a:t>	</a:t>
            </a:r>
            <a:r>
              <a:rPr lang="en-US" dirty="0" smtClean="0"/>
              <a:t>2) </a:t>
            </a:r>
            <a:r>
              <a:rPr lang="en-US" b="1" dirty="0" smtClean="0"/>
              <a:t>instantiate</a:t>
            </a:r>
            <a:r>
              <a:rPr lang="en-US" dirty="0" smtClean="0"/>
              <a:t> a new array (create it!)</a:t>
            </a:r>
          </a:p>
          <a:p>
            <a:pPr marL="0" indent="0">
              <a:buNone/>
            </a:pPr>
            <a:endParaRPr lang="en-US" dirty="0"/>
          </a:p>
          <a:p>
            <a:pPr marL="0" indent="0">
              <a:buNone/>
            </a:pPr>
            <a:r>
              <a:rPr lang="en-US" b="1" dirty="0" smtClean="0"/>
              <a:t>type</a:t>
            </a:r>
            <a:r>
              <a:rPr lang="en-US" dirty="0" smtClean="0"/>
              <a:t> [] </a:t>
            </a:r>
            <a:r>
              <a:rPr lang="en-US" dirty="0" err="1" smtClean="0"/>
              <a:t>variableName</a:t>
            </a:r>
            <a:r>
              <a:rPr lang="en-US" dirty="0" smtClean="0"/>
              <a:t>; // declare</a:t>
            </a:r>
          </a:p>
          <a:p>
            <a:pPr marL="0" indent="0">
              <a:buNone/>
            </a:pPr>
            <a:r>
              <a:rPr lang="en-US" dirty="0" err="1" smtClean="0"/>
              <a:t>variableName</a:t>
            </a:r>
            <a:r>
              <a:rPr lang="en-US" dirty="0" smtClean="0"/>
              <a:t> = new </a:t>
            </a:r>
            <a:r>
              <a:rPr lang="en-US" b="1" dirty="0" smtClean="0"/>
              <a:t>type</a:t>
            </a:r>
            <a:r>
              <a:rPr lang="en-US" dirty="0" smtClean="0"/>
              <a:t>[size];  // instantiate</a:t>
            </a:r>
          </a:p>
          <a:p>
            <a:pPr marL="0" indent="0">
              <a:buNone/>
            </a:pPr>
            <a:endParaRPr lang="en-US" dirty="0"/>
          </a:p>
          <a:p>
            <a:pPr marL="0" indent="0">
              <a:buNone/>
            </a:pPr>
            <a:r>
              <a:rPr lang="en-US" dirty="0" err="1" smtClean="0"/>
              <a:t>int</a:t>
            </a:r>
            <a:r>
              <a:rPr lang="en-US" dirty="0" smtClean="0"/>
              <a:t> [] </a:t>
            </a:r>
            <a:r>
              <a:rPr lang="en-US" dirty="0" err="1" smtClean="0"/>
              <a:t>intvariable</a:t>
            </a:r>
            <a:r>
              <a:rPr lang="en-US" dirty="0" smtClean="0"/>
              <a:t> = new </a:t>
            </a:r>
            <a:r>
              <a:rPr lang="en-US" dirty="0" err="1" smtClean="0"/>
              <a:t>int</a:t>
            </a:r>
            <a:r>
              <a:rPr lang="en-US" dirty="0" smtClean="0"/>
              <a:t>[500];</a:t>
            </a:r>
          </a:p>
        </p:txBody>
      </p:sp>
    </p:spTree>
    <p:extLst>
      <p:ext uri="{BB962C8B-B14F-4D97-AF65-F5344CB8AC3E}">
        <p14:creationId xmlns:p14="http://schemas.microsoft.com/office/powerpoint/2010/main" val="26274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688"/>
            <a:ext cx="8229600" cy="792088"/>
          </a:xfrm>
        </p:spPr>
        <p:txBody>
          <a:bodyPr>
            <a:normAutofit/>
          </a:bodyPr>
          <a:lstStyle/>
          <a:p>
            <a:r>
              <a:rPr lang="en-US" dirty="0"/>
              <a:t>why two stages??</a:t>
            </a:r>
          </a:p>
        </p:txBody>
      </p:sp>
      <p:sp>
        <p:nvSpPr>
          <p:cNvPr id="3" name="Content Placeholder 2"/>
          <p:cNvSpPr>
            <a:spLocks noGrp="1"/>
          </p:cNvSpPr>
          <p:nvPr>
            <p:ph idx="1"/>
          </p:nvPr>
        </p:nvSpPr>
        <p:spPr>
          <a:xfrm>
            <a:off x="457200" y="818776"/>
            <a:ext cx="8686800" cy="6039224"/>
          </a:xfrm>
        </p:spPr>
        <p:txBody>
          <a:bodyPr>
            <a:normAutofit/>
          </a:bodyPr>
          <a:lstStyle/>
          <a:p>
            <a:pPr marL="0" indent="0">
              <a:buNone/>
            </a:pPr>
            <a:r>
              <a:rPr lang="en-US" b="1" dirty="0"/>
              <a:t>note: IMPORTANT:</a:t>
            </a:r>
            <a:r>
              <a:rPr lang="en-US" dirty="0"/>
              <a:t> the array variable does not store the </a:t>
            </a:r>
            <a:r>
              <a:rPr lang="en-US" dirty="0" smtClean="0"/>
              <a:t>array</a:t>
            </a:r>
            <a:r>
              <a:rPr lang="en-US" dirty="0"/>
              <a:t>. </a:t>
            </a:r>
            <a:endParaRPr lang="en-US" dirty="0" smtClean="0"/>
          </a:p>
          <a:p>
            <a:pPr marL="0" indent="0">
              <a:buNone/>
            </a:pPr>
            <a:r>
              <a:rPr lang="en-US" dirty="0" smtClean="0"/>
              <a:t>The array can have all kinds of sizes, so the computer stores it in it’s general memory, not your variables.</a:t>
            </a:r>
          </a:p>
          <a:p>
            <a:pPr marL="0" indent="0">
              <a:buNone/>
            </a:pPr>
            <a:r>
              <a:rPr lang="en-US" dirty="0" smtClean="0"/>
              <a:t>When you make an array (new), the computer “allocates” some memory for you.</a:t>
            </a:r>
          </a:p>
          <a:p>
            <a:pPr marL="0" indent="0">
              <a:buNone/>
            </a:pPr>
            <a:r>
              <a:rPr lang="en-US" dirty="0" smtClean="0"/>
              <a:t>But you need to keep track of where that is!</a:t>
            </a:r>
            <a:endParaRPr lang="en-US" dirty="0"/>
          </a:p>
          <a:p>
            <a:pPr marL="0" indent="0">
              <a:buNone/>
            </a:pPr>
            <a:r>
              <a:rPr lang="en-US" dirty="0" smtClean="0"/>
              <a:t>The variable stores </a:t>
            </a:r>
            <a:r>
              <a:rPr lang="en-US" dirty="0"/>
              <a:t>an address of where the array is located in computer memory!!</a:t>
            </a:r>
          </a:p>
          <a:p>
            <a:pPr marL="0" indent="0">
              <a:buNone/>
            </a:pPr>
            <a:endParaRPr lang="en-US" dirty="0"/>
          </a:p>
        </p:txBody>
      </p:sp>
    </p:spTree>
    <p:extLst>
      <p:ext uri="{BB962C8B-B14F-4D97-AF65-F5344CB8AC3E}">
        <p14:creationId xmlns:p14="http://schemas.microsoft.com/office/powerpoint/2010/main" val="332621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688"/>
            <a:ext cx="8229600" cy="792088"/>
          </a:xfrm>
        </p:spPr>
        <p:txBody>
          <a:bodyPr>
            <a:normAutofit/>
          </a:bodyPr>
          <a:lstStyle/>
          <a:p>
            <a:r>
              <a:rPr lang="en-US" dirty="0"/>
              <a:t>why two stages??</a:t>
            </a:r>
          </a:p>
        </p:txBody>
      </p:sp>
      <p:sp>
        <p:nvSpPr>
          <p:cNvPr id="3" name="Content Placeholder 2"/>
          <p:cNvSpPr>
            <a:spLocks noGrp="1"/>
          </p:cNvSpPr>
          <p:nvPr>
            <p:ph idx="1"/>
          </p:nvPr>
        </p:nvSpPr>
        <p:spPr>
          <a:xfrm>
            <a:off x="457200" y="818776"/>
            <a:ext cx="8686800" cy="6039224"/>
          </a:xfrm>
        </p:spPr>
        <p:txBody>
          <a:bodyPr>
            <a:normAutofit/>
          </a:bodyPr>
          <a:lstStyle/>
          <a:p>
            <a:pPr marL="0" indent="0">
              <a:buNone/>
            </a:pPr>
            <a:endParaRPr lang="en-US" sz="4400" dirty="0" smtClean="0"/>
          </a:p>
          <a:p>
            <a:pPr marL="0" indent="0">
              <a:buNone/>
            </a:pPr>
            <a:r>
              <a:rPr lang="en-US" sz="4400" dirty="0" smtClean="0"/>
              <a:t>The variable stores </a:t>
            </a:r>
            <a:r>
              <a:rPr lang="en-US" sz="4400" dirty="0"/>
              <a:t>an address of where the array is located in computer memory!!</a:t>
            </a:r>
          </a:p>
          <a:p>
            <a:pPr marL="0" indent="0">
              <a:buNone/>
            </a:pPr>
            <a:endParaRPr lang="en-US" sz="4400" dirty="0" smtClean="0"/>
          </a:p>
          <a:p>
            <a:pPr marL="0" indent="0">
              <a:buNone/>
            </a:pPr>
            <a:r>
              <a:rPr lang="en-US" sz="4400" dirty="0" smtClean="0"/>
              <a:t>The variable does NOT store the array!!!</a:t>
            </a:r>
            <a:endParaRPr lang="en-US" sz="4400" dirty="0"/>
          </a:p>
        </p:txBody>
      </p:sp>
    </p:spTree>
    <p:extLst>
      <p:ext uri="{BB962C8B-B14F-4D97-AF65-F5344CB8AC3E}">
        <p14:creationId xmlns:p14="http://schemas.microsoft.com/office/powerpoint/2010/main" val="219600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648072"/>
          </a:xfrm>
        </p:spPr>
        <p:txBody>
          <a:bodyPr>
            <a:normAutofit fontScale="90000"/>
          </a:bodyPr>
          <a:lstStyle/>
          <a:p>
            <a:r>
              <a:rPr lang="en-US" dirty="0" smtClean="0"/>
              <a:t>Again:</a:t>
            </a:r>
            <a:endParaRPr lang="en-CA" dirty="0"/>
          </a:p>
        </p:txBody>
      </p:sp>
      <p:sp>
        <p:nvSpPr>
          <p:cNvPr id="3" name="コンテンツ プレースホルダー 2"/>
          <p:cNvSpPr>
            <a:spLocks noGrp="1"/>
          </p:cNvSpPr>
          <p:nvPr>
            <p:ph idx="1"/>
          </p:nvPr>
        </p:nvSpPr>
        <p:spPr>
          <a:xfrm>
            <a:off x="457200" y="548680"/>
            <a:ext cx="8507288" cy="6264696"/>
          </a:xfrm>
        </p:spPr>
        <p:txBody>
          <a:bodyPr>
            <a:normAutofit/>
          </a:bodyPr>
          <a:lstStyle/>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b="1" dirty="0"/>
          </a:p>
          <a:p>
            <a:pPr marL="0" indent="0">
              <a:buNone/>
            </a:pP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intArray</a:t>
            </a:r>
            <a:r>
              <a:rPr lang="en-US" sz="2400" dirty="0" smtClean="0">
                <a:latin typeface="Courier New" pitchFamily="49" charset="0"/>
                <a:cs typeface="Courier New" pitchFamily="49" charset="0"/>
              </a:rPr>
              <a:t>;</a:t>
            </a:r>
          </a:p>
          <a:p>
            <a:pPr marL="0" indent="0">
              <a:buNone/>
            </a:pPr>
            <a:r>
              <a:rPr lang="en-US" sz="2400" dirty="0" err="1" smtClean="0">
                <a:latin typeface="Courier New" pitchFamily="49" charset="0"/>
                <a:cs typeface="Courier New" pitchFamily="49" charset="0"/>
              </a:rPr>
              <a:t>intArray</a:t>
            </a:r>
            <a:r>
              <a:rPr lang="en-US" sz="2400" dirty="0" smtClean="0">
                <a:latin typeface="Courier New" pitchFamily="49" charset="0"/>
                <a:cs typeface="Courier New" pitchFamily="49" charset="0"/>
              </a:rPr>
              <a:t> = new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[100];</a:t>
            </a:r>
          </a:p>
          <a:p>
            <a:pPr marL="0" indent="0">
              <a:buNone/>
            </a:pP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r>
              <a:rPr lang="en-US" sz="2400" dirty="0" err="1" smtClean="0">
                <a:latin typeface="Courier New" pitchFamily="49" charset="0"/>
                <a:cs typeface="Courier New" pitchFamily="49" charset="0"/>
              </a:rPr>
              <a:t>intArray</a:t>
            </a:r>
            <a:r>
              <a:rPr lang="en-US" sz="2400" dirty="0" smtClean="0">
                <a:latin typeface="Courier New" pitchFamily="49" charset="0"/>
                <a:cs typeface="Courier New" pitchFamily="49" charset="0"/>
              </a:rPr>
              <a:t>?</a:t>
            </a:r>
          </a:p>
          <a:p>
            <a:pPr marL="0" indent="0">
              <a:buNone/>
            </a:pPr>
            <a:endParaRPr lang="en-US" sz="2400" dirty="0" smtClean="0">
              <a:latin typeface="Calibri Light" panose="020F0302020204030204" pitchFamily="34" charset="0"/>
              <a:cs typeface="Courier New" pitchFamily="49" charset="0"/>
            </a:endParaRPr>
          </a:p>
          <a:p>
            <a:pPr marL="0" indent="0">
              <a:buNone/>
            </a:pPr>
            <a:r>
              <a:rPr lang="en-US" sz="2400" dirty="0" smtClean="0">
                <a:latin typeface="Calibri Light" panose="020F0302020204030204" pitchFamily="34" charset="0"/>
                <a:cs typeface="Courier New" pitchFamily="49" charset="0"/>
              </a:rPr>
              <a:t>We can print the actual memory address using a silly trick:</a:t>
            </a:r>
          </a:p>
          <a:p>
            <a:pPr marL="0" indent="0">
              <a:buNone/>
            </a:pPr>
            <a:r>
              <a:rPr lang="en-US" sz="2400" dirty="0" err="1" smtClean="0">
                <a:latin typeface="Calibri Light" panose="020F0302020204030204" pitchFamily="34" charset="0"/>
                <a:cs typeface="Courier New" pitchFamily="49" charset="0"/>
              </a:rPr>
              <a:t>println</a:t>
            </a:r>
            <a:r>
              <a:rPr lang="en-US" sz="2400" dirty="0" smtClean="0">
                <a:latin typeface="Calibri Light" panose="020F0302020204030204" pitchFamily="34" charset="0"/>
                <a:cs typeface="Courier New" pitchFamily="49" charset="0"/>
              </a:rPr>
              <a:t>(“”+</a:t>
            </a:r>
            <a:r>
              <a:rPr lang="en-US" sz="2400" dirty="0" err="1" smtClean="0">
                <a:latin typeface="Calibri Light" panose="020F0302020204030204" pitchFamily="34" charset="0"/>
                <a:cs typeface="Courier New" pitchFamily="49" charset="0"/>
              </a:rPr>
              <a:t>intArray</a:t>
            </a:r>
            <a:r>
              <a:rPr lang="en-US" sz="2400" dirty="0" smtClean="0">
                <a:latin typeface="Calibri Light" panose="020F0302020204030204" pitchFamily="34" charset="0"/>
                <a:cs typeface="Courier New" pitchFamily="49" charset="0"/>
              </a:rPr>
              <a:t>); // don’t memorize</a:t>
            </a:r>
            <a:endParaRPr lang="en-US" sz="2400" dirty="0">
              <a:latin typeface="Calibri Light" panose="020F0302020204030204" pitchFamily="34" charset="0"/>
              <a:cs typeface="Courier New" pitchFamily="49" charset="0"/>
            </a:endParaRPr>
          </a:p>
        </p:txBody>
      </p:sp>
      <p:sp>
        <p:nvSpPr>
          <p:cNvPr id="4" name="雲 3"/>
          <p:cNvSpPr/>
          <p:nvPr/>
        </p:nvSpPr>
        <p:spPr>
          <a:xfrm>
            <a:off x="5004048" y="1340768"/>
            <a:ext cx="4104456" cy="25922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1GB RAM!</a:t>
            </a:r>
            <a:endParaRPr lang="en-CA" sz="2800" dirty="0"/>
          </a:p>
        </p:txBody>
      </p:sp>
      <p:grpSp>
        <p:nvGrpSpPr>
          <p:cNvPr id="6" name="グループ化 5"/>
          <p:cNvGrpSpPr/>
          <p:nvPr/>
        </p:nvGrpSpPr>
        <p:grpSpPr>
          <a:xfrm>
            <a:off x="4427984" y="3501008"/>
            <a:ext cx="2303710" cy="2035969"/>
            <a:chOff x="3779912" y="4365104"/>
            <a:chExt cx="2303710" cy="2035969"/>
          </a:xfrm>
        </p:grpSpPr>
        <p:pic>
          <p:nvPicPr>
            <p:cNvPr id="6146" name="Picture 2" descr="C:\Users\Jim\AppData\Local\Microsoft\Windows\Temporary Internet Files\Content.IE5\JTNBO3CY\MC9003788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11960" y="4365104"/>
              <a:ext cx="1871662" cy="175895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779912" y="6093296"/>
              <a:ext cx="2232248" cy="307777"/>
            </a:xfrm>
            <a:prstGeom prst="rect">
              <a:avLst/>
            </a:prstGeom>
            <a:noFill/>
          </p:spPr>
          <p:txBody>
            <a:bodyPr wrap="square" rtlCol="0">
              <a:spAutoFit/>
            </a:bodyPr>
            <a:lstStyle/>
            <a:p>
              <a:r>
                <a:rPr lang="en-US" sz="1400" dirty="0" smtClean="0"/>
                <a:t>(modern looking computer)</a:t>
              </a:r>
              <a:endParaRPr lang="en-CA" sz="1400" dirty="0"/>
            </a:p>
          </p:txBody>
        </p:sp>
      </p:grpSp>
      <p:sp>
        <p:nvSpPr>
          <p:cNvPr id="7" name="正方形/長方形 6"/>
          <p:cNvSpPr/>
          <p:nvPr/>
        </p:nvSpPr>
        <p:spPr>
          <a:xfrm>
            <a:off x="2195736" y="1844824"/>
            <a:ext cx="1368152"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holds array address</a:t>
            </a:r>
            <a:endParaRPr lang="en-CA" dirty="0"/>
          </a:p>
        </p:txBody>
      </p:sp>
      <p:sp>
        <p:nvSpPr>
          <p:cNvPr id="9" name="正方形/長方形 8"/>
          <p:cNvSpPr/>
          <p:nvPr/>
        </p:nvSpPr>
        <p:spPr>
          <a:xfrm>
            <a:off x="2637606" y="3392996"/>
            <a:ext cx="2006402" cy="6120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grabs a piece of memory</a:t>
            </a:r>
            <a:endParaRPr lang="en-CA" dirty="0"/>
          </a:p>
        </p:txBody>
      </p:sp>
      <p:sp>
        <p:nvSpPr>
          <p:cNvPr id="8" name="右中かっこ 7"/>
          <p:cNvSpPr/>
          <p:nvPr/>
        </p:nvSpPr>
        <p:spPr>
          <a:xfrm rot="5400000">
            <a:off x="3498475" y="2247466"/>
            <a:ext cx="284664" cy="2006402"/>
          </a:xfrm>
          <a:prstGeom prst="rightBrace">
            <a:avLst>
              <a:gd name="adj1" fmla="val 8333"/>
              <a:gd name="adj2" fmla="val 4693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CA"/>
          </a:p>
        </p:txBody>
      </p:sp>
      <p:cxnSp>
        <p:nvCxnSpPr>
          <p:cNvPr id="11" name="直線矢印コネクタ 10"/>
          <p:cNvCxnSpPr/>
          <p:nvPr/>
        </p:nvCxnSpPr>
        <p:spPr>
          <a:xfrm flipV="1">
            <a:off x="4499992" y="2820593"/>
            <a:ext cx="1295871" cy="82443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正方形/長方形 12"/>
          <p:cNvSpPr/>
          <p:nvPr/>
        </p:nvSpPr>
        <p:spPr>
          <a:xfrm>
            <a:off x="5795863" y="2667576"/>
            <a:ext cx="1008385"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int</a:t>
            </a:r>
            <a:r>
              <a:rPr lang="en-US" dirty="0" smtClean="0"/>
              <a:t>[100]</a:t>
            </a:r>
            <a:endParaRPr lang="en-CA" dirty="0"/>
          </a:p>
        </p:txBody>
      </p:sp>
      <p:sp>
        <p:nvSpPr>
          <p:cNvPr id="14" name="フリーフォーム 13"/>
          <p:cNvSpPr/>
          <p:nvPr/>
        </p:nvSpPr>
        <p:spPr>
          <a:xfrm>
            <a:off x="2250831" y="2124583"/>
            <a:ext cx="3525715" cy="704535"/>
          </a:xfrm>
          <a:custGeom>
            <a:avLst/>
            <a:gdLst>
              <a:gd name="connsiteX0" fmla="*/ 3525715 w 3525715"/>
              <a:gd name="connsiteY0" fmla="*/ 572650 h 704535"/>
              <a:gd name="connsiteX1" fmla="*/ 2154115 w 3525715"/>
              <a:gd name="connsiteY1" fmla="*/ 1150 h 704535"/>
              <a:gd name="connsiteX2" fmla="*/ 0 w 3525715"/>
              <a:gd name="connsiteY2" fmla="*/ 704535 h 704535"/>
              <a:gd name="connsiteX3" fmla="*/ 0 w 3525715"/>
              <a:gd name="connsiteY3" fmla="*/ 704535 h 704535"/>
            </a:gdLst>
            <a:ahLst/>
            <a:cxnLst>
              <a:cxn ang="0">
                <a:pos x="connsiteX0" y="connsiteY0"/>
              </a:cxn>
              <a:cxn ang="0">
                <a:pos x="connsiteX1" y="connsiteY1"/>
              </a:cxn>
              <a:cxn ang="0">
                <a:pos x="connsiteX2" y="connsiteY2"/>
              </a:cxn>
              <a:cxn ang="0">
                <a:pos x="connsiteX3" y="connsiteY3"/>
              </a:cxn>
            </a:cxnLst>
            <a:rect l="l" t="t" r="r" b="b"/>
            <a:pathLst>
              <a:path w="3525715" h="704535">
                <a:moveTo>
                  <a:pt x="3525715" y="572650"/>
                </a:moveTo>
                <a:cubicBezTo>
                  <a:pt x="3133724" y="275909"/>
                  <a:pt x="2741734" y="-20831"/>
                  <a:pt x="2154115" y="1150"/>
                </a:cubicBezTo>
                <a:cubicBezTo>
                  <a:pt x="1566496" y="23131"/>
                  <a:pt x="0" y="704535"/>
                  <a:pt x="0" y="704535"/>
                </a:cubicBezTo>
                <a:lnTo>
                  <a:pt x="0" y="704535"/>
                </a:lnTo>
              </a:path>
            </a:pathLst>
          </a:custGeom>
          <a:ln>
            <a:headEnd type="none"/>
            <a:tailEnd type="arrow"/>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dirty="0"/>
          </a:p>
        </p:txBody>
      </p:sp>
      <p:sp>
        <p:nvSpPr>
          <p:cNvPr id="16" name="正方形/長方形 15"/>
          <p:cNvSpPr/>
          <p:nvPr/>
        </p:nvSpPr>
        <p:spPr>
          <a:xfrm>
            <a:off x="3995663" y="1556792"/>
            <a:ext cx="1152264" cy="5130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address of </a:t>
            </a:r>
            <a:r>
              <a:rPr lang="en-US" dirty="0" err="1" smtClean="0"/>
              <a:t>int</a:t>
            </a:r>
            <a:r>
              <a:rPr lang="en-US" dirty="0" smtClean="0"/>
              <a:t>[100]</a:t>
            </a:r>
            <a:endParaRPr lang="en-CA" dirty="0"/>
          </a:p>
        </p:txBody>
      </p:sp>
      <p:sp>
        <p:nvSpPr>
          <p:cNvPr id="17" name="正方形/長方形 16"/>
          <p:cNvSpPr/>
          <p:nvPr/>
        </p:nvSpPr>
        <p:spPr>
          <a:xfrm>
            <a:off x="2339616" y="4509120"/>
            <a:ext cx="1152264" cy="5130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address of </a:t>
            </a:r>
            <a:r>
              <a:rPr lang="en-US" dirty="0" err="1" smtClean="0"/>
              <a:t>int</a:t>
            </a:r>
            <a:r>
              <a:rPr lang="en-US" dirty="0" smtClean="0"/>
              <a:t>[100]</a:t>
            </a:r>
            <a:endParaRPr lang="en-CA" dirty="0"/>
          </a:p>
        </p:txBody>
      </p:sp>
      <p:cxnSp>
        <p:nvCxnSpPr>
          <p:cNvPr id="18" name="直線矢印コネクタ 17"/>
          <p:cNvCxnSpPr>
            <a:stCxn id="17" idx="3"/>
          </p:cNvCxnSpPr>
          <p:nvPr/>
        </p:nvCxnSpPr>
        <p:spPr>
          <a:xfrm flipV="1">
            <a:off x="3491880" y="3232808"/>
            <a:ext cx="2376264" cy="153284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526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P spid="9" grpId="0" animBg="1"/>
      <p:bldP spid="8" grpId="0" animBg="1"/>
      <p:bldP spid="13" grpId="0" animBg="1"/>
      <p:bldP spid="14" grpId="0" animBg="1"/>
      <p:bldP spid="16" grpId="0" animBg="1"/>
      <p:bldP spid="17" grpId="0" animBg="1"/>
    </p:bld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cs typeface="Courier New" pitchFamily="49" charset="0"/>
              </a:rPr>
              <a:t/>
            </a:r>
            <a:br>
              <a:rPr lang="en-US" dirty="0" smtClean="0">
                <a:cs typeface="Courier New" pitchFamily="49" charset="0"/>
              </a:rPr>
            </a:br>
            <a:r>
              <a:rPr lang="en-US" dirty="0" smtClean="0">
                <a:cs typeface="Courier New" pitchFamily="49" charset="0"/>
              </a:rPr>
              <a:t>This </a:t>
            </a:r>
            <a:r>
              <a:rPr lang="en-US" dirty="0">
                <a:cs typeface="Courier New" pitchFamily="49" charset="0"/>
              </a:rPr>
              <a:t>becomes very important </a:t>
            </a:r>
            <a:r>
              <a:rPr lang="en-US" dirty="0" smtClean="0">
                <a:cs typeface="Courier New" pitchFamily="49" charset="0"/>
              </a:rPr>
              <a:t>when </a:t>
            </a:r>
            <a:r>
              <a:rPr lang="en-US" dirty="0">
                <a:cs typeface="Courier New" pitchFamily="49" charset="0"/>
              </a:rPr>
              <a:t>using arrays with functions, copying them, or for comparing. For now, just remember the variable stores the address, the array is in memory somewhere</a:t>
            </a:r>
            <a:r>
              <a:rPr lang="en-CA" dirty="0">
                <a:cs typeface="Courier New" pitchFamily="49" charset="0"/>
              </a:rPr>
              <a:t/>
            </a:r>
            <a:br>
              <a:rPr lang="en-CA" dirty="0">
                <a:cs typeface="Courier New" pitchFamily="49" charset="0"/>
              </a:rPr>
            </a:br>
            <a:endParaRPr lang="en-US" dirty="0"/>
          </a:p>
        </p:txBody>
      </p:sp>
    </p:spTree>
    <p:extLst>
      <p:ext uri="{BB962C8B-B14F-4D97-AF65-F5344CB8AC3E}">
        <p14:creationId xmlns:p14="http://schemas.microsoft.com/office/powerpoint/2010/main" val="17701254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 0..255</a:t>
            </a:r>
            <a:endParaRPr lang="en-US" dirty="0"/>
          </a:p>
        </p:txBody>
      </p:sp>
      <p:sp>
        <p:nvSpPr>
          <p:cNvPr id="3" name="Content Placeholder 2"/>
          <p:cNvSpPr>
            <a:spLocks noGrp="1"/>
          </p:cNvSpPr>
          <p:nvPr>
            <p:ph idx="1"/>
          </p:nvPr>
        </p:nvSpPr>
        <p:spPr>
          <a:xfrm>
            <a:off x="457200" y="5013176"/>
            <a:ext cx="8363272" cy="1112987"/>
          </a:xfrm>
        </p:spPr>
        <p:txBody>
          <a:bodyPr/>
          <a:lstStyle/>
          <a:p>
            <a:pPr marL="0" indent="0">
              <a:buNone/>
            </a:pPr>
            <a:r>
              <a:rPr lang="en-US" dirty="0" smtClean="0"/>
              <a:t>0……………………………….128………………………...….255</a:t>
            </a:r>
            <a:endParaRPr lang="en-US" dirty="0"/>
          </a:p>
        </p:txBody>
      </p:sp>
      <p:pic>
        <p:nvPicPr>
          <p:cNvPr id="4" name="Picture 8" descr="http://isis.astrogeology.usgs.gov/Application/presentation/Tabbed/greyscale/assets/images/greyscaleOutputEx2.jpg"/>
          <p:cNvPicPr>
            <a:picLocks noChangeAspect="1" noChangeArrowheads="1"/>
          </p:cNvPicPr>
          <p:nvPr/>
        </p:nvPicPr>
        <p:blipFill rotWithShape="1">
          <a:blip r:embed="rId2">
            <a:extLst>
              <a:ext uri="{28A0092B-C50C-407E-A947-70E740481C1C}">
                <a14:useLocalDpi xmlns:a14="http://schemas.microsoft.com/office/drawing/2010/main" val="0"/>
              </a:ext>
            </a:extLst>
          </a:blip>
          <a:srcRect l="22953" t="5405" r="22954"/>
          <a:stretch/>
        </p:blipFill>
        <p:spPr bwMode="auto">
          <a:xfrm rot="5400000" flipH="1">
            <a:off x="2891549" y="-834149"/>
            <a:ext cx="3360902"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949933"/>
      </p:ext>
    </p:extLst>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What happens?</a:t>
            </a:r>
            <a:endParaRPr kumimoji="1" lang="ja-JP" altLang="en-US" dirty="0"/>
          </a:p>
        </p:txBody>
      </p:sp>
      <p:sp>
        <p:nvSpPr>
          <p:cNvPr id="3" name="Content Placeholder 2"/>
          <p:cNvSpPr>
            <a:spLocks noGrp="1"/>
          </p:cNvSpPr>
          <p:nvPr>
            <p:ph idx="1"/>
          </p:nvPr>
        </p:nvSpPr>
        <p:spPr>
          <a:xfrm>
            <a:off x="457200" y="1600200"/>
            <a:ext cx="8229600" cy="5141168"/>
          </a:xfrm>
        </p:spPr>
        <p:txBody>
          <a:bodyPr/>
          <a:lstStyle/>
          <a:p>
            <a:pPr marL="0" indent="0">
              <a:buNone/>
            </a:pPr>
            <a:r>
              <a:rPr lang="en-US" altLang="ja-JP" dirty="0" err="1"/>
              <a:t>int</a:t>
            </a:r>
            <a:r>
              <a:rPr lang="en-US" altLang="ja-JP" dirty="0"/>
              <a:t> variable;</a:t>
            </a:r>
          </a:p>
          <a:p>
            <a:pPr marL="0" indent="0">
              <a:buNone/>
            </a:pPr>
            <a:r>
              <a:rPr lang="en-US" altLang="ja-JP" dirty="0" err="1"/>
              <a:t>println</a:t>
            </a:r>
            <a:r>
              <a:rPr lang="en-US" altLang="ja-JP" dirty="0"/>
              <a:t>(variable);</a:t>
            </a:r>
          </a:p>
          <a:p>
            <a:pPr marL="0" indent="0">
              <a:buNone/>
            </a:pPr>
            <a:endParaRPr kumimoji="1" lang="en-US" altLang="ja-JP" dirty="0" smtClean="0"/>
          </a:p>
          <a:p>
            <a:pPr marL="0" indent="0">
              <a:buNone/>
            </a:pPr>
            <a:r>
              <a:rPr lang="en-US" altLang="ja-JP" dirty="0" smtClean="0"/>
              <a:t>Processing works hard to check if a variable has been initialized. Not trivial.</a:t>
            </a:r>
          </a:p>
          <a:p>
            <a:pPr marL="0" indent="0">
              <a:buNone/>
            </a:pPr>
            <a:endParaRPr kumimoji="1" lang="en-US" altLang="ja-JP" dirty="0"/>
          </a:p>
          <a:p>
            <a:pPr marL="0" indent="0">
              <a:buNone/>
            </a:pPr>
            <a:r>
              <a:rPr lang="en-US" altLang="ja-JP" dirty="0" smtClean="0"/>
              <a:t>Gets harder with arrays!</a:t>
            </a:r>
          </a:p>
          <a:p>
            <a:pPr marL="0" indent="0">
              <a:buNone/>
            </a:pPr>
            <a:r>
              <a:rPr kumimoji="1" lang="en-US" altLang="ja-JP" dirty="0" smtClean="0"/>
              <a:t>Processing avoids the issue – fills arrays with default values</a:t>
            </a:r>
            <a:endParaRPr kumimoji="1" lang="ja-JP" altLang="en-US" dirty="0"/>
          </a:p>
        </p:txBody>
      </p:sp>
    </p:spTree>
    <p:extLst>
      <p:ext uri="{BB962C8B-B14F-4D97-AF65-F5344CB8AC3E}">
        <p14:creationId xmlns:p14="http://schemas.microsoft.com/office/powerpoint/2010/main" val="260585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lstStyle/>
          <a:p>
            <a:r>
              <a:rPr lang="en-US" dirty="0" smtClean="0"/>
              <a:t>default value of array entries??</a:t>
            </a:r>
            <a:endParaRPr lang="en-CA" dirty="0"/>
          </a:p>
        </p:txBody>
      </p:sp>
      <p:sp>
        <p:nvSpPr>
          <p:cNvPr id="3" name="コンテンツ プレースホルダー 2"/>
          <p:cNvSpPr>
            <a:spLocks noGrp="1"/>
          </p:cNvSpPr>
          <p:nvPr>
            <p:ph idx="1"/>
          </p:nvPr>
        </p:nvSpPr>
        <p:spPr>
          <a:xfrm>
            <a:off x="358899" y="2996952"/>
            <a:ext cx="8677597" cy="3816424"/>
          </a:xfrm>
        </p:spPr>
        <p:txBody>
          <a:bodyPr>
            <a:normAutofit fontScale="77500" lnSpcReduction="20000"/>
          </a:bodyPr>
          <a:lstStyle/>
          <a:p>
            <a:pPr marL="0" indent="0">
              <a:buNone/>
            </a:pPr>
            <a:r>
              <a:rPr lang="en-US" dirty="0" smtClean="0"/>
              <a:t>if you create an array, but do not set the bins to any value… what’s stored in the bins by </a:t>
            </a:r>
            <a:r>
              <a:rPr lang="en-US" dirty="0" err="1" smtClean="0"/>
              <a:t>defualt</a:t>
            </a:r>
            <a:r>
              <a:rPr lang="en-US" dirty="0" smtClean="0"/>
              <a:t>?</a:t>
            </a:r>
          </a:p>
          <a:p>
            <a:pPr marL="0" indent="0">
              <a:buNone/>
            </a:pPr>
            <a:endParaRPr lang="en-US" dirty="0"/>
          </a:p>
          <a:p>
            <a:pPr marL="0" indent="0">
              <a:buNone/>
            </a:pPr>
            <a:r>
              <a:rPr lang="en-US" dirty="0"/>
              <a:t>depends in the type!</a:t>
            </a:r>
          </a:p>
          <a:p>
            <a:pPr marL="0" indent="0">
              <a:buNone/>
            </a:pPr>
            <a:r>
              <a:rPr lang="en-US" dirty="0"/>
              <a:t>	default for numerical:</a:t>
            </a:r>
          </a:p>
          <a:p>
            <a:pPr marL="0" indent="0">
              <a:buNone/>
            </a:pPr>
            <a:r>
              <a:rPr lang="en-US" dirty="0"/>
              <a:t>		0, 0.0</a:t>
            </a:r>
          </a:p>
          <a:p>
            <a:pPr marL="0" indent="0">
              <a:buNone/>
            </a:pPr>
            <a:r>
              <a:rPr lang="en-US" dirty="0"/>
              <a:t>	default for </a:t>
            </a:r>
            <a:r>
              <a:rPr lang="en-US" dirty="0" err="1"/>
              <a:t>boolean</a:t>
            </a:r>
            <a:r>
              <a:rPr lang="en-US" dirty="0"/>
              <a:t>?</a:t>
            </a:r>
          </a:p>
          <a:p>
            <a:pPr marL="0" indent="0">
              <a:buNone/>
            </a:pPr>
            <a:r>
              <a:rPr lang="en-US" dirty="0"/>
              <a:t>		false</a:t>
            </a:r>
            <a:endParaRPr lang="en-CA" dirty="0"/>
          </a:p>
          <a:p>
            <a:pPr marL="0" indent="0">
              <a:buNone/>
            </a:pPr>
            <a:r>
              <a:rPr lang="en-US" dirty="0"/>
              <a:t>	default for String?</a:t>
            </a:r>
          </a:p>
          <a:p>
            <a:pPr marL="0" indent="0">
              <a:buNone/>
            </a:pPr>
            <a:r>
              <a:rPr lang="en-US" dirty="0"/>
              <a:t>		</a:t>
            </a:r>
            <a:r>
              <a:rPr lang="en-US" b="1" dirty="0"/>
              <a:t>null</a:t>
            </a:r>
            <a:r>
              <a:rPr lang="en-US" dirty="0"/>
              <a:t>! no string</a:t>
            </a:r>
            <a:r>
              <a:rPr lang="en-US" dirty="0" smtClean="0"/>
              <a:t>!</a:t>
            </a:r>
            <a:endParaRPr lang="en-US" dirty="0"/>
          </a:p>
        </p:txBody>
      </p:sp>
      <p:grpSp>
        <p:nvGrpSpPr>
          <p:cNvPr id="4" name="Group 5"/>
          <p:cNvGrpSpPr>
            <a:grpSpLocks noChangeAspect="1"/>
          </p:cNvGrpSpPr>
          <p:nvPr/>
        </p:nvGrpSpPr>
        <p:grpSpPr bwMode="auto">
          <a:xfrm flipH="1">
            <a:off x="358899" y="1034728"/>
            <a:ext cx="1819275" cy="1682750"/>
            <a:chOff x="1177" y="2184"/>
            <a:chExt cx="1146" cy="1060"/>
          </a:xfrm>
        </p:grpSpPr>
        <p:sp>
          <p:nvSpPr>
            <p:cNvPr id="5" name="AutoShape 4"/>
            <p:cNvSpPr>
              <a:spLocks noChangeAspect="1" noChangeArrowheads="1" noTextEdit="1"/>
            </p:cNvSpPr>
            <p:nvPr/>
          </p:nvSpPr>
          <p:spPr bwMode="auto">
            <a:xfrm>
              <a:off x="1177" y="2184"/>
              <a:ext cx="1146"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 name="Freeform 10"/>
            <p:cNvSpPr>
              <a:spLocks/>
            </p:cNvSpPr>
            <p:nvPr/>
          </p:nvSpPr>
          <p:spPr bwMode="auto">
            <a:xfrm>
              <a:off x="1714" y="2847"/>
              <a:ext cx="602" cy="387"/>
            </a:xfrm>
            <a:custGeom>
              <a:avLst/>
              <a:gdLst>
                <a:gd name="T0" fmla="*/ 0 w 1203"/>
                <a:gd name="T1" fmla="*/ 769 h 775"/>
                <a:gd name="T2" fmla="*/ 96 w 1203"/>
                <a:gd name="T3" fmla="*/ 652 h 775"/>
                <a:gd name="T4" fmla="*/ 354 w 1203"/>
                <a:gd name="T5" fmla="*/ 448 h 775"/>
                <a:gd name="T6" fmla="*/ 782 w 1203"/>
                <a:gd name="T7" fmla="*/ 197 h 775"/>
                <a:gd name="T8" fmla="*/ 1100 w 1203"/>
                <a:gd name="T9" fmla="*/ 43 h 775"/>
                <a:gd name="T10" fmla="*/ 1203 w 1203"/>
                <a:gd name="T11" fmla="*/ 0 h 775"/>
                <a:gd name="T12" fmla="*/ 1203 w 1203"/>
                <a:gd name="T13" fmla="*/ 775 h 775"/>
                <a:gd name="T14" fmla="*/ 0 w 1203"/>
                <a:gd name="T15" fmla="*/ 769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3" h="775">
                  <a:moveTo>
                    <a:pt x="0" y="769"/>
                  </a:moveTo>
                  <a:lnTo>
                    <a:pt x="96" y="652"/>
                  </a:lnTo>
                  <a:lnTo>
                    <a:pt x="354" y="448"/>
                  </a:lnTo>
                  <a:lnTo>
                    <a:pt x="782" y="197"/>
                  </a:lnTo>
                  <a:lnTo>
                    <a:pt x="1100" y="43"/>
                  </a:lnTo>
                  <a:lnTo>
                    <a:pt x="1203" y="0"/>
                  </a:lnTo>
                  <a:lnTo>
                    <a:pt x="1203" y="775"/>
                  </a:lnTo>
                  <a:lnTo>
                    <a:pt x="0" y="76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 name="Freeform 11"/>
            <p:cNvSpPr>
              <a:spLocks/>
            </p:cNvSpPr>
            <p:nvPr/>
          </p:nvSpPr>
          <p:spPr bwMode="auto">
            <a:xfrm>
              <a:off x="1729" y="3088"/>
              <a:ext cx="179" cy="149"/>
            </a:xfrm>
            <a:custGeom>
              <a:avLst/>
              <a:gdLst>
                <a:gd name="T0" fmla="*/ 308 w 358"/>
                <a:gd name="T1" fmla="*/ 0 h 298"/>
                <a:gd name="T2" fmla="*/ 305 w 358"/>
                <a:gd name="T3" fmla="*/ 2 h 298"/>
                <a:gd name="T4" fmla="*/ 297 w 358"/>
                <a:gd name="T5" fmla="*/ 7 h 298"/>
                <a:gd name="T6" fmla="*/ 285 w 358"/>
                <a:gd name="T7" fmla="*/ 16 h 298"/>
                <a:gd name="T8" fmla="*/ 267 w 358"/>
                <a:gd name="T9" fmla="*/ 27 h 298"/>
                <a:gd name="T10" fmla="*/ 248 w 358"/>
                <a:gd name="T11" fmla="*/ 42 h 298"/>
                <a:gd name="T12" fmla="*/ 226 w 358"/>
                <a:gd name="T13" fmla="*/ 60 h 298"/>
                <a:gd name="T14" fmla="*/ 202 w 358"/>
                <a:gd name="T15" fmla="*/ 78 h 298"/>
                <a:gd name="T16" fmla="*/ 176 w 358"/>
                <a:gd name="T17" fmla="*/ 99 h 298"/>
                <a:gd name="T18" fmla="*/ 150 w 358"/>
                <a:gd name="T19" fmla="*/ 121 h 298"/>
                <a:gd name="T20" fmla="*/ 123 w 358"/>
                <a:gd name="T21" fmla="*/ 144 h 298"/>
                <a:gd name="T22" fmla="*/ 98 w 358"/>
                <a:gd name="T23" fmla="*/ 168 h 298"/>
                <a:gd name="T24" fmla="*/ 73 w 358"/>
                <a:gd name="T25" fmla="*/ 192 h 298"/>
                <a:gd name="T26" fmla="*/ 51 w 358"/>
                <a:gd name="T27" fmla="*/ 218 h 298"/>
                <a:gd name="T28" fmla="*/ 30 w 358"/>
                <a:gd name="T29" fmla="*/ 242 h 298"/>
                <a:gd name="T30" fmla="*/ 13 w 358"/>
                <a:gd name="T31" fmla="*/ 267 h 298"/>
                <a:gd name="T32" fmla="*/ 0 w 358"/>
                <a:gd name="T33" fmla="*/ 290 h 298"/>
                <a:gd name="T34" fmla="*/ 73 w 358"/>
                <a:gd name="T35" fmla="*/ 298 h 298"/>
                <a:gd name="T36" fmla="*/ 358 w 358"/>
                <a:gd name="T37" fmla="*/ 63 h 298"/>
                <a:gd name="T38" fmla="*/ 308 w 358"/>
                <a:gd name="T3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8" h="298">
                  <a:moveTo>
                    <a:pt x="308" y="0"/>
                  </a:moveTo>
                  <a:lnTo>
                    <a:pt x="305" y="2"/>
                  </a:lnTo>
                  <a:lnTo>
                    <a:pt x="297" y="7"/>
                  </a:lnTo>
                  <a:lnTo>
                    <a:pt x="285" y="16"/>
                  </a:lnTo>
                  <a:lnTo>
                    <a:pt x="267" y="27"/>
                  </a:lnTo>
                  <a:lnTo>
                    <a:pt x="248" y="42"/>
                  </a:lnTo>
                  <a:lnTo>
                    <a:pt x="226" y="60"/>
                  </a:lnTo>
                  <a:lnTo>
                    <a:pt x="202" y="78"/>
                  </a:lnTo>
                  <a:lnTo>
                    <a:pt x="176" y="99"/>
                  </a:lnTo>
                  <a:lnTo>
                    <a:pt x="150" y="121"/>
                  </a:lnTo>
                  <a:lnTo>
                    <a:pt x="123" y="144"/>
                  </a:lnTo>
                  <a:lnTo>
                    <a:pt x="98" y="168"/>
                  </a:lnTo>
                  <a:lnTo>
                    <a:pt x="73" y="192"/>
                  </a:lnTo>
                  <a:lnTo>
                    <a:pt x="51" y="218"/>
                  </a:lnTo>
                  <a:lnTo>
                    <a:pt x="30" y="242"/>
                  </a:lnTo>
                  <a:lnTo>
                    <a:pt x="13" y="267"/>
                  </a:lnTo>
                  <a:lnTo>
                    <a:pt x="0" y="290"/>
                  </a:lnTo>
                  <a:lnTo>
                    <a:pt x="73" y="298"/>
                  </a:lnTo>
                  <a:lnTo>
                    <a:pt x="358" y="63"/>
                  </a:lnTo>
                  <a:lnTo>
                    <a:pt x="3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12"/>
            <p:cNvSpPr>
              <a:spLocks/>
            </p:cNvSpPr>
            <p:nvPr/>
          </p:nvSpPr>
          <p:spPr bwMode="auto">
            <a:xfrm>
              <a:off x="1542" y="2190"/>
              <a:ext cx="774" cy="1046"/>
            </a:xfrm>
            <a:custGeom>
              <a:avLst/>
              <a:gdLst>
                <a:gd name="T0" fmla="*/ 647 w 1546"/>
                <a:gd name="T1" fmla="*/ 7 h 2091"/>
                <a:gd name="T2" fmla="*/ 737 w 1546"/>
                <a:gd name="T3" fmla="*/ 2 h 2091"/>
                <a:gd name="T4" fmla="*/ 827 w 1546"/>
                <a:gd name="T5" fmla="*/ 27 h 2091"/>
                <a:gd name="T6" fmla="*/ 932 w 1546"/>
                <a:gd name="T7" fmla="*/ 120 h 2091"/>
                <a:gd name="T8" fmla="*/ 1037 w 1546"/>
                <a:gd name="T9" fmla="*/ 217 h 2091"/>
                <a:gd name="T10" fmla="*/ 1113 w 1546"/>
                <a:gd name="T11" fmla="*/ 325 h 2091"/>
                <a:gd name="T12" fmla="*/ 1157 w 1546"/>
                <a:gd name="T13" fmla="*/ 449 h 2091"/>
                <a:gd name="T14" fmla="*/ 1177 w 1546"/>
                <a:gd name="T15" fmla="*/ 618 h 2091"/>
                <a:gd name="T16" fmla="*/ 1241 w 1546"/>
                <a:gd name="T17" fmla="*/ 681 h 2091"/>
                <a:gd name="T18" fmla="*/ 1246 w 1546"/>
                <a:gd name="T19" fmla="*/ 860 h 2091"/>
                <a:gd name="T20" fmla="*/ 1275 w 1546"/>
                <a:gd name="T21" fmla="*/ 959 h 2091"/>
                <a:gd name="T22" fmla="*/ 1264 w 1546"/>
                <a:gd name="T23" fmla="*/ 1018 h 2091"/>
                <a:gd name="T24" fmla="*/ 1246 w 1546"/>
                <a:gd name="T25" fmla="*/ 1083 h 2091"/>
                <a:gd name="T26" fmla="*/ 1360 w 1546"/>
                <a:gd name="T27" fmla="*/ 1265 h 2091"/>
                <a:gd name="T28" fmla="*/ 1439 w 1546"/>
                <a:gd name="T29" fmla="*/ 1318 h 2091"/>
                <a:gd name="T30" fmla="*/ 1481 w 1546"/>
                <a:gd name="T31" fmla="*/ 1366 h 2091"/>
                <a:gd name="T32" fmla="*/ 1438 w 1546"/>
                <a:gd name="T33" fmla="*/ 1563 h 2091"/>
                <a:gd name="T34" fmla="*/ 1447 w 1546"/>
                <a:gd name="T35" fmla="*/ 1693 h 2091"/>
                <a:gd name="T36" fmla="*/ 1354 w 1546"/>
                <a:gd name="T37" fmla="*/ 1682 h 2091"/>
                <a:gd name="T38" fmla="*/ 1257 w 1546"/>
                <a:gd name="T39" fmla="*/ 1680 h 2091"/>
                <a:gd name="T40" fmla="*/ 1147 w 1546"/>
                <a:gd name="T41" fmla="*/ 1685 h 2091"/>
                <a:gd name="T42" fmla="*/ 1016 w 1546"/>
                <a:gd name="T43" fmla="*/ 1696 h 2091"/>
                <a:gd name="T44" fmla="*/ 1039 w 1546"/>
                <a:gd name="T45" fmla="*/ 1768 h 2091"/>
                <a:gd name="T46" fmla="*/ 1133 w 1546"/>
                <a:gd name="T47" fmla="*/ 1845 h 2091"/>
                <a:gd name="T48" fmla="*/ 1215 w 1546"/>
                <a:gd name="T49" fmla="*/ 1949 h 2091"/>
                <a:gd name="T50" fmla="*/ 1199 w 1546"/>
                <a:gd name="T51" fmla="*/ 2091 h 2091"/>
                <a:gd name="T52" fmla="*/ 920 w 1546"/>
                <a:gd name="T53" fmla="*/ 1820 h 2091"/>
                <a:gd name="T54" fmla="*/ 889 w 1546"/>
                <a:gd name="T55" fmla="*/ 1775 h 2091"/>
                <a:gd name="T56" fmla="*/ 809 w 1546"/>
                <a:gd name="T57" fmla="*/ 1922 h 2091"/>
                <a:gd name="T58" fmla="*/ 742 w 1546"/>
                <a:gd name="T59" fmla="*/ 1940 h 2091"/>
                <a:gd name="T60" fmla="*/ 667 w 1546"/>
                <a:gd name="T61" fmla="*/ 1829 h 2091"/>
                <a:gd name="T62" fmla="*/ 580 w 1546"/>
                <a:gd name="T63" fmla="*/ 1880 h 2091"/>
                <a:gd name="T64" fmla="*/ 499 w 1546"/>
                <a:gd name="T65" fmla="*/ 1945 h 2091"/>
                <a:gd name="T66" fmla="*/ 429 w 1546"/>
                <a:gd name="T67" fmla="*/ 2026 h 2091"/>
                <a:gd name="T68" fmla="*/ 308 w 1546"/>
                <a:gd name="T69" fmla="*/ 2091 h 2091"/>
                <a:gd name="T70" fmla="*/ 417 w 1546"/>
                <a:gd name="T71" fmla="*/ 1943 h 2091"/>
                <a:gd name="T72" fmla="*/ 509 w 1546"/>
                <a:gd name="T73" fmla="*/ 1859 h 2091"/>
                <a:gd name="T74" fmla="*/ 579 w 1546"/>
                <a:gd name="T75" fmla="*/ 1797 h 2091"/>
                <a:gd name="T76" fmla="*/ 648 w 1546"/>
                <a:gd name="T77" fmla="*/ 1734 h 2091"/>
                <a:gd name="T78" fmla="*/ 626 w 1546"/>
                <a:gd name="T79" fmla="*/ 1625 h 2091"/>
                <a:gd name="T80" fmla="*/ 575 w 1546"/>
                <a:gd name="T81" fmla="*/ 1564 h 2091"/>
                <a:gd name="T82" fmla="*/ 514 w 1546"/>
                <a:gd name="T83" fmla="*/ 1515 h 2091"/>
                <a:gd name="T84" fmla="*/ 432 w 1546"/>
                <a:gd name="T85" fmla="*/ 1451 h 2091"/>
                <a:gd name="T86" fmla="*/ 367 w 1546"/>
                <a:gd name="T87" fmla="*/ 1374 h 2091"/>
                <a:gd name="T88" fmla="*/ 343 w 1546"/>
                <a:gd name="T89" fmla="*/ 1300 h 2091"/>
                <a:gd name="T90" fmla="*/ 293 w 1546"/>
                <a:gd name="T91" fmla="*/ 1264 h 2091"/>
                <a:gd name="T92" fmla="*/ 243 w 1546"/>
                <a:gd name="T93" fmla="*/ 1231 h 2091"/>
                <a:gd name="T94" fmla="*/ 182 w 1546"/>
                <a:gd name="T95" fmla="*/ 1097 h 2091"/>
                <a:gd name="T96" fmla="*/ 140 w 1546"/>
                <a:gd name="T97" fmla="*/ 996 h 2091"/>
                <a:gd name="T98" fmla="*/ 126 w 1546"/>
                <a:gd name="T99" fmla="*/ 904 h 2091"/>
                <a:gd name="T100" fmla="*/ 51 w 1546"/>
                <a:gd name="T101" fmla="*/ 783 h 2091"/>
                <a:gd name="T102" fmla="*/ 4 w 1546"/>
                <a:gd name="T103" fmla="*/ 611 h 2091"/>
                <a:gd name="T104" fmla="*/ 40 w 1546"/>
                <a:gd name="T105" fmla="*/ 434 h 2091"/>
                <a:gd name="T106" fmla="*/ 39 w 1546"/>
                <a:gd name="T107" fmla="*/ 266 h 2091"/>
                <a:gd name="T108" fmla="*/ 108 w 1546"/>
                <a:gd name="T109" fmla="*/ 140 h 2091"/>
                <a:gd name="T110" fmla="*/ 230 w 1546"/>
                <a:gd name="T111" fmla="*/ 41 h 2091"/>
                <a:gd name="T112" fmla="*/ 383 w 1546"/>
                <a:gd name="T113" fmla="*/ 3 h 2091"/>
                <a:gd name="T114" fmla="*/ 515 w 1546"/>
                <a:gd name="T115" fmla="*/ 4 h 2091"/>
                <a:gd name="T116" fmla="*/ 575 w 1546"/>
                <a:gd name="T117" fmla="*/ 15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6" h="2091">
                  <a:moveTo>
                    <a:pt x="575" y="15"/>
                  </a:moveTo>
                  <a:lnTo>
                    <a:pt x="588" y="14"/>
                  </a:lnTo>
                  <a:lnTo>
                    <a:pt x="603" y="12"/>
                  </a:lnTo>
                  <a:lnTo>
                    <a:pt x="618" y="10"/>
                  </a:lnTo>
                  <a:lnTo>
                    <a:pt x="633" y="9"/>
                  </a:lnTo>
                  <a:lnTo>
                    <a:pt x="647" y="7"/>
                  </a:lnTo>
                  <a:lnTo>
                    <a:pt x="662" y="5"/>
                  </a:lnTo>
                  <a:lnTo>
                    <a:pt x="677" y="4"/>
                  </a:lnTo>
                  <a:lnTo>
                    <a:pt x="692" y="3"/>
                  </a:lnTo>
                  <a:lnTo>
                    <a:pt x="707" y="2"/>
                  </a:lnTo>
                  <a:lnTo>
                    <a:pt x="722" y="2"/>
                  </a:lnTo>
                  <a:lnTo>
                    <a:pt x="737" y="2"/>
                  </a:lnTo>
                  <a:lnTo>
                    <a:pt x="751" y="3"/>
                  </a:lnTo>
                  <a:lnTo>
                    <a:pt x="766" y="5"/>
                  </a:lnTo>
                  <a:lnTo>
                    <a:pt x="780" y="8"/>
                  </a:lnTo>
                  <a:lnTo>
                    <a:pt x="794" y="12"/>
                  </a:lnTo>
                  <a:lnTo>
                    <a:pt x="807" y="17"/>
                  </a:lnTo>
                  <a:lnTo>
                    <a:pt x="827" y="27"/>
                  </a:lnTo>
                  <a:lnTo>
                    <a:pt x="847" y="39"/>
                  </a:lnTo>
                  <a:lnTo>
                    <a:pt x="865" y="53"/>
                  </a:lnTo>
                  <a:lnTo>
                    <a:pt x="882" y="68"/>
                  </a:lnTo>
                  <a:lnTo>
                    <a:pt x="900" y="84"/>
                  </a:lnTo>
                  <a:lnTo>
                    <a:pt x="916" y="101"/>
                  </a:lnTo>
                  <a:lnTo>
                    <a:pt x="932" y="120"/>
                  </a:lnTo>
                  <a:lnTo>
                    <a:pt x="948" y="137"/>
                  </a:lnTo>
                  <a:lnTo>
                    <a:pt x="964" y="154"/>
                  </a:lnTo>
                  <a:lnTo>
                    <a:pt x="981" y="170"/>
                  </a:lnTo>
                  <a:lnTo>
                    <a:pt x="1000" y="186"/>
                  </a:lnTo>
                  <a:lnTo>
                    <a:pt x="1018" y="201"/>
                  </a:lnTo>
                  <a:lnTo>
                    <a:pt x="1037" y="217"/>
                  </a:lnTo>
                  <a:lnTo>
                    <a:pt x="1054" y="235"/>
                  </a:lnTo>
                  <a:lnTo>
                    <a:pt x="1070" y="252"/>
                  </a:lnTo>
                  <a:lnTo>
                    <a:pt x="1084" y="270"/>
                  </a:lnTo>
                  <a:lnTo>
                    <a:pt x="1094" y="288"/>
                  </a:lnTo>
                  <a:lnTo>
                    <a:pt x="1105" y="306"/>
                  </a:lnTo>
                  <a:lnTo>
                    <a:pt x="1113" y="325"/>
                  </a:lnTo>
                  <a:lnTo>
                    <a:pt x="1121" y="344"/>
                  </a:lnTo>
                  <a:lnTo>
                    <a:pt x="1129" y="364"/>
                  </a:lnTo>
                  <a:lnTo>
                    <a:pt x="1136" y="383"/>
                  </a:lnTo>
                  <a:lnTo>
                    <a:pt x="1142" y="403"/>
                  </a:lnTo>
                  <a:lnTo>
                    <a:pt x="1148" y="423"/>
                  </a:lnTo>
                  <a:lnTo>
                    <a:pt x="1157" y="449"/>
                  </a:lnTo>
                  <a:lnTo>
                    <a:pt x="1165" y="476"/>
                  </a:lnTo>
                  <a:lnTo>
                    <a:pt x="1170" y="503"/>
                  </a:lnTo>
                  <a:lnTo>
                    <a:pt x="1175" y="532"/>
                  </a:lnTo>
                  <a:lnTo>
                    <a:pt x="1177" y="560"/>
                  </a:lnTo>
                  <a:lnTo>
                    <a:pt x="1178" y="590"/>
                  </a:lnTo>
                  <a:lnTo>
                    <a:pt x="1177" y="618"/>
                  </a:lnTo>
                  <a:lnTo>
                    <a:pt x="1173" y="648"/>
                  </a:lnTo>
                  <a:lnTo>
                    <a:pt x="1185" y="654"/>
                  </a:lnTo>
                  <a:lnTo>
                    <a:pt x="1199" y="660"/>
                  </a:lnTo>
                  <a:lnTo>
                    <a:pt x="1214" y="666"/>
                  </a:lnTo>
                  <a:lnTo>
                    <a:pt x="1228" y="673"/>
                  </a:lnTo>
                  <a:lnTo>
                    <a:pt x="1241" y="681"/>
                  </a:lnTo>
                  <a:lnTo>
                    <a:pt x="1251" y="691"/>
                  </a:lnTo>
                  <a:lnTo>
                    <a:pt x="1259" y="704"/>
                  </a:lnTo>
                  <a:lnTo>
                    <a:pt x="1263" y="721"/>
                  </a:lnTo>
                  <a:lnTo>
                    <a:pt x="1261" y="769"/>
                  </a:lnTo>
                  <a:lnTo>
                    <a:pt x="1253" y="815"/>
                  </a:lnTo>
                  <a:lnTo>
                    <a:pt x="1246" y="860"/>
                  </a:lnTo>
                  <a:lnTo>
                    <a:pt x="1249" y="906"/>
                  </a:lnTo>
                  <a:lnTo>
                    <a:pt x="1252" y="918"/>
                  </a:lnTo>
                  <a:lnTo>
                    <a:pt x="1258" y="928"/>
                  </a:lnTo>
                  <a:lnTo>
                    <a:pt x="1264" y="939"/>
                  </a:lnTo>
                  <a:lnTo>
                    <a:pt x="1271" y="949"/>
                  </a:lnTo>
                  <a:lnTo>
                    <a:pt x="1275" y="959"/>
                  </a:lnTo>
                  <a:lnTo>
                    <a:pt x="1279" y="971"/>
                  </a:lnTo>
                  <a:lnTo>
                    <a:pt x="1280" y="982"/>
                  </a:lnTo>
                  <a:lnTo>
                    <a:pt x="1278" y="994"/>
                  </a:lnTo>
                  <a:lnTo>
                    <a:pt x="1274" y="1002"/>
                  </a:lnTo>
                  <a:lnTo>
                    <a:pt x="1269" y="1010"/>
                  </a:lnTo>
                  <a:lnTo>
                    <a:pt x="1264" y="1018"/>
                  </a:lnTo>
                  <a:lnTo>
                    <a:pt x="1258" y="1026"/>
                  </a:lnTo>
                  <a:lnTo>
                    <a:pt x="1251" y="1033"/>
                  </a:lnTo>
                  <a:lnTo>
                    <a:pt x="1243" y="1040"/>
                  </a:lnTo>
                  <a:lnTo>
                    <a:pt x="1236" y="1047"/>
                  </a:lnTo>
                  <a:lnTo>
                    <a:pt x="1228" y="1053"/>
                  </a:lnTo>
                  <a:lnTo>
                    <a:pt x="1246" y="1083"/>
                  </a:lnTo>
                  <a:lnTo>
                    <a:pt x="1265" y="1114"/>
                  </a:lnTo>
                  <a:lnTo>
                    <a:pt x="1283" y="1145"/>
                  </a:lnTo>
                  <a:lnTo>
                    <a:pt x="1302" y="1175"/>
                  </a:lnTo>
                  <a:lnTo>
                    <a:pt x="1320" y="1206"/>
                  </a:lnTo>
                  <a:lnTo>
                    <a:pt x="1340" y="1236"/>
                  </a:lnTo>
                  <a:lnTo>
                    <a:pt x="1360" y="1265"/>
                  </a:lnTo>
                  <a:lnTo>
                    <a:pt x="1382" y="1294"/>
                  </a:lnTo>
                  <a:lnTo>
                    <a:pt x="1392" y="1303"/>
                  </a:lnTo>
                  <a:lnTo>
                    <a:pt x="1402" y="1310"/>
                  </a:lnTo>
                  <a:lnTo>
                    <a:pt x="1414" y="1313"/>
                  </a:lnTo>
                  <a:lnTo>
                    <a:pt x="1425" y="1315"/>
                  </a:lnTo>
                  <a:lnTo>
                    <a:pt x="1439" y="1318"/>
                  </a:lnTo>
                  <a:lnTo>
                    <a:pt x="1452" y="1318"/>
                  </a:lnTo>
                  <a:lnTo>
                    <a:pt x="1465" y="1318"/>
                  </a:lnTo>
                  <a:lnTo>
                    <a:pt x="1478" y="1318"/>
                  </a:lnTo>
                  <a:lnTo>
                    <a:pt x="1546" y="1312"/>
                  </a:lnTo>
                  <a:lnTo>
                    <a:pt x="1546" y="1359"/>
                  </a:lnTo>
                  <a:lnTo>
                    <a:pt x="1481" y="1366"/>
                  </a:lnTo>
                  <a:lnTo>
                    <a:pt x="1471" y="1397"/>
                  </a:lnTo>
                  <a:lnTo>
                    <a:pt x="1462" y="1430"/>
                  </a:lnTo>
                  <a:lnTo>
                    <a:pt x="1453" y="1462"/>
                  </a:lnTo>
                  <a:lnTo>
                    <a:pt x="1447" y="1495"/>
                  </a:lnTo>
                  <a:lnTo>
                    <a:pt x="1441" y="1529"/>
                  </a:lnTo>
                  <a:lnTo>
                    <a:pt x="1438" y="1563"/>
                  </a:lnTo>
                  <a:lnTo>
                    <a:pt x="1438" y="1598"/>
                  </a:lnTo>
                  <a:lnTo>
                    <a:pt x="1439" y="1633"/>
                  </a:lnTo>
                  <a:lnTo>
                    <a:pt x="1441" y="1648"/>
                  </a:lnTo>
                  <a:lnTo>
                    <a:pt x="1445" y="1663"/>
                  </a:lnTo>
                  <a:lnTo>
                    <a:pt x="1447" y="1678"/>
                  </a:lnTo>
                  <a:lnTo>
                    <a:pt x="1447" y="1693"/>
                  </a:lnTo>
                  <a:lnTo>
                    <a:pt x="1432" y="1691"/>
                  </a:lnTo>
                  <a:lnTo>
                    <a:pt x="1416" y="1689"/>
                  </a:lnTo>
                  <a:lnTo>
                    <a:pt x="1401" y="1686"/>
                  </a:lnTo>
                  <a:lnTo>
                    <a:pt x="1385" y="1685"/>
                  </a:lnTo>
                  <a:lnTo>
                    <a:pt x="1369" y="1683"/>
                  </a:lnTo>
                  <a:lnTo>
                    <a:pt x="1354" y="1682"/>
                  </a:lnTo>
                  <a:lnTo>
                    <a:pt x="1337" y="1681"/>
                  </a:lnTo>
                  <a:lnTo>
                    <a:pt x="1321" y="1681"/>
                  </a:lnTo>
                  <a:lnTo>
                    <a:pt x="1305" y="1680"/>
                  </a:lnTo>
                  <a:lnTo>
                    <a:pt x="1289" y="1680"/>
                  </a:lnTo>
                  <a:lnTo>
                    <a:pt x="1273" y="1680"/>
                  </a:lnTo>
                  <a:lnTo>
                    <a:pt x="1257" y="1680"/>
                  </a:lnTo>
                  <a:lnTo>
                    <a:pt x="1241" y="1680"/>
                  </a:lnTo>
                  <a:lnTo>
                    <a:pt x="1225" y="1681"/>
                  </a:lnTo>
                  <a:lnTo>
                    <a:pt x="1208" y="1681"/>
                  </a:lnTo>
                  <a:lnTo>
                    <a:pt x="1192" y="1682"/>
                  </a:lnTo>
                  <a:lnTo>
                    <a:pt x="1169" y="1684"/>
                  </a:lnTo>
                  <a:lnTo>
                    <a:pt x="1147" y="1685"/>
                  </a:lnTo>
                  <a:lnTo>
                    <a:pt x="1125" y="1688"/>
                  </a:lnTo>
                  <a:lnTo>
                    <a:pt x="1104" y="1689"/>
                  </a:lnTo>
                  <a:lnTo>
                    <a:pt x="1082" y="1691"/>
                  </a:lnTo>
                  <a:lnTo>
                    <a:pt x="1060" y="1692"/>
                  </a:lnTo>
                  <a:lnTo>
                    <a:pt x="1038" y="1695"/>
                  </a:lnTo>
                  <a:lnTo>
                    <a:pt x="1016" y="1696"/>
                  </a:lnTo>
                  <a:lnTo>
                    <a:pt x="1018" y="1708"/>
                  </a:lnTo>
                  <a:lnTo>
                    <a:pt x="1022" y="1721"/>
                  </a:lnTo>
                  <a:lnTo>
                    <a:pt x="1025" y="1733"/>
                  </a:lnTo>
                  <a:lnTo>
                    <a:pt x="1029" y="1745"/>
                  </a:lnTo>
                  <a:lnTo>
                    <a:pt x="1033" y="1758"/>
                  </a:lnTo>
                  <a:lnTo>
                    <a:pt x="1039" y="1768"/>
                  </a:lnTo>
                  <a:lnTo>
                    <a:pt x="1047" y="1780"/>
                  </a:lnTo>
                  <a:lnTo>
                    <a:pt x="1057" y="1789"/>
                  </a:lnTo>
                  <a:lnTo>
                    <a:pt x="1076" y="1804"/>
                  </a:lnTo>
                  <a:lnTo>
                    <a:pt x="1094" y="1818"/>
                  </a:lnTo>
                  <a:lnTo>
                    <a:pt x="1114" y="1832"/>
                  </a:lnTo>
                  <a:lnTo>
                    <a:pt x="1133" y="1845"/>
                  </a:lnTo>
                  <a:lnTo>
                    <a:pt x="1152" y="1859"/>
                  </a:lnTo>
                  <a:lnTo>
                    <a:pt x="1170" y="1874"/>
                  </a:lnTo>
                  <a:lnTo>
                    <a:pt x="1186" y="1890"/>
                  </a:lnTo>
                  <a:lnTo>
                    <a:pt x="1201" y="1908"/>
                  </a:lnTo>
                  <a:lnTo>
                    <a:pt x="1212" y="1927"/>
                  </a:lnTo>
                  <a:lnTo>
                    <a:pt x="1215" y="1949"/>
                  </a:lnTo>
                  <a:lnTo>
                    <a:pt x="1215" y="1971"/>
                  </a:lnTo>
                  <a:lnTo>
                    <a:pt x="1212" y="1995"/>
                  </a:lnTo>
                  <a:lnTo>
                    <a:pt x="1207" y="2019"/>
                  </a:lnTo>
                  <a:lnTo>
                    <a:pt x="1203" y="2044"/>
                  </a:lnTo>
                  <a:lnTo>
                    <a:pt x="1199" y="2068"/>
                  </a:lnTo>
                  <a:lnTo>
                    <a:pt x="1199" y="2091"/>
                  </a:lnTo>
                  <a:lnTo>
                    <a:pt x="933" y="2091"/>
                  </a:lnTo>
                  <a:lnTo>
                    <a:pt x="930" y="2025"/>
                  </a:lnTo>
                  <a:lnTo>
                    <a:pt x="926" y="1960"/>
                  </a:lnTo>
                  <a:lnTo>
                    <a:pt x="924" y="1894"/>
                  </a:lnTo>
                  <a:lnTo>
                    <a:pt x="921" y="1829"/>
                  </a:lnTo>
                  <a:lnTo>
                    <a:pt x="920" y="1820"/>
                  </a:lnTo>
                  <a:lnTo>
                    <a:pt x="918" y="1812"/>
                  </a:lnTo>
                  <a:lnTo>
                    <a:pt x="913" y="1804"/>
                  </a:lnTo>
                  <a:lnTo>
                    <a:pt x="909" y="1797"/>
                  </a:lnTo>
                  <a:lnTo>
                    <a:pt x="903" y="1789"/>
                  </a:lnTo>
                  <a:lnTo>
                    <a:pt x="896" y="1782"/>
                  </a:lnTo>
                  <a:lnTo>
                    <a:pt x="889" y="1775"/>
                  </a:lnTo>
                  <a:lnTo>
                    <a:pt x="883" y="1768"/>
                  </a:lnTo>
                  <a:lnTo>
                    <a:pt x="867" y="1798"/>
                  </a:lnTo>
                  <a:lnTo>
                    <a:pt x="852" y="1829"/>
                  </a:lnTo>
                  <a:lnTo>
                    <a:pt x="837" y="1859"/>
                  </a:lnTo>
                  <a:lnTo>
                    <a:pt x="822" y="1890"/>
                  </a:lnTo>
                  <a:lnTo>
                    <a:pt x="809" y="1922"/>
                  </a:lnTo>
                  <a:lnTo>
                    <a:pt x="794" y="1953"/>
                  </a:lnTo>
                  <a:lnTo>
                    <a:pt x="780" y="1984"/>
                  </a:lnTo>
                  <a:lnTo>
                    <a:pt x="766" y="2015"/>
                  </a:lnTo>
                  <a:lnTo>
                    <a:pt x="758" y="1989"/>
                  </a:lnTo>
                  <a:lnTo>
                    <a:pt x="750" y="1964"/>
                  </a:lnTo>
                  <a:lnTo>
                    <a:pt x="742" y="1940"/>
                  </a:lnTo>
                  <a:lnTo>
                    <a:pt x="732" y="1915"/>
                  </a:lnTo>
                  <a:lnTo>
                    <a:pt x="722" y="1892"/>
                  </a:lnTo>
                  <a:lnTo>
                    <a:pt x="711" y="1867"/>
                  </a:lnTo>
                  <a:lnTo>
                    <a:pt x="697" y="1844"/>
                  </a:lnTo>
                  <a:lnTo>
                    <a:pt x="682" y="1822"/>
                  </a:lnTo>
                  <a:lnTo>
                    <a:pt x="667" y="1829"/>
                  </a:lnTo>
                  <a:lnTo>
                    <a:pt x="653" y="1837"/>
                  </a:lnTo>
                  <a:lnTo>
                    <a:pt x="638" y="1845"/>
                  </a:lnTo>
                  <a:lnTo>
                    <a:pt x="623" y="1854"/>
                  </a:lnTo>
                  <a:lnTo>
                    <a:pt x="609" y="1862"/>
                  </a:lnTo>
                  <a:lnTo>
                    <a:pt x="594" y="1871"/>
                  </a:lnTo>
                  <a:lnTo>
                    <a:pt x="580" y="1880"/>
                  </a:lnTo>
                  <a:lnTo>
                    <a:pt x="567" y="1890"/>
                  </a:lnTo>
                  <a:lnTo>
                    <a:pt x="553" y="1901"/>
                  </a:lnTo>
                  <a:lnTo>
                    <a:pt x="539" y="1911"/>
                  </a:lnTo>
                  <a:lnTo>
                    <a:pt x="525" y="1922"/>
                  </a:lnTo>
                  <a:lnTo>
                    <a:pt x="511" y="1933"/>
                  </a:lnTo>
                  <a:lnTo>
                    <a:pt x="499" y="1945"/>
                  </a:lnTo>
                  <a:lnTo>
                    <a:pt x="486" y="1956"/>
                  </a:lnTo>
                  <a:lnTo>
                    <a:pt x="473" y="1968"/>
                  </a:lnTo>
                  <a:lnTo>
                    <a:pt x="462" y="1980"/>
                  </a:lnTo>
                  <a:lnTo>
                    <a:pt x="450" y="1994"/>
                  </a:lnTo>
                  <a:lnTo>
                    <a:pt x="440" y="2010"/>
                  </a:lnTo>
                  <a:lnTo>
                    <a:pt x="429" y="2026"/>
                  </a:lnTo>
                  <a:lnTo>
                    <a:pt x="418" y="2042"/>
                  </a:lnTo>
                  <a:lnTo>
                    <a:pt x="406" y="2059"/>
                  </a:lnTo>
                  <a:lnTo>
                    <a:pt x="394" y="2071"/>
                  </a:lnTo>
                  <a:lnTo>
                    <a:pt x="379" y="2083"/>
                  </a:lnTo>
                  <a:lnTo>
                    <a:pt x="361" y="2091"/>
                  </a:lnTo>
                  <a:lnTo>
                    <a:pt x="308" y="2091"/>
                  </a:lnTo>
                  <a:lnTo>
                    <a:pt x="331" y="2069"/>
                  </a:lnTo>
                  <a:lnTo>
                    <a:pt x="351" y="2045"/>
                  </a:lnTo>
                  <a:lnTo>
                    <a:pt x="368" y="2019"/>
                  </a:lnTo>
                  <a:lnTo>
                    <a:pt x="384" y="1994"/>
                  </a:lnTo>
                  <a:lnTo>
                    <a:pt x="399" y="1969"/>
                  </a:lnTo>
                  <a:lnTo>
                    <a:pt x="417" y="1943"/>
                  </a:lnTo>
                  <a:lnTo>
                    <a:pt x="437" y="1920"/>
                  </a:lnTo>
                  <a:lnTo>
                    <a:pt x="461" y="1898"/>
                  </a:lnTo>
                  <a:lnTo>
                    <a:pt x="472" y="1889"/>
                  </a:lnTo>
                  <a:lnTo>
                    <a:pt x="485" y="1879"/>
                  </a:lnTo>
                  <a:lnTo>
                    <a:pt x="496" y="1870"/>
                  </a:lnTo>
                  <a:lnTo>
                    <a:pt x="509" y="1859"/>
                  </a:lnTo>
                  <a:lnTo>
                    <a:pt x="520" y="1849"/>
                  </a:lnTo>
                  <a:lnTo>
                    <a:pt x="532" y="1840"/>
                  </a:lnTo>
                  <a:lnTo>
                    <a:pt x="543" y="1828"/>
                  </a:lnTo>
                  <a:lnTo>
                    <a:pt x="556" y="1818"/>
                  </a:lnTo>
                  <a:lnTo>
                    <a:pt x="568" y="1807"/>
                  </a:lnTo>
                  <a:lnTo>
                    <a:pt x="579" y="1797"/>
                  </a:lnTo>
                  <a:lnTo>
                    <a:pt x="591" y="1787"/>
                  </a:lnTo>
                  <a:lnTo>
                    <a:pt x="602" y="1776"/>
                  </a:lnTo>
                  <a:lnTo>
                    <a:pt x="614" y="1765"/>
                  </a:lnTo>
                  <a:lnTo>
                    <a:pt x="625" y="1754"/>
                  </a:lnTo>
                  <a:lnTo>
                    <a:pt x="637" y="1744"/>
                  </a:lnTo>
                  <a:lnTo>
                    <a:pt x="648" y="1734"/>
                  </a:lnTo>
                  <a:lnTo>
                    <a:pt x="640" y="1716"/>
                  </a:lnTo>
                  <a:lnTo>
                    <a:pt x="636" y="1699"/>
                  </a:lnTo>
                  <a:lnTo>
                    <a:pt x="632" y="1681"/>
                  </a:lnTo>
                  <a:lnTo>
                    <a:pt x="631" y="1661"/>
                  </a:lnTo>
                  <a:lnTo>
                    <a:pt x="630" y="1643"/>
                  </a:lnTo>
                  <a:lnTo>
                    <a:pt x="626" y="1625"/>
                  </a:lnTo>
                  <a:lnTo>
                    <a:pt x="620" y="1609"/>
                  </a:lnTo>
                  <a:lnTo>
                    <a:pt x="609" y="1594"/>
                  </a:lnTo>
                  <a:lnTo>
                    <a:pt x="601" y="1586"/>
                  </a:lnTo>
                  <a:lnTo>
                    <a:pt x="593" y="1579"/>
                  </a:lnTo>
                  <a:lnTo>
                    <a:pt x="584" y="1571"/>
                  </a:lnTo>
                  <a:lnTo>
                    <a:pt x="575" y="1564"/>
                  </a:lnTo>
                  <a:lnTo>
                    <a:pt x="567" y="1556"/>
                  </a:lnTo>
                  <a:lnTo>
                    <a:pt x="557" y="1549"/>
                  </a:lnTo>
                  <a:lnTo>
                    <a:pt x="548" y="1542"/>
                  </a:lnTo>
                  <a:lnTo>
                    <a:pt x="540" y="1536"/>
                  </a:lnTo>
                  <a:lnTo>
                    <a:pt x="527" y="1525"/>
                  </a:lnTo>
                  <a:lnTo>
                    <a:pt x="514" y="1515"/>
                  </a:lnTo>
                  <a:lnTo>
                    <a:pt x="500" y="1504"/>
                  </a:lnTo>
                  <a:lnTo>
                    <a:pt x="486" y="1494"/>
                  </a:lnTo>
                  <a:lnTo>
                    <a:pt x="472" y="1484"/>
                  </a:lnTo>
                  <a:lnTo>
                    <a:pt x="458" y="1473"/>
                  </a:lnTo>
                  <a:lnTo>
                    <a:pt x="446" y="1463"/>
                  </a:lnTo>
                  <a:lnTo>
                    <a:pt x="432" y="1451"/>
                  </a:lnTo>
                  <a:lnTo>
                    <a:pt x="419" y="1440"/>
                  </a:lnTo>
                  <a:lnTo>
                    <a:pt x="408" y="1428"/>
                  </a:lnTo>
                  <a:lnTo>
                    <a:pt x="396" y="1416"/>
                  </a:lnTo>
                  <a:lnTo>
                    <a:pt x="386" y="1402"/>
                  </a:lnTo>
                  <a:lnTo>
                    <a:pt x="376" y="1389"/>
                  </a:lnTo>
                  <a:lnTo>
                    <a:pt x="367" y="1374"/>
                  </a:lnTo>
                  <a:lnTo>
                    <a:pt x="360" y="1359"/>
                  </a:lnTo>
                  <a:lnTo>
                    <a:pt x="355" y="1343"/>
                  </a:lnTo>
                  <a:lnTo>
                    <a:pt x="351" y="1333"/>
                  </a:lnTo>
                  <a:lnTo>
                    <a:pt x="349" y="1322"/>
                  </a:lnTo>
                  <a:lnTo>
                    <a:pt x="346" y="1312"/>
                  </a:lnTo>
                  <a:lnTo>
                    <a:pt x="343" y="1300"/>
                  </a:lnTo>
                  <a:lnTo>
                    <a:pt x="338" y="1291"/>
                  </a:lnTo>
                  <a:lnTo>
                    <a:pt x="333" y="1282"/>
                  </a:lnTo>
                  <a:lnTo>
                    <a:pt x="325" y="1275"/>
                  </a:lnTo>
                  <a:lnTo>
                    <a:pt x="314" y="1269"/>
                  </a:lnTo>
                  <a:lnTo>
                    <a:pt x="304" y="1266"/>
                  </a:lnTo>
                  <a:lnTo>
                    <a:pt x="293" y="1264"/>
                  </a:lnTo>
                  <a:lnTo>
                    <a:pt x="283" y="1260"/>
                  </a:lnTo>
                  <a:lnTo>
                    <a:pt x="274" y="1257"/>
                  </a:lnTo>
                  <a:lnTo>
                    <a:pt x="263" y="1253"/>
                  </a:lnTo>
                  <a:lnTo>
                    <a:pt x="255" y="1247"/>
                  </a:lnTo>
                  <a:lnTo>
                    <a:pt x="248" y="1241"/>
                  </a:lnTo>
                  <a:lnTo>
                    <a:pt x="243" y="1231"/>
                  </a:lnTo>
                  <a:lnTo>
                    <a:pt x="236" y="1204"/>
                  </a:lnTo>
                  <a:lnTo>
                    <a:pt x="231" y="1176"/>
                  </a:lnTo>
                  <a:lnTo>
                    <a:pt x="224" y="1148"/>
                  </a:lnTo>
                  <a:lnTo>
                    <a:pt x="209" y="1124"/>
                  </a:lnTo>
                  <a:lnTo>
                    <a:pt x="195" y="1110"/>
                  </a:lnTo>
                  <a:lnTo>
                    <a:pt x="182" y="1097"/>
                  </a:lnTo>
                  <a:lnTo>
                    <a:pt x="168" y="1083"/>
                  </a:lnTo>
                  <a:lnTo>
                    <a:pt x="156" y="1067"/>
                  </a:lnTo>
                  <a:lnTo>
                    <a:pt x="147" y="1052"/>
                  </a:lnTo>
                  <a:lnTo>
                    <a:pt x="140" y="1034"/>
                  </a:lnTo>
                  <a:lnTo>
                    <a:pt x="138" y="1016"/>
                  </a:lnTo>
                  <a:lnTo>
                    <a:pt x="140" y="996"/>
                  </a:lnTo>
                  <a:lnTo>
                    <a:pt x="146" y="982"/>
                  </a:lnTo>
                  <a:lnTo>
                    <a:pt x="153" y="970"/>
                  </a:lnTo>
                  <a:lnTo>
                    <a:pt x="157" y="957"/>
                  </a:lnTo>
                  <a:lnTo>
                    <a:pt x="154" y="943"/>
                  </a:lnTo>
                  <a:lnTo>
                    <a:pt x="141" y="924"/>
                  </a:lnTo>
                  <a:lnTo>
                    <a:pt x="126" y="904"/>
                  </a:lnTo>
                  <a:lnTo>
                    <a:pt x="113" y="885"/>
                  </a:lnTo>
                  <a:lnTo>
                    <a:pt x="98" y="865"/>
                  </a:lnTo>
                  <a:lnTo>
                    <a:pt x="84" y="845"/>
                  </a:lnTo>
                  <a:lnTo>
                    <a:pt x="71" y="826"/>
                  </a:lnTo>
                  <a:lnTo>
                    <a:pt x="61" y="805"/>
                  </a:lnTo>
                  <a:lnTo>
                    <a:pt x="51" y="783"/>
                  </a:lnTo>
                  <a:lnTo>
                    <a:pt x="42" y="756"/>
                  </a:lnTo>
                  <a:lnTo>
                    <a:pt x="33" y="728"/>
                  </a:lnTo>
                  <a:lnTo>
                    <a:pt x="24" y="699"/>
                  </a:lnTo>
                  <a:lnTo>
                    <a:pt x="17" y="670"/>
                  </a:lnTo>
                  <a:lnTo>
                    <a:pt x="10" y="641"/>
                  </a:lnTo>
                  <a:lnTo>
                    <a:pt x="4" y="611"/>
                  </a:lnTo>
                  <a:lnTo>
                    <a:pt x="1" y="580"/>
                  </a:lnTo>
                  <a:lnTo>
                    <a:pt x="0" y="549"/>
                  </a:lnTo>
                  <a:lnTo>
                    <a:pt x="3" y="518"/>
                  </a:lnTo>
                  <a:lnTo>
                    <a:pt x="13" y="489"/>
                  </a:lnTo>
                  <a:lnTo>
                    <a:pt x="26" y="462"/>
                  </a:lnTo>
                  <a:lnTo>
                    <a:pt x="40" y="434"/>
                  </a:lnTo>
                  <a:lnTo>
                    <a:pt x="51" y="406"/>
                  </a:lnTo>
                  <a:lnTo>
                    <a:pt x="58" y="378"/>
                  </a:lnTo>
                  <a:lnTo>
                    <a:pt x="58" y="348"/>
                  </a:lnTo>
                  <a:lnTo>
                    <a:pt x="48" y="315"/>
                  </a:lnTo>
                  <a:lnTo>
                    <a:pt x="40" y="290"/>
                  </a:lnTo>
                  <a:lnTo>
                    <a:pt x="39" y="266"/>
                  </a:lnTo>
                  <a:lnTo>
                    <a:pt x="43" y="243"/>
                  </a:lnTo>
                  <a:lnTo>
                    <a:pt x="53" y="221"/>
                  </a:lnTo>
                  <a:lnTo>
                    <a:pt x="64" y="199"/>
                  </a:lnTo>
                  <a:lnTo>
                    <a:pt x="78" y="178"/>
                  </a:lnTo>
                  <a:lnTo>
                    <a:pt x="93" y="159"/>
                  </a:lnTo>
                  <a:lnTo>
                    <a:pt x="108" y="140"/>
                  </a:lnTo>
                  <a:lnTo>
                    <a:pt x="125" y="118"/>
                  </a:lnTo>
                  <a:lnTo>
                    <a:pt x="145" y="99"/>
                  </a:lnTo>
                  <a:lnTo>
                    <a:pt x="164" y="81"/>
                  </a:lnTo>
                  <a:lnTo>
                    <a:pt x="185" y="67"/>
                  </a:lnTo>
                  <a:lnTo>
                    <a:pt x="208" y="53"/>
                  </a:lnTo>
                  <a:lnTo>
                    <a:pt x="230" y="41"/>
                  </a:lnTo>
                  <a:lnTo>
                    <a:pt x="254" y="31"/>
                  </a:lnTo>
                  <a:lnTo>
                    <a:pt x="278" y="23"/>
                  </a:lnTo>
                  <a:lnTo>
                    <a:pt x="304" y="16"/>
                  </a:lnTo>
                  <a:lnTo>
                    <a:pt x="330" y="10"/>
                  </a:lnTo>
                  <a:lnTo>
                    <a:pt x="357" y="5"/>
                  </a:lnTo>
                  <a:lnTo>
                    <a:pt x="383" y="3"/>
                  </a:lnTo>
                  <a:lnTo>
                    <a:pt x="411" y="1"/>
                  </a:lnTo>
                  <a:lnTo>
                    <a:pt x="439" y="0"/>
                  </a:lnTo>
                  <a:lnTo>
                    <a:pt x="466" y="0"/>
                  </a:lnTo>
                  <a:lnTo>
                    <a:pt x="494" y="1"/>
                  </a:lnTo>
                  <a:lnTo>
                    <a:pt x="504" y="2"/>
                  </a:lnTo>
                  <a:lnTo>
                    <a:pt x="515" y="4"/>
                  </a:lnTo>
                  <a:lnTo>
                    <a:pt x="525" y="7"/>
                  </a:lnTo>
                  <a:lnTo>
                    <a:pt x="534" y="9"/>
                  </a:lnTo>
                  <a:lnTo>
                    <a:pt x="543" y="11"/>
                  </a:lnTo>
                  <a:lnTo>
                    <a:pt x="554" y="14"/>
                  </a:lnTo>
                  <a:lnTo>
                    <a:pt x="564" y="15"/>
                  </a:lnTo>
                  <a:lnTo>
                    <a:pt x="57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Freeform 13"/>
            <p:cNvSpPr>
              <a:spLocks/>
            </p:cNvSpPr>
            <p:nvPr/>
          </p:nvSpPr>
          <p:spPr bwMode="auto">
            <a:xfrm>
              <a:off x="1609" y="2291"/>
              <a:ext cx="608" cy="689"/>
            </a:xfrm>
            <a:custGeom>
              <a:avLst/>
              <a:gdLst>
                <a:gd name="T0" fmla="*/ 693 w 1216"/>
                <a:gd name="T1" fmla="*/ 114 h 1379"/>
                <a:gd name="T2" fmla="*/ 729 w 1216"/>
                <a:gd name="T3" fmla="*/ 217 h 1379"/>
                <a:gd name="T4" fmla="*/ 775 w 1216"/>
                <a:gd name="T5" fmla="*/ 278 h 1379"/>
                <a:gd name="T6" fmla="*/ 799 w 1216"/>
                <a:gd name="T7" fmla="*/ 368 h 1379"/>
                <a:gd name="T8" fmla="*/ 878 w 1216"/>
                <a:gd name="T9" fmla="*/ 454 h 1379"/>
                <a:gd name="T10" fmla="*/ 901 w 1216"/>
                <a:gd name="T11" fmla="*/ 558 h 1379"/>
                <a:gd name="T12" fmla="*/ 954 w 1216"/>
                <a:gd name="T13" fmla="*/ 610 h 1379"/>
                <a:gd name="T14" fmla="*/ 996 w 1216"/>
                <a:gd name="T15" fmla="*/ 559 h 1379"/>
                <a:gd name="T16" fmla="*/ 1030 w 1216"/>
                <a:gd name="T17" fmla="*/ 490 h 1379"/>
                <a:gd name="T18" fmla="*/ 1073 w 1216"/>
                <a:gd name="T19" fmla="*/ 501 h 1379"/>
                <a:gd name="T20" fmla="*/ 1074 w 1216"/>
                <a:gd name="T21" fmla="*/ 620 h 1379"/>
                <a:gd name="T22" fmla="*/ 1088 w 1216"/>
                <a:gd name="T23" fmla="*/ 736 h 1379"/>
                <a:gd name="T24" fmla="*/ 1065 w 1216"/>
                <a:gd name="T25" fmla="*/ 799 h 1379"/>
                <a:gd name="T26" fmla="*/ 1009 w 1216"/>
                <a:gd name="T27" fmla="*/ 793 h 1379"/>
                <a:gd name="T28" fmla="*/ 1080 w 1216"/>
                <a:gd name="T29" fmla="*/ 894 h 1379"/>
                <a:gd name="T30" fmla="*/ 1140 w 1216"/>
                <a:gd name="T31" fmla="*/ 1001 h 1379"/>
                <a:gd name="T32" fmla="*/ 1202 w 1216"/>
                <a:gd name="T33" fmla="*/ 1109 h 1379"/>
                <a:gd name="T34" fmla="*/ 1156 w 1216"/>
                <a:gd name="T35" fmla="*/ 1187 h 1379"/>
                <a:gd name="T36" fmla="*/ 1079 w 1216"/>
                <a:gd name="T37" fmla="*/ 1262 h 1379"/>
                <a:gd name="T38" fmla="*/ 995 w 1216"/>
                <a:gd name="T39" fmla="*/ 1318 h 1379"/>
                <a:gd name="T40" fmla="*/ 974 w 1216"/>
                <a:gd name="T41" fmla="*/ 1219 h 1379"/>
                <a:gd name="T42" fmla="*/ 1024 w 1216"/>
                <a:gd name="T43" fmla="*/ 1044 h 1379"/>
                <a:gd name="T44" fmla="*/ 990 w 1216"/>
                <a:gd name="T45" fmla="*/ 932 h 1379"/>
                <a:gd name="T46" fmla="*/ 976 w 1216"/>
                <a:gd name="T47" fmla="*/ 1097 h 1379"/>
                <a:gd name="T48" fmla="*/ 920 w 1216"/>
                <a:gd name="T49" fmla="*/ 1167 h 1379"/>
                <a:gd name="T50" fmla="*/ 879 w 1216"/>
                <a:gd name="T51" fmla="*/ 1247 h 1379"/>
                <a:gd name="T52" fmla="*/ 802 w 1216"/>
                <a:gd name="T53" fmla="*/ 1288 h 1379"/>
                <a:gd name="T54" fmla="*/ 711 w 1216"/>
                <a:gd name="T55" fmla="*/ 1310 h 1379"/>
                <a:gd name="T56" fmla="*/ 624 w 1216"/>
                <a:gd name="T57" fmla="*/ 1342 h 1379"/>
                <a:gd name="T58" fmla="*/ 537 w 1216"/>
                <a:gd name="T59" fmla="*/ 1378 h 1379"/>
                <a:gd name="T60" fmla="*/ 507 w 1216"/>
                <a:gd name="T61" fmla="*/ 1370 h 1379"/>
                <a:gd name="T62" fmla="*/ 463 w 1216"/>
                <a:gd name="T63" fmla="*/ 1336 h 1379"/>
                <a:gd name="T64" fmla="*/ 393 w 1216"/>
                <a:gd name="T65" fmla="*/ 1279 h 1379"/>
                <a:gd name="T66" fmla="*/ 326 w 1216"/>
                <a:gd name="T67" fmla="*/ 1219 h 1379"/>
                <a:gd name="T68" fmla="*/ 256 w 1216"/>
                <a:gd name="T69" fmla="*/ 1135 h 1379"/>
                <a:gd name="T70" fmla="*/ 167 w 1216"/>
                <a:gd name="T71" fmla="*/ 968 h 1379"/>
                <a:gd name="T72" fmla="*/ 141 w 1216"/>
                <a:gd name="T73" fmla="*/ 952 h 1379"/>
                <a:gd name="T74" fmla="*/ 174 w 1216"/>
                <a:gd name="T75" fmla="*/ 1026 h 1379"/>
                <a:gd name="T76" fmla="*/ 107 w 1216"/>
                <a:gd name="T77" fmla="*/ 929 h 1379"/>
                <a:gd name="T78" fmla="*/ 51 w 1216"/>
                <a:gd name="T79" fmla="*/ 849 h 1379"/>
                <a:gd name="T80" fmla="*/ 73 w 1216"/>
                <a:gd name="T81" fmla="*/ 819 h 1379"/>
                <a:gd name="T82" fmla="*/ 115 w 1216"/>
                <a:gd name="T83" fmla="*/ 882 h 1379"/>
                <a:gd name="T84" fmla="*/ 110 w 1216"/>
                <a:gd name="T85" fmla="*/ 829 h 1379"/>
                <a:gd name="T86" fmla="*/ 84 w 1216"/>
                <a:gd name="T87" fmla="*/ 744 h 1379"/>
                <a:gd name="T88" fmla="*/ 47 w 1216"/>
                <a:gd name="T89" fmla="*/ 638 h 1379"/>
                <a:gd name="T90" fmla="*/ 20 w 1216"/>
                <a:gd name="T91" fmla="*/ 532 h 1379"/>
                <a:gd name="T92" fmla="*/ 13 w 1216"/>
                <a:gd name="T93" fmla="*/ 424 h 1379"/>
                <a:gd name="T94" fmla="*/ 13 w 1216"/>
                <a:gd name="T95" fmla="*/ 317 h 1379"/>
                <a:gd name="T96" fmla="*/ 53 w 1216"/>
                <a:gd name="T97" fmla="*/ 231 h 1379"/>
                <a:gd name="T98" fmla="*/ 74 w 1216"/>
                <a:gd name="T99" fmla="*/ 174 h 1379"/>
                <a:gd name="T100" fmla="*/ 139 w 1216"/>
                <a:gd name="T101" fmla="*/ 195 h 1379"/>
                <a:gd name="T102" fmla="*/ 204 w 1216"/>
                <a:gd name="T103" fmla="*/ 210 h 1379"/>
                <a:gd name="T104" fmla="*/ 280 w 1216"/>
                <a:gd name="T105" fmla="*/ 205 h 1379"/>
                <a:gd name="T106" fmla="*/ 372 w 1216"/>
                <a:gd name="T107" fmla="*/ 173 h 1379"/>
                <a:gd name="T108" fmla="*/ 455 w 1216"/>
                <a:gd name="T109" fmla="*/ 104 h 1379"/>
                <a:gd name="T110" fmla="*/ 525 w 1216"/>
                <a:gd name="T111" fmla="*/ 21 h 1379"/>
                <a:gd name="T112" fmla="*/ 614 w 1216"/>
                <a:gd name="T113" fmla="*/ 2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6" h="1379">
                  <a:moveTo>
                    <a:pt x="681" y="20"/>
                  </a:moveTo>
                  <a:lnTo>
                    <a:pt x="688" y="42"/>
                  </a:lnTo>
                  <a:lnTo>
                    <a:pt x="692" y="66"/>
                  </a:lnTo>
                  <a:lnTo>
                    <a:pt x="693" y="90"/>
                  </a:lnTo>
                  <a:lnTo>
                    <a:pt x="693" y="114"/>
                  </a:lnTo>
                  <a:lnTo>
                    <a:pt x="694" y="140"/>
                  </a:lnTo>
                  <a:lnTo>
                    <a:pt x="697" y="163"/>
                  </a:lnTo>
                  <a:lnTo>
                    <a:pt x="705" y="185"/>
                  </a:lnTo>
                  <a:lnTo>
                    <a:pt x="718" y="205"/>
                  </a:lnTo>
                  <a:lnTo>
                    <a:pt x="729" y="217"/>
                  </a:lnTo>
                  <a:lnTo>
                    <a:pt x="739" y="228"/>
                  </a:lnTo>
                  <a:lnTo>
                    <a:pt x="749" y="240"/>
                  </a:lnTo>
                  <a:lnTo>
                    <a:pt x="758" y="252"/>
                  </a:lnTo>
                  <a:lnTo>
                    <a:pt x="768" y="264"/>
                  </a:lnTo>
                  <a:lnTo>
                    <a:pt x="775" y="278"/>
                  </a:lnTo>
                  <a:lnTo>
                    <a:pt x="779" y="292"/>
                  </a:lnTo>
                  <a:lnTo>
                    <a:pt x="783" y="307"/>
                  </a:lnTo>
                  <a:lnTo>
                    <a:pt x="786" y="327"/>
                  </a:lnTo>
                  <a:lnTo>
                    <a:pt x="791" y="348"/>
                  </a:lnTo>
                  <a:lnTo>
                    <a:pt x="799" y="368"/>
                  </a:lnTo>
                  <a:lnTo>
                    <a:pt x="809" y="385"/>
                  </a:lnTo>
                  <a:lnTo>
                    <a:pt x="825" y="403"/>
                  </a:lnTo>
                  <a:lnTo>
                    <a:pt x="843" y="420"/>
                  </a:lnTo>
                  <a:lnTo>
                    <a:pt x="861" y="437"/>
                  </a:lnTo>
                  <a:lnTo>
                    <a:pt x="878" y="454"/>
                  </a:lnTo>
                  <a:lnTo>
                    <a:pt x="892" y="473"/>
                  </a:lnTo>
                  <a:lnTo>
                    <a:pt x="903" y="493"/>
                  </a:lnTo>
                  <a:lnTo>
                    <a:pt x="906" y="516"/>
                  </a:lnTo>
                  <a:lnTo>
                    <a:pt x="903" y="542"/>
                  </a:lnTo>
                  <a:lnTo>
                    <a:pt x="901" y="558"/>
                  </a:lnTo>
                  <a:lnTo>
                    <a:pt x="906" y="570"/>
                  </a:lnTo>
                  <a:lnTo>
                    <a:pt x="914" y="582"/>
                  </a:lnTo>
                  <a:lnTo>
                    <a:pt x="926" y="592"/>
                  </a:lnTo>
                  <a:lnTo>
                    <a:pt x="939" y="602"/>
                  </a:lnTo>
                  <a:lnTo>
                    <a:pt x="954" y="610"/>
                  </a:lnTo>
                  <a:lnTo>
                    <a:pt x="968" y="618"/>
                  </a:lnTo>
                  <a:lnTo>
                    <a:pt x="980" y="625"/>
                  </a:lnTo>
                  <a:lnTo>
                    <a:pt x="990" y="625"/>
                  </a:lnTo>
                  <a:lnTo>
                    <a:pt x="994" y="592"/>
                  </a:lnTo>
                  <a:lnTo>
                    <a:pt x="996" y="559"/>
                  </a:lnTo>
                  <a:lnTo>
                    <a:pt x="999" y="527"/>
                  </a:lnTo>
                  <a:lnTo>
                    <a:pt x="1004" y="496"/>
                  </a:lnTo>
                  <a:lnTo>
                    <a:pt x="1012" y="493"/>
                  </a:lnTo>
                  <a:lnTo>
                    <a:pt x="1021" y="491"/>
                  </a:lnTo>
                  <a:lnTo>
                    <a:pt x="1030" y="490"/>
                  </a:lnTo>
                  <a:lnTo>
                    <a:pt x="1041" y="489"/>
                  </a:lnTo>
                  <a:lnTo>
                    <a:pt x="1050" y="489"/>
                  </a:lnTo>
                  <a:lnTo>
                    <a:pt x="1059" y="491"/>
                  </a:lnTo>
                  <a:lnTo>
                    <a:pt x="1066" y="494"/>
                  </a:lnTo>
                  <a:lnTo>
                    <a:pt x="1073" y="501"/>
                  </a:lnTo>
                  <a:lnTo>
                    <a:pt x="1085" y="524"/>
                  </a:lnTo>
                  <a:lnTo>
                    <a:pt x="1088" y="547"/>
                  </a:lnTo>
                  <a:lnTo>
                    <a:pt x="1087" y="572"/>
                  </a:lnTo>
                  <a:lnTo>
                    <a:pt x="1081" y="596"/>
                  </a:lnTo>
                  <a:lnTo>
                    <a:pt x="1074" y="620"/>
                  </a:lnTo>
                  <a:lnTo>
                    <a:pt x="1068" y="644"/>
                  </a:lnTo>
                  <a:lnTo>
                    <a:pt x="1066" y="668"/>
                  </a:lnTo>
                  <a:lnTo>
                    <a:pt x="1070" y="693"/>
                  </a:lnTo>
                  <a:lnTo>
                    <a:pt x="1078" y="715"/>
                  </a:lnTo>
                  <a:lnTo>
                    <a:pt x="1088" y="736"/>
                  </a:lnTo>
                  <a:lnTo>
                    <a:pt x="1093" y="759"/>
                  </a:lnTo>
                  <a:lnTo>
                    <a:pt x="1089" y="782"/>
                  </a:lnTo>
                  <a:lnTo>
                    <a:pt x="1083" y="792"/>
                  </a:lnTo>
                  <a:lnTo>
                    <a:pt x="1075" y="797"/>
                  </a:lnTo>
                  <a:lnTo>
                    <a:pt x="1065" y="799"/>
                  </a:lnTo>
                  <a:lnTo>
                    <a:pt x="1055" y="797"/>
                  </a:lnTo>
                  <a:lnTo>
                    <a:pt x="1043" y="795"/>
                  </a:lnTo>
                  <a:lnTo>
                    <a:pt x="1032" y="793"/>
                  </a:lnTo>
                  <a:lnTo>
                    <a:pt x="1019" y="792"/>
                  </a:lnTo>
                  <a:lnTo>
                    <a:pt x="1009" y="793"/>
                  </a:lnTo>
                  <a:lnTo>
                    <a:pt x="1025" y="812"/>
                  </a:lnTo>
                  <a:lnTo>
                    <a:pt x="1039" y="832"/>
                  </a:lnTo>
                  <a:lnTo>
                    <a:pt x="1053" y="853"/>
                  </a:lnTo>
                  <a:lnTo>
                    <a:pt x="1066" y="874"/>
                  </a:lnTo>
                  <a:lnTo>
                    <a:pt x="1080" y="894"/>
                  </a:lnTo>
                  <a:lnTo>
                    <a:pt x="1093" y="915"/>
                  </a:lnTo>
                  <a:lnTo>
                    <a:pt x="1104" y="937"/>
                  </a:lnTo>
                  <a:lnTo>
                    <a:pt x="1117" y="958"/>
                  </a:lnTo>
                  <a:lnTo>
                    <a:pt x="1128" y="980"/>
                  </a:lnTo>
                  <a:lnTo>
                    <a:pt x="1140" y="1001"/>
                  </a:lnTo>
                  <a:lnTo>
                    <a:pt x="1153" y="1023"/>
                  </a:lnTo>
                  <a:lnTo>
                    <a:pt x="1164" y="1044"/>
                  </a:lnTo>
                  <a:lnTo>
                    <a:pt x="1177" y="1066"/>
                  </a:lnTo>
                  <a:lnTo>
                    <a:pt x="1189" y="1088"/>
                  </a:lnTo>
                  <a:lnTo>
                    <a:pt x="1202" y="1109"/>
                  </a:lnTo>
                  <a:lnTo>
                    <a:pt x="1216" y="1129"/>
                  </a:lnTo>
                  <a:lnTo>
                    <a:pt x="1201" y="1143"/>
                  </a:lnTo>
                  <a:lnTo>
                    <a:pt x="1186" y="1157"/>
                  </a:lnTo>
                  <a:lnTo>
                    <a:pt x="1171" y="1172"/>
                  </a:lnTo>
                  <a:lnTo>
                    <a:pt x="1156" y="1187"/>
                  </a:lnTo>
                  <a:lnTo>
                    <a:pt x="1141" y="1202"/>
                  </a:lnTo>
                  <a:lnTo>
                    <a:pt x="1126" y="1218"/>
                  </a:lnTo>
                  <a:lnTo>
                    <a:pt x="1110" y="1233"/>
                  </a:lnTo>
                  <a:lnTo>
                    <a:pt x="1095" y="1247"/>
                  </a:lnTo>
                  <a:lnTo>
                    <a:pt x="1079" y="1262"/>
                  </a:lnTo>
                  <a:lnTo>
                    <a:pt x="1063" y="1274"/>
                  </a:lnTo>
                  <a:lnTo>
                    <a:pt x="1047" y="1287"/>
                  </a:lnTo>
                  <a:lnTo>
                    <a:pt x="1030" y="1299"/>
                  </a:lnTo>
                  <a:lnTo>
                    <a:pt x="1012" y="1309"/>
                  </a:lnTo>
                  <a:lnTo>
                    <a:pt x="995" y="1318"/>
                  </a:lnTo>
                  <a:lnTo>
                    <a:pt x="976" y="1325"/>
                  </a:lnTo>
                  <a:lnTo>
                    <a:pt x="957" y="1331"/>
                  </a:lnTo>
                  <a:lnTo>
                    <a:pt x="952" y="1291"/>
                  </a:lnTo>
                  <a:lnTo>
                    <a:pt x="959" y="1254"/>
                  </a:lnTo>
                  <a:lnTo>
                    <a:pt x="974" y="1219"/>
                  </a:lnTo>
                  <a:lnTo>
                    <a:pt x="991" y="1186"/>
                  </a:lnTo>
                  <a:lnTo>
                    <a:pt x="1009" y="1153"/>
                  </a:lnTo>
                  <a:lnTo>
                    <a:pt x="1022" y="1119"/>
                  </a:lnTo>
                  <a:lnTo>
                    <a:pt x="1029" y="1083"/>
                  </a:lnTo>
                  <a:lnTo>
                    <a:pt x="1024" y="1044"/>
                  </a:lnTo>
                  <a:lnTo>
                    <a:pt x="1017" y="1007"/>
                  </a:lnTo>
                  <a:lnTo>
                    <a:pt x="1012" y="969"/>
                  </a:lnTo>
                  <a:lnTo>
                    <a:pt x="1010" y="931"/>
                  </a:lnTo>
                  <a:lnTo>
                    <a:pt x="1004" y="893"/>
                  </a:lnTo>
                  <a:lnTo>
                    <a:pt x="990" y="932"/>
                  </a:lnTo>
                  <a:lnTo>
                    <a:pt x="986" y="976"/>
                  </a:lnTo>
                  <a:lnTo>
                    <a:pt x="984" y="1020"/>
                  </a:lnTo>
                  <a:lnTo>
                    <a:pt x="984" y="1064"/>
                  </a:lnTo>
                  <a:lnTo>
                    <a:pt x="982" y="1081"/>
                  </a:lnTo>
                  <a:lnTo>
                    <a:pt x="976" y="1097"/>
                  </a:lnTo>
                  <a:lnTo>
                    <a:pt x="967" y="1112"/>
                  </a:lnTo>
                  <a:lnTo>
                    <a:pt x="956" y="1126"/>
                  </a:lnTo>
                  <a:lnTo>
                    <a:pt x="943" y="1140"/>
                  </a:lnTo>
                  <a:lnTo>
                    <a:pt x="930" y="1153"/>
                  </a:lnTo>
                  <a:lnTo>
                    <a:pt x="920" y="1167"/>
                  </a:lnTo>
                  <a:lnTo>
                    <a:pt x="911" y="1182"/>
                  </a:lnTo>
                  <a:lnTo>
                    <a:pt x="904" y="1197"/>
                  </a:lnTo>
                  <a:lnTo>
                    <a:pt x="897" y="1215"/>
                  </a:lnTo>
                  <a:lnTo>
                    <a:pt x="889" y="1231"/>
                  </a:lnTo>
                  <a:lnTo>
                    <a:pt x="879" y="1247"/>
                  </a:lnTo>
                  <a:lnTo>
                    <a:pt x="869" y="1261"/>
                  </a:lnTo>
                  <a:lnTo>
                    <a:pt x="856" y="1273"/>
                  </a:lnTo>
                  <a:lnTo>
                    <a:pt x="840" y="1281"/>
                  </a:lnTo>
                  <a:lnTo>
                    <a:pt x="822" y="1286"/>
                  </a:lnTo>
                  <a:lnTo>
                    <a:pt x="802" y="1288"/>
                  </a:lnTo>
                  <a:lnTo>
                    <a:pt x="784" y="1292"/>
                  </a:lnTo>
                  <a:lnTo>
                    <a:pt x="765" y="1295"/>
                  </a:lnTo>
                  <a:lnTo>
                    <a:pt x="747" y="1300"/>
                  </a:lnTo>
                  <a:lnTo>
                    <a:pt x="729" y="1304"/>
                  </a:lnTo>
                  <a:lnTo>
                    <a:pt x="711" y="1310"/>
                  </a:lnTo>
                  <a:lnTo>
                    <a:pt x="693" y="1316"/>
                  </a:lnTo>
                  <a:lnTo>
                    <a:pt x="676" y="1322"/>
                  </a:lnTo>
                  <a:lnTo>
                    <a:pt x="658" y="1329"/>
                  </a:lnTo>
                  <a:lnTo>
                    <a:pt x="641" y="1336"/>
                  </a:lnTo>
                  <a:lnTo>
                    <a:pt x="624" y="1342"/>
                  </a:lnTo>
                  <a:lnTo>
                    <a:pt x="606" y="1349"/>
                  </a:lnTo>
                  <a:lnTo>
                    <a:pt x="589" y="1356"/>
                  </a:lnTo>
                  <a:lnTo>
                    <a:pt x="572" y="1363"/>
                  </a:lnTo>
                  <a:lnTo>
                    <a:pt x="555" y="1371"/>
                  </a:lnTo>
                  <a:lnTo>
                    <a:pt x="537" y="1378"/>
                  </a:lnTo>
                  <a:lnTo>
                    <a:pt x="530" y="1379"/>
                  </a:lnTo>
                  <a:lnTo>
                    <a:pt x="525" y="1379"/>
                  </a:lnTo>
                  <a:lnTo>
                    <a:pt x="519" y="1377"/>
                  </a:lnTo>
                  <a:lnTo>
                    <a:pt x="513" y="1375"/>
                  </a:lnTo>
                  <a:lnTo>
                    <a:pt x="507" y="1370"/>
                  </a:lnTo>
                  <a:lnTo>
                    <a:pt x="502" y="1365"/>
                  </a:lnTo>
                  <a:lnTo>
                    <a:pt x="497" y="1362"/>
                  </a:lnTo>
                  <a:lnTo>
                    <a:pt x="491" y="1357"/>
                  </a:lnTo>
                  <a:lnTo>
                    <a:pt x="477" y="1346"/>
                  </a:lnTo>
                  <a:lnTo>
                    <a:pt x="463" y="1336"/>
                  </a:lnTo>
                  <a:lnTo>
                    <a:pt x="450" y="1324"/>
                  </a:lnTo>
                  <a:lnTo>
                    <a:pt x="436" y="1314"/>
                  </a:lnTo>
                  <a:lnTo>
                    <a:pt x="421" y="1302"/>
                  </a:lnTo>
                  <a:lnTo>
                    <a:pt x="407" y="1291"/>
                  </a:lnTo>
                  <a:lnTo>
                    <a:pt x="393" y="1279"/>
                  </a:lnTo>
                  <a:lnTo>
                    <a:pt x="379" y="1268"/>
                  </a:lnTo>
                  <a:lnTo>
                    <a:pt x="367" y="1256"/>
                  </a:lnTo>
                  <a:lnTo>
                    <a:pt x="353" y="1243"/>
                  </a:lnTo>
                  <a:lnTo>
                    <a:pt x="340" y="1232"/>
                  </a:lnTo>
                  <a:lnTo>
                    <a:pt x="326" y="1219"/>
                  </a:lnTo>
                  <a:lnTo>
                    <a:pt x="314" y="1206"/>
                  </a:lnTo>
                  <a:lnTo>
                    <a:pt x="302" y="1193"/>
                  </a:lnTo>
                  <a:lnTo>
                    <a:pt x="289" y="1180"/>
                  </a:lnTo>
                  <a:lnTo>
                    <a:pt x="278" y="1166"/>
                  </a:lnTo>
                  <a:lnTo>
                    <a:pt x="256" y="1135"/>
                  </a:lnTo>
                  <a:lnTo>
                    <a:pt x="238" y="1103"/>
                  </a:lnTo>
                  <a:lnTo>
                    <a:pt x="220" y="1069"/>
                  </a:lnTo>
                  <a:lnTo>
                    <a:pt x="203" y="1035"/>
                  </a:lnTo>
                  <a:lnTo>
                    <a:pt x="186" y="1000"/>
                  </a:lnTo>
                  <a:lnTo>
                    <a:pt x="167" y="968"/>
                  </a:lnTo>
                  <a:lnTo>
                    <a:pt x="145" y="937"/>
                  </a:lnTo>
                  <a:lnTo>
                    <a:pt x="120" y="908"/>
                  </a:lnTo>
                  <a:lnTo>
                    <a:pt x="127" y="923"/>
                  </a:lnTo>
                  <a:lnTo>
                    <a:pt x="134" y="937"/>
                  </a:lnTo>
                  <a:lnTo>
                    <a:pt x="141" y="952"/>
                  </a:lnTo>
                  <a:lnTo>
                    <a:pt x="148" y="967"/>
                  </a:lnTo>
                  <a:lnTo>
                    <a:pt x="155" y="982"/>
                  </a:lnTo>
                  <a:lnTo>
                    <a:pt x="162" y="996"/>
                  </a:lnTo>
                  <a:lnTo>
                    <a:pt x="168" y="1011"/>
                  </a:lnTo>
                  <a:lnTo>
                    <a:pt x="174" y="1026"/>
                  </a:lnTo>
                  <a:lnTo>
                    <a:pt x="136" y="1000"/>
                  </a:lnTo>
                  <a:lnTo>
                    <a:pt x="132" y="981"/>
                  </a:lnTo>
                  <a:lnTo>
                    <a:pt x="125" y="963"/>
                  </a:lnTo>
                  <a:lnTo>
                    <a:pt x="117" y="945"/>
                  </a:lnTo>
                  <a:lnTo>
                    <a:pt x="107" y="929"/>
                  </a:lnTo>
                  <a:lnTo>
                    <a:pt x="96" y="912"/>
                  </a:lnTo>
                  <a:lnTo>
                    <a:pt x="84" y="895"/>
                  </a:lnTo>
                  <a:lnTo>
                    <a:pt x="72" y="880"/>
                  </a:lnTo>
                  <a:lnTo>
                    <a:pt x="58" y="864"/>
                  </a:lnTo>
                  <a:lnTo>
                    <a:pt x="51" y="849"/>
                  </a:lnTo>
                  <a:lnTo>
                    <a:pt x="50" y="833"/>
                  </a:lnTo>
                  <a:lnTo>
                    <a:pt x="50" y="816"/>
                  </a:lnTo>
                  <a:lnTo>
                    <a:pt x="49" y="800"/>
                  </a:lnTo>
                  <a:lnTo>
                    <a:pt x="62" y="809"/>
                  </a:lnTo>
                  <a:lnTo>
                    <a:pt x="73" y="819"/>
                  </a:lnTo>
                  <a:lnTo>
                    <a:pt x="82" y="831"/>
                  </a:lnTo>
                  <a:lnTo>
                    <a:pt x="91" y="844"/>
                  </a:lnTo>
                  <a:lnTo>
                    <a:pt x="98" y="856"/>
                  </a:lnTo>
                  <a:lnTo>
                    <a:pt x="106" y="869"/>
                  </a:lnTo>
                  <a:lnTo>
                    <a:pt x="115" y="882"/>
                  </a:lnTo>
                  <a:lnTo>
                    <a:pt x="126" y="892"/>
                  </a:lnTo>
                  <a:lnTo>
                    <a:pt x="122" y="876"/>
                  </a:lnTo>
                  <a:lnTo>
                    <a:pt x="119" y="861"/>
                  </a:lnTo>
                  <a:lnTo>
                    <a:pt x="114" y="845"/>
                  </a:lnTo>
                  <a:lnTo>
                    <a:pt x="110" y="829"/>
                  </a:lnTo>
                  <a:lnTo>
                    <a:pt x="104" y="814"/>
                  </a:lnTo>
                  <a:lnTo>
                    <a:pt x="99" y="797"/>
                  </a:lnTo>
                  <a:lnTo>
                    <a:pt x="95" y="782"/>
                  </a:lnTo>
                  <a:lnTo>
                    <a:pt x="90" y="766"/>
                  </a:lnTo>
                  <a:lnTo>
                    <a:pt x="84" y="744"/>
                  </a:lnTo>
                  <a:lnTo>
                    <a:pt x="79" y="723"/>
                  </a:lnTo>
                  <a:lnTo>
                    <a:pt x="72" y="701"/>
                  </a:lnTo>
                  <a:lnTo>
                    <a:pt x="65" y="680"/>
                  </a:lnTo>
                  <a:lnTo>
                    <a:pt x="56" y="659"/>
                  </a:lnTo>
                  <a:lnTo>
                    <a:pt x="47" y="638"/>
                  </a:lnTo>
                  <a:lnTo>
                    <a:pt x="38" y="618"/>
                  </a:lnTo>
                  <a:lnTo>
                    <a:pt x="28" y="597"/>
                  </a:lnTo>
                  <a:lnTo>
                    <a:pt x="21" y="576"/>
                  </a:lnTo>
                  <a:lnTo>
                    <a:pt x="19" y="556"/>
                  </a:lnTo>
                  <a:lnTo>
                    <a:pt x="20" y="532"/>
                  </a:lnTo>
                  <a:lnTo>
                    <a:pt x="22" y="511"/>
                  </a:lnTo>
                  <a:lnTo>
                    <a:pt x="23" y="488"/>
                  </a:lnTo>
                  <a:lnTo>
                    <a:pt x="23" y="466"/>
                  </a:lnTo>
                  <a:lnTo>
                    <a:pt x="21" y="444"/>
                  </a:lnTo>
                  <a:lnTo>
                    <a:pt x="13" y="424"/>
                  </a:lnTo>
                  <a:lnTo>
                    <a:pt x="4" y="402"/>
                  </a:lnTo>
                  <a:lnTo>
                    <a:pt x="0" y="380"/>
                  </a:lnTo>
                  <a:lnTo>
                    <a:pt x="1" y="360"/>
                  </a:lnTo>
                  <a:lnTo>
                    <a:pt x="6" y="338"/>
                  </a:lnTo>
                  <a:lnTo>
                    <a:pt x="13" y="317"/>
                  </a:lnTo>
                  <a:lnTo>
                    <a:pt x="22" y="297"/>
                  </a:lnTo>
                  <a:lnTo>
                    <a:pt x="31" y="278"/>
                  </a:lnTo>
                  <a:lnTo>
                    <a:pt x="41" y="258"/>
                  </a:lnTo>
                  <a:lnTo>
                    <a:pt x="52" y="251"/>
                  </a:lnTo>
                  <a:lnTo>
                    <a:pt x="53" y="231"/>
                  </a:lnTo>
                  <a:lnTo>
                    <a:pt x="52" y="209"/>
                  </a:lnTo>
                  <a:lnTo>
                    <a:pt x="50" y="188"/>
                  </a:lnTo>
                  <a:lnTo>
                    <a:pt x="49" y="167"/>
                  </a:lnTo>
                  <a:lnTo>
                    <a:pt x="61" y="171"/>
                  </a:lnTo>
                  <a:lnTo>
                    <a:pt x="74" y="174"/>
                  </a:lnTo>
                  <a:lnTo>
                    <a:pt x="87" y="179"/>
                  </a:lnTo>
                  <a:lnTo>
                    <a:pt x="99" y="182"/>
                  </a:lnTo>
                  <a:lnTo>
                    <a:pt x="112" y="187"/>
                  </a:lnTo>
                  <a:lnTo>
                    <a:pt x="125" y="191"/>
                  </a:lnTo>
                  <a:lnTo>
                    <a:pt x="139" y="195"/>
                  </a:lnTo>
                  <a:lnTo>
                    <a:pt x="151" y="199"/>
                  </a:lnTo>
                  <a:lnTo>
                    <a:pt x="164" y="203"/>
                  </a:lnTo>
                  <a:lnTo>
                    <a:pt x="178" y="206"/>
                  </a:lnTo>
                  <a:lnTo>
                    <a:pt x="192" y="209"/>
                  </a:lnTo>
                  <a:lnTo>
                    <a:pt x="204" y="210"/>
                  </a:lnTo>
                  <a:lnTo>
                    <a:pt x="218" y="211"/>
                  </a:lnTo>
                  <a:lnTo>
                    <a:pt x="232" y="211"/>
                  </a:lnTo>
                  <a:lnTo>
                    <a:pt x="247" y="211"/>
                  </a:lnTo>
                  <a:lnTo>
                    <a:pt x="261" y="209"/>
                  </a:lnTo>
                  <a:lnTo>
                    <a:pt x="280" y="205"/>
                  </a:lnTo>
                  <a:lnTo>
                    <a:pt x="299" y="201"/>
                  </a:lnTo>
                  <a:lnTo>
                    <a:pt x="318" y="195"/>
                  </a:lnTo>
                  <a:lnTo>
                    <a:pt x="337" y="189"/>
                  </a:lnTo>
                  <a:lnTo>
                    <a:pt x="355" y="182"/>
                  </a:lnTo>
                  <a:lnTo>
                    <a:pt x="372" y="173"/>
                  </a:lnTo>
                  <a:lnTo>
                    <a:pt x="391" y="163"/>
                  </a:lnTo>
                  <a:lnTo>
                    <a:pt x="408" y="150"/>
                  </a:lnTo>
                  <a:lnTo>
                    <a:pt x="425" y="136"/>
                  </a:lnTo>
                  <a:lnTo>
                    <a:pt x="440" y="120"/>
                  </a:lnTo>
                  <a:lnTo>
                    <a:pt x="455" y="104"/>
                  </a:lnTo>
                  <a:lnTo>
                    <a:pt x="469" y="88"/>
                  </a:lnTo>
                  <a:lnTo>
                    <a:pt x="482" y="70"/>
                  </a:lnTo>
                  <a:lnTo>
                    <a:pt x="496" y="54"/>
                  </a:lnTo>
                  <a:lnTo>
                    <a:pt x="510" y="37"/>
                  </a:lnTo>
                  <a:lnTo>
                    <a:pt x="525" y="21"/>
                  </a:lnTo>
                  <a:lnTo>
                    <a:pt x="540" y="9"/>
                  </a:lnTo>
                  <a:lnTo>
                    <a:pt x="557" y="2"/>
                  </a:lnTo>
                  <a:lnTo>
                    <a:pt x="575" y="0"/>
                  </a:lnTo>
                  <a:lnTo>
                    <a:pt x="595" y="0"/>
                  </a:lnTo>
                  <a:lnTo>
                    <a:pt x="614" y="2"/>
                  </a:lnTo>
                  <a:lnTo>
                    <a:pt x="634" y="6"/>
                  </a:lnTo>
                  <a:lnTo>
                    <a:pt x="654" y="11"/>
                  </a:lnTo>
                  <a:lnTo>
                    <a:pt x="671" y="14"/>
                  </a:lnTo>
                  <a:lnTo>
                    <a:pt x="681" y="2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Freeform 14"/>
            <p:cNvSpPr>
              <a:spLocks/>
            </p:cNvSpPr>
            <p:nvPr/>
          </p:nvSpPr>
          <p:spPr bwMode="auto">
            <a:xfrm>
              <a:off x="1609" y="2374"/>
              <a:ext cx="281" cy="606"/>
            </a:xfrm>
            <a:custGeom>
              <a:avLst/>
              <a:gdLst>
                <a:gd name="T0" fmla="*/ 31 w 563"/>
                <a:gd name="T1" fmla="*/ 111 h 1212"/>
                <a:gd name="T2" fmla="*/ 6 w 563"/>
                <a:gd name="T3" fmla="*/ 171 h 1212"/>
                <a:gd name="T4" fmla="*/ 4 w 563"/>
                <a:gd name="T5" fmla="*/ 235 h 1212"/>
                <a:gd name="T6" fmla="*/ 23 w 563"/>
                <a:gd name="T7" fmla="*/ 299 h 1212"/>
                <a:gd name="T8" fmla="*/ 20 w 563"/>
                <a:gd name="T9" fmla="*/ 365 h 1212"/>
                <a:gd name="T10" fmla="*/ 28 w 563"/>
                <a:gd name="T11" fmla="*/ 430 h 1212"/>
                <a:gd name="T12" fmla="*/ 56 w 563"/>
                <a:gd name="T13" fmla="*/ 492 h 1212"/>
                <a:gd name="T14" fmla="*/ 79 w 563"/>
                <a:gd name="T15" fmla="*/ 556 h 1212"/>
                <a:gd name="T16" fmla="*/ 95 w 563"/>
                <a:gd name="T17" fmla="*/ 615 h 1212"/>
                <a:gd name="T18" fmla="*/ 110 w 563"/>
                <a:gd name="T19" fmla="*/ 662 h 1212"/>
                <a:gd name="T20" fmla="*/ 122 w 563"/>
                <a:gd name="T21" fmla="*/ 709 h 1212"/>
                <a:gd name="T22" fmla="*/ 106 w 563"/>
                <a:gd name="T23" fmla="*/ 702 h 1212"/>
                <a:gd name="T24" fmla="*/ 82 w 563"/>
                <a:gd name="T25" fmla="*/ 664 h 1212"/>
                <a:gd name="T26" fmla="*/ 49 w 563"/>
                <a:gd name="T27" fmla="*/ 633 h 1212"/>
                <a:gd name="T28" fmla="*/ 51 w 563"/>
                <a:gd name="T29" fmla="*/ 682 h 1212"/>
                <a:gd name="T30" fmla="*/ 84 w 563"/>
                <a:gd name="T31" fmla="*/ 728 h 1212"/>
                <a:gd name="T32" fmla="*/ 117 w 563"/>
                <a:gd name="T33" fmla="*/ 778 h 1212"/>
                <a:gd name="T34" fmla="*/ 136 w 563"/>
                <a:gd name="T35" fmla="*/ 833 h 1212"/>
                <a:gd name="T36" fmla="*/ 162 w 563"/>
                <a:gd name="T37" fmla="*/ 829 h 1212"/>
                <a:gd name="T38" fmla="*/ 141 w 563"/>
                <a:gd name="T39" fmla="*/ 785 h 1212"/>
                <a:gd name="T40" fmla="*/ 120 w 563"/>
                <a:gd name="T41" fmla="*/ 741 h 1212"/>
                <a:gd name="T42" fmla="*/ 186 w 563"/>
                <a:gd name="T43" fmla="*/ 833 h 1212"/>
                <a:gd name="T44" fmla="*/ 238 w 563"/>
                <a:gd name="T45" fmla="*/ 936 h 1212"/>
                <a:gd name="T46" fmla="*/ 289 w 563"/>
                <a:gd name="T47" fmla="*/ 1013 h 1212"/>
                <a:gd name="T48" fmla="*/ 326 w 563"/>
                <a:gd name="T49" fmla="*/ 1052 h 1212"/>
                <a:gd name="T50" fmla="*/ 367 w 563"/>
                <a:gd name="T51" fmla="*/ 1089 h 1212"/>
                <a:gd name="T52" fmla="*/ 407 w 563"/>
                <a:gd name="T53" fmla="*/ 1124 h 1212"/>
                <a:gd name="T54" fmla="*/ 450 w 563"/>
                <a:gd name="T55" fmla="*/ 1157 h 1212"/>
                <a:gd name="T56" fmla="*/ 491 w 563"/>
                <a:gd name="T57" fmla="*/ 1190 h 1212"/>
                <a:gd name="T58" fmla="*/ 507 w 563"/>
                <a:gd name="T59" fmla="*/ 1203 h 1212"/>
                <a:gd name="T60" fmla="*/ 525 w 563"/>
                <a:gd name="T61" fmla="*/ 1212 h 1212"/>
                <a:gd name="T62" fmla="*/ 543 w 563"/>
                <a:gd name="T63" fmla="*/ 1209 h 1212"/>
                <a:gd name="T64" fmla="*/ 563 w 563"/>
                <a:gd name="T65" fmla="*/ 1201 h 1212"/>
                <a:gd name="T66" fmla="*/ 546 w 563"/>
                <a:gd name="T67" fmla="*/ 1180 h 1212"/>
                <a:gd name="T68" fmla="*/ 530 w 563"/>
                <a:gd name="T69" fmla="*/ 1160 h 1212"/>
                <a:gd name="T70" fmla="*/ 503 w 563"/>
                <a:gd name="T71" fmla="*/ 1125 h 1212"/>
                <a:gd name="T72" fmla="*/ 438 w 563"/>
                <a:gd name="T73" fmla="*/ 1076 h 1212"/>
                <a:gd name="T74" fmla="*/ 364 w 563"/>
                <a:gd name="T75" fmla="*/ 1046 h 1212"/>
                <a:gd name="T76" fmla="*/ 321 w 563"/>
                <a:gd name="T77" fmla="*/ 1025 h 1212"/>
                <a:gd name="T78" fmla="*/ 307 w 563"/>
                <a:gd name="T79" fmla="*/ 984 h 1212"/>
                <a:gd name="T80" fmla="*/ 291 w 563"/>
                <a:gd name="T81" fmla="*/ 923 h 1212"/>
                <a:gd name="T82" fmla="*/ 269 w 563"/>
                <a:gd name="T83" fmla="*/ 866 h 1212"/>
                <a:gd name="T84" fmla="*/ 254 w 563"/>
                <a:gd name="T85" fmla="*/ 840 h 1212"/>
                <a:gd name="T86" fmla="*/ 228 w 563"/>
                <a:gd name="T87" fmla="*/ 795 h 1212"/>
                <a:gd name="T88" fmla="*/ 171 w 563"/>
                <a:gd name="T89" fmla="*/ 685 h 1212"/>
                <a:gd name="T90" fmla="*/ 112 w 563"/>
                <a:gd name="T91" fmla="*/ 575 h 1212"/>
                <a:gd name="T92" fmla="*/ 88 w 563"/>
                <a:gd name="T93" fmla="*/ 512 h 1212"/>
                <a:gd name="T94" fmla="*/ 89 w 563"/>
                <a:gd name="T95" fmla="*/ 414 h 1212"/>
                <a:gd name="T96" fmla="*/ 90 w 563"/>
                <a:gd name="T97" fmla="*/ 198 h 1212"/>
                <a:gd name="T98" fmla="*/ 97 w 563"/>
                <a:gd name="T99" fmla="*/ 103 h 1212"/>
                <a:gd name="T100" fmla="*/ 89 w 563"/>
                <a:gd name="T101" fmla="*/ 41 h 1212"/>
                <a:gd name="T102" fmla="*/ 79 w 563"/>
                <a:gd name="T103" fmla="*/ 8 h 1212"/>
                <a:gd name="T104" fmla="*/ 66 w 563"/>
                <a:gd name="T105" fmla="*/ 5 h 1212"/>
                <a:gd name="T106" fmla="*/ 53 w 563"/>
                <a:gd name="T107" fmla="*/ 1 h 1212"/>
                <a:gd name="T108" fmla="*/ 52 w 563"/>
                <a:gd name="T109" fmla="*/ 4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3" h="1212">
                  <a:moveTo>
                    <a:pt x="52" y="84"/>
                  </a:moveTo>
                  <a:lnTo>
                    <a:pt x="41" y="91"/>
                  </a:lnTo>
                  <a:lnTo>
                    <a:pt x="31" y="111"/>
                  </a:lnTo>
                  <a:lnTo>
                    <a:pt x="22" y="130"/>
                  </a:lnTo>
                  <a:lnTo>
                    <a:pt x="13" y="150"/>
                  </a:lnTo>
                  <a:lnTo>
                    <a:pt x="6" y="171"/>
                  </a:lnTo>
                  <a:lnTo>
                    <a:pt x="1" y="193"/>
                  </a:lnTo>
                  <a:lnTo>
                    <a:pt x="0" y="213"/>
                  </a:lnTo>
                  <a:lnTo>
                    <a:pt x="4" y="235"/>
                  </a:lnTo>
                  <a:lnTo>
                    <a:pt x="13" y="257"/>
                  </a:lnTo>
                  <a:lnTo>
                    <a:pt x="21" y="277"/>
                  </a:lnTo>
                  <a:lnTo>
                    <a:pt x="23" y="299"/>
                  </a:lnTo>
                  <a:lnTo>
                    <a:pt x="23" y="321"/>
                  </a:lnTo>
                  <a:lnTo>
                    <a:pt x="22" y="344"/>
                  </a:lnTo>
                  <a:lnTo>
                    <a:pt x="20" y="365"/>
                  </a:lnTo>
                  <a:lnTo>
                    <a:pt x="19" y="389"/>
                  </a:lnTo>
                  <a:lnTo>
                    <a:pt x="21" y="409"/>
                  </a:lnTo>
                  <a:lnTo>
                    <a:pt x="28" y="430"/>
                  </a:lnTo>
                  <a:lnTo>
                    <a:pt x="38" y="451"/>
                  </a:lnTo>
                  <a:lnTo>
                    <a:pt x="47" y="471"/>
                  </a:lnTo>
                  <a:lnTo>
                    <a:pt x="56" y="492"/>
                  </a:lnTo>
                  <a:lnTo>
                    <a:pt x="65" y="513"/>
                  </a:lnTo>
                  <a:lnTo>
                    <a:pt x="72" y="534"/>
                  </a:lnTo>
                  <a:lnTo>
                    <a:pt x="79" y="556"/>
                  </a:lnTo>
                  <a:lnTo>
                    <a:pt x="84" y="577"/>
                  </a:lnTo>
                  <a:lnTo>
                    <a:pt x="90" y="599"/>
                  </a:lnTo>
                  <a:lnTo>
                    <a:pt x="95" y="615"/>
                  </a:lnTo>
                  <a:lnTo>
                    <a:pt x="99" y="630"/>
                  </a:lnTo>
                  <a:lnTo>
                    <a:pt x="104" y="647"/>
                  </a:lnTo>
                  <a:lnTo>
                    <a:pt x="110" y="662"/>
                  </a:lnTo>
                  <a:lnTo>
                    <a:pt x="114" y="678"/>
                  </a:lnTo>
                  <a:lnTo>
                    <a:pt x="119" y="694"/>
                  </a:lnTo>
                  <a:lnTo>
                    <a:pt x="122" y="709"/>
                  </a:lnTo>
                  <a:lnTo>
                    <a:pt x="126" y="725"/>
                  </a:lnTo>
                  <a:lnTo>
                    <a:pt x="115" y="715"/>
                  </a:lnTo>
                  <a:lnTo>
                    <a:pt x="106" y="702"/>
                  </a:lnTo>
                  <a:lnTo>
                    <a:pt x="98" y="689"/>
                  </a:lnTo>
                  <a:lnTo>
                    <a:pt x="91" y="677"/>
                  </a:lnTo>
                  <a:lnTo>
                    <a:pt x="82" y="664"/>
                  </a:lnTo>
                  <a:lnTo>
                    <a:pt x="73" y="652"/>
                  </a:lnTo>
                  <a:lnTo>
                    <a:pt x="62" y="642"/>
                  </a:lnTo>
                  <a:lnTo>
                    <a:pt x="49" y="633"/>
                  </a:lnTo>
                  <a:lnTo>
                    <a:pt x="50" y="649"/>
                  </a:lnTo>
                  <a:lnTo>
                    <a:pt x="50" y="666"/>
                  </a:lnTo>
                  <a:lnTo>
                    <a:pt x="51" y="682"/>
                  </a:lnTo>
                  <a:lnTo>
                    <a:pt x="58" y="697"/>
                  </a:lnTo>
                  <a:lnTo>
                    <a:pt x="72" y="713"/>
                  </a:lnTo>
                  <a:lnTo>
                    <a:pt x="84" y="728"/>
                  </a:lnTo>
                  <a:lnTo>
                    <a:pt x="96" y="745"/>
                  </a:lnTo>
                  <a:lnTo>
                    <a:pt x="107" y="762"/>
                  </a:lnTo>
                  <a:lnTo>
                    <a:pt x="117" y="778"/>
                  </a:lnTo>
                  <a:lnTo>
                    <a:pt x="125" y="796"/>
                  </a:lnTo>
                  <a:lnTo>
                    <a:pt x="132" y="814"/>
                  </a:lnTo>
                  <a:lnTo>
                    <a:pt x="136" y="833"/>
                  </a:lnTo>
                  <a:lnTo>
                    <a:pt x="174" y="859"/>
                  </a:lnTo>
                  <a:lnTo>
                    <a:pt x="168" y="844"/>
                  </a:lnTo>
                  <a:lnTo>
                    <a:pt x="162" y="829"/>
                  </a:lnTo>
                  <a:lnTo>
                    <a:pt x="155" y="815"/>
                  </a:lnTo>
                  <a:lnTo>
                    <a:pt x="148" y="800"/>
                  </a:lnTo>
                  <a:lnTo>
                    <a:pt x="141" y="785"/>
                  </a:lnTo>
                  <a:lnTo>
                    <a:pt x="134" y="770"/>
                  </a:lnTo>
                  <a:lnTo>
                    <a:pt x="127" y="756"/>
                  </a:lnTo>
                  <a:lnTo>
                    <a:pt x="120" y="741"/>
                  </a:lnTo>
                  <a:lnTo>
                    <a:pt x="145" y="770"/>
                  </a:lnTo>
                  <a:lnTo>
                    <a:pt x="167" y="801"/>
                  </a:lnTo>
                  <a:lnTo>
                    <a:pt x="186" y="833"/>
                  </a:lnTo>
                  <a:lnTo>
                    <a:pt x="203" y="868"/>
                  </a:lnTo>
                  <a:lnTo>
                    <a:pt x="220" y="902"/>
                  </a:lnTo>
                  <a:lnTo>
                    <a:pt x="238" y="936"/>
                  </a:lnTo>
                  <a:lnTo>
                    <a:pt x="256" y="968"/>
                  </a:lnTo>
                  <a:lnTo>
                    <a:pt x="278" y="999"/>
                  </a:lnTo>
                  <a:lnTo>
                    <a:pt x="289" y="1013"/>
                  </a:lnTo>
                  <a:lnTo>
                    <a:pt x="302" y="1026"/>
                  </a:lnTo>
                  <a:lnTo>
                    <a:pt x="314" y="1039"/>
                  </a:lnTo>
                  <a:lnTo>
                    <a:pt x="326" y="1052"/>
                  </a:lnTo>
                  <a:lnTo>
                    <a:pt x="340" y="1065"/>
                  </a:lnTo>
                  <a:lnTo>
                    <a:pt x="353" y="1076"/>
                  </a:lnTo>
                  <a:lnTo>
                    <a:pt x="367" y="1089"/>
                  </a:lnTo>
                  <a:lnTo>
                    <a:pt x="379" y="1101"/>
                  </a:lnTo>
                  <a:lnTo>
                    <a:pt x="393" y="1112"/>
                  </a:lnTo>
                  <a:lnTo>
                    <a:pt x="407" y="1124"/>
                  </a:lnTo>
                  <a:lnTo>
                    <a:pt x="421" y="1135"/>
                  </a:lnTo>
                  <a:lnTo>
                    <a:pt x="436" y="1147"/>
                  </a:lnTo>
                  <a:lnTo>
                    <a:pt x="450" y="1157"/>
                  </a:lnTo>
                  <a:lnTo>
                    <a:pt x="463" y="1169"/>
                  </a:lnTo>
                  <a:lnTo>
                    <a:pt x="477" y="1179"/>
                  </a:lnTo>
                  <a:lnTo>
                    <a:pt x="491" y="1190"/>
                  </a:lnTo>
                  <a:lnTo>
                    <a:pt x="497" y="1195"/>
                  </a:lnTo>
                  <a:lnTo>
                    <a:pt x="502" y="1198"/>
                  </a:lnTo>
                  <a:lnTo>
                    <a:pt x="507" y="1203"/>
                  </a:lnTo>
                  <a:lnTo>
                    <a:pt x="513" y="1208"/>
                  </a:lnTo>
                  <a:lnTo>
                    <a:pt x="519" y="1210"/>
                  </a:lnTo>
                  <a:lnTo>
                    <a:pt x="525" y="1212"/>
                  </a:lnTo>
                  <a:lnTo>
                    <a:pt x="530" y="1212"/>
                  </a:lnTo>
                  <a:lnTo>
                    <a:pt x="537" y="1211"/>
                  </a:lnTo>
                  <a:lnTo>
                    <a:pt x="543" y="1209"/>
                  </a:lnTo>
                  <a:lnTo>
                    <a:pt x="550" y="1205"/>
                  </a:lnTo>
                  <a:lnTo>
                    <a:pt x="557" y="1203"/>
                  </a:lnTo>
                  <a:lnTo>
                    <a:pt x="563" y="1201"/>
                  </a:lnTo>
                  <a:lnTo>
                    <a:pt x="557" y="1194"/>
                  </a:lnTo>
                  <a:lnTo>
                    <a:pt x="552" y="1187"/>
                  </a:lnTo>
                  <a:lnTo>
                    <a:pt x="546" y="1180"/>
                  </a:lnTo>
                  <a:lnTo>
                    <a:pt x="541" y="1173"/>
                  </a:lnTo>
                  <a:lnTo>
                    <a:pt x="536" y="1167"/>
                  </a:lnTo>
                  <a:lnTo>
                    <a:pt x="530" y="1160"/>
                  </a:lnTo>
                  <a:lnTo>
                    <a:pt x="526" y="1154"/>
                  </a:lnTo>
                  <a:lnTo>
                    <a:pt x="521" y="1147"/>
                  </a:lnTo>
                  <a:lnTo>
                    <a:pt x="503" y="1125"/>
                  </a:lnTo>
                  <a:lnTo>
                    <a:pt x="483" y="1106"/>
                  </a:lnTo>
                  <a:lnTo>
                    <a:pt x="461" y="1090"/>
                  </a:lnTo>
                  <a:lnTo>
                    <a:pt x="438" y="1076"/>
                  </a:lnTo>
                  <a:lnTo>
                    <a:pt x="414" y="1065"/>
                  </a:lnTo>
                  <a:lnTo>
                    <a:pt x="390" y="1056"/>
                  </a:lnTo>
                  <a:lnTo>
                    <a:pt x="364" y="1046"/>
                  </a:lnTo>
                  <a:lnTo>
                    <a:pt x="339" y="1037"/>
                  </a:lnTo>
                  <a:lnTo>
                    <a:pt x="330" y="1033"/>
                  </a:lnTo>
                  <a:lnTo>
                    <a:pt x="321" y="1025"/>
                  </a:lnTo>
                  <a:lnTo>
                    <a:pt x="315" y="1016"/>
                  </a:lnTo>
                  <a:lnTo>
                    <a:pt x="313" y="1006"/>
                  </a:lnTo>
                  <a:lnTo>
                    <a:pt x="307" y="984"/>
                  </a:lnTo>
                  <a:lnTo>
                    <a:pt x="302" y="963"/>
                  </a:lnTo>
                  <a:lnTo>
                    <a:pt x="296" y="943"/>
                  </a:lnTo>
                  <a:lnTo>
                    <a:pt x="291" y="923"/>
                  </a:lnTo>
                  <a:lnTo>
                    <a:pt x="284" y="904"/>
                  </a:lnTo>
                  <a:lnTo>
                    <a:pt x="277" y="885"/>
                  </a:lnTo>
                  <a:lnTo>
                    <a:pt x="269" y="866"/>
                  </a:lnTo>
                  <a:lnTo>
                    <a:pt x="261" y="847"/>
                  </a:lnTo>
                  <a:lnTo>
                    <a:pt x="258" y="844"/>
                  </a:lnTo>
                  <a:lnTo>
                    <a:pt x="254" y="840"/>
                  </a:lnTo>
                  <a:lnTo>
                    <a:pt x="249" y="837"/>
                  </a:lnTo>
                  <a:lnTo>
                    <a:pt x="245" y="833"/>
                  </a:lnTo>
                  <a:lnTo>
                    <a:pt x="228" y="795"/>
                  </a:lnTo>
                  <a:lnTo>
                    <a:pt x="210" y="757"/>
                  </a:lnTo>
                  <a:lnTo>
                    <a:pt x="190" y="720"/>
                  </a:lnTo>
                  <a:lnTo>
                    <a:pt x="171" y="685"/>
                  </a:lnTo>
                  <a:lnTo>
                    <a:pt x="151" y="649"/>
                  </a:lnTo>
                  <a:lnTo>
                    <a:pt x="130" y="612"/>
                  </a:lnTo>
                  <a:lnTo>
                    <a:pt x="112" y="575"/>
                  </a:lnTo>
                  <a:lnTo>
                    <a:pt x="94" y="538"/>
                  </a:lnTo>
                  <a:lnTo>
                    <a:pt x="91" y="526"/>
                  </a:lnTo>
                  <a:lnTo>
                    <a:pt x="88" y="512"/>
                  </a:lnTo>
                  <a:lnTo>
                    <a:pt x="87" y="498"/>
                  </a:lnTo>
                  <a:lnTo>
                    <a:pt x="86" y="485"/>
                  </a:lnTo>
                  <a:lnTo>
                    <a:pt x="89" y="414"/>
                  </a:lnTo>
                  <a:lnTo>
                    <a:pt x="84" y="341"/>
                  </a:lnTo>
                  <a:lnTo>
                    <a:pt x="82" y="270"/>
                  </a:lnTo>
                  <a:lnTo>
                    <a:pt x="90" y="198"/>
                  </a:lnTo>
                  <a:lnTo>
                    <a:pt x="96" y="165"/>
                  </a:lnTo>
                  <a:lnTo>
                    <a:pt x="98" y="134"/>
                  </a:lnTo>
                  <a:lnTo>
                    <a:pt x="97" y="103"/>
                  </a:lnTo>
                  <a:lnTo>
                    <a:pt x="95" y="72"/>
                  </a:lnTo>
                  <a:lnTo>
                    <a:pt x="94" y="56"/>
                  </a:lnTo>
                  <a:lnTo>
                    <a:pt x="89" y="41"/>
                  </a:lnTo>
                  <a:lnTo>
                    <a:pt x="86" y="24"/>
                  </a:lnTo>
                  <a:lnTo>
                    <a:pt x="83" y="9"/>
                  </a:lnTo>
                  <a:lnTo>
                    <a:pt x="79" y="8"/>
                  </a:lnTo>
                  <a:lnTo>
                    <a:pt x="75" y="7"/>
                  </a:lnTo>
                  <a:lnTo>
                    <a:pt x="71" y="6"/>
                  </a:lnTo>
                  <a:lnTo>
                    <a:pt x="66" y="5"/>
                  </a:lnTo>
                  <a:lnTo>
                    <a:pt x="61" y="4"/>
                  </a:lnTo>
                  <a:lnTo>
                    <a:pt x="58" y="3"/>
                  </a:lnTo>
                  <a:lnTo>
                    <a:pt x="53" y="1"/>
                  </a:lnTo>
                  <a:lnTo>
                    <a:pt x="49" y="0"/>
                  </a:lnTo>
                  <a:lnTo>
                    <a:pt x="50" y="21"/>
                  </a:lnTo>
                  <a:lnTo>
                    <a:pt x="52" y="42"/>
                  </a:lnTo>
                  <a:lnTo>
                    <a:pt x="53" y="64"/>
                  </a:lnTo>
                  <a:lnTo>
                    <a:pt x="52" y="84"/>
                  </a:lnTo>
                  <a:close/>
                </a:path>
              </a:pathLst>
            </a:custGeom>
            <a:solidFill>
              <a:srgbClr val="DDB2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5"/>
            <p:cNvSpPr>
              <a:spLocks/>
            </p:cNvSpPr>
            <p:nvPr/>
          </p:nvSpPr>
          <p:spPr bwMode="auto">
            <a:xfrm>
              <a:off x="1814" y="2464"/>
              <a:ext cx="180" cy="54"/>
            </a:xfrm>
            <a:custGeom>
              <a:avLst/>
              <a:gdLst>
                <a:gd name="T0" fmla="*/ 361 w 361"/>
                <a:gd name="T1" fmla="*/ 35 h 108"/>
                <a:gd name="T2" fmla="*/ 339 w 361"/>
                <a:gd name="T3" fmla="*/ 32 h 108"/>
                <a:gd name="T4" fmla="*/ 317 w 361"/>
                <a:gd name="T5" fmla="*/ 30 h 108"/>
                <a:gd name="T6" fmla="*/ 295 w 361"/>
                <a:gd name="T7" fmla="*/ 28 h 108"/>
                <a:gd name="T8" fmla="*/ 273 w 361"/>
                <a:gd name="T9" fmla="*/ 28 h 108"/>
                <a:gd name="T10" fmla="*/ 252 w 361"/>
                <a:gd name="T11" fmla="*/ 30 h 108"/>
                <a:gd name="T12" fmla="*/ 231 w 361"/>
                <a:gd name="T13" fmla="*/ 35 h 108"/>
                <a:gd name="T14" fmla="*/ 211 w 361"/>
                <a:gd name="T15" fmla="*/ 41 h 108"/>
                <a:gd name="T16" fmla="*/ 193 w 361"/>
                <a:gd name="T17" fmla="*/ 53 h 108"/>
                <a:gd name="T18" fmla="*/ 182 w 361"/>
                <a:gd name="T19" fmla="*/ 60 h 108"/>
                <a:gd name="T20" fmla="*/ 172 w 361"/>
                <a:gd name="T21" fmla="*/ 68 h 108"/>
                <a:gd name="T22" fmla="*/ 161 w 361"/>
                <a:gd name="T23" fmla="*/ 74 h 108"/>
                <a:gd name="T24" fmla="*/ 150 w 361"/>
                <a:gd name="T25" fmla="*/ 81 h 108"/>
                <a:gd name="T26" fmla="*/ 139 w 361"/>
                <a:gd name="T27" fmla="*/ 86 h 108"/>
                <a:gd name="T28" fmla="*/ 127 w 361"/>
                <a:gd name="T29" fmla="*/ 91 h 108"/>
                <a:gd name="T30" fmla="*/ 114 w 361"/>
                <a:gd name="T31" fmla="*/ 96 h 108"/>
                <a:gd name="T32" fmla="*/ 103 w 361"/>
                <a:gd name="T33" fmla="*/ 100 h 108"/>
                <a:gd name="T34" fmla="*/ 90 w 361"/>
                <a:gd name="T35" fmla="*/ 104 h 108"/>
                <a:gd name="T36" fmla="*/ 78 w 361"/>
                <a:gd name="T37" fmla="*/ 106 h 108"/>
                <a:gd name="T38" fmla="*/ 65 w 361"/>
                <a:gd name="T39" fmla="*/ 107 h 108"/>
                <a:gd name="T40" fmla="*/ 52 w 361"/>
                <a:gd name="T41" fmla="*/ 108 h 108"/>
                <a:gd name="T42" fmla="*/ 40 w 361"/>
                <a:gd name="T43" fmla="*/ 108 h 108"/>
                <a:gd name="T44" fmla="*/ 27 w 361"/>
                <a:gd name="T45" fmla="*/ 107 h 108"/>
                <a:gd name="T46" fmla="*/ 13 w 361"/>
                <a:gd name="T47" fmla="*/ 105 h 108"/>
                <a:gd name="T48" fmla="*/ 0 w 361"/>
                <a:gd name="T49" fmla="*/ 101 h 108"/>
                <a:gd name="T50" fmla="*/ 18 w 361"/>
                <a:gd name="T51" fmla="*/ 97 h 108"/>
                <a:gd name="T52" fmla="*/ 34 w 361"/>
                <a:gd name="T53" fmla="*/ 91 h 108"/>
                <a:gd name="T54" fmla="*/ 50 w 361"/>
                <a:gd name="T55" fmla="*/ 84 h 108"/>
                <a:gd name="T56" fmla="*/ 66 w 361"/>
                <a:gd name="T57" fmla="*/ 75 h 108"/>
                <a:gd name="T58" fmla="*/ 82 w 361"/>
                <a:gd name="T59" fmla="*/ 67 h 108"/>
                <a:gd name="T60" fmla="*/ 98 w 361"/>
                <a:gd name="T61" fmla="*/ 56 h 108"/>
                <a:gd name="T62" fmla="*/ 113 w 361"/>
                <a:gd name="T63" fmla="*/ 47 h 108"/>
                <a:gd name="T64" fmla="*/ 129 w 361"/>
                <a:gd name="T65" fmla="*/ 38 h 108"/>
                <a:gd name="T66" fmla="*/ 146 w 361"/>
                <a:gd name="T67" fmla="*/ 29 h 108"/>
                <a:gd name="T68" fmla="*/ 162 w 361"/>
                <a:gd name="T69" fmla="*/ 21 h 108"/>
                <a:gd name="T70" fmla="*/ 178 w 361"/>
                <a:gd name="T71" fmla="*/ 13 h 108"/>
                <a:gd name="T72" fmla="*/ 195 w 361"/>
                <a:gd name="T73" fmla="*/ 7 h 108"/>
                <a:gd name="T74" fmla="*/ 212 w 361"/>
                <a:gd name="T75" fmla="*/ 2 h 108"/>
                <a:gd name="T76" fmla="*/ 231 w 361"/>
                <a:gd name="T77" fmla="*/ 0 h 108"/>
                <a:gd name="T78" fmla="*/ 249 w 361"/>
                <a:gd name="T79" fmla="*/ 0 h 108"/>
                <a:gd name="T80" fmla="*/ 269 w 361"/>
                <a:gd name="T81" fmla="*/ 2 h 108"/>
                <a:gd name="T82" fmla="*/ 280 w 361"/>
                <a:gd name="T83" fmla="*/ 5 h 108"/>
                <a:gd name="T84" fmla="*/ 293 w 361"/>
                <a:gd name="T85" fmla="*/ 7 h 108"/>
                <a:gd name="T86" fmla="*/ 305 w 361"/>
                <a:gd name="T87" fmla="*/ 10 h 108"/>
                <a:gd name="T88" fmla="*/ 317 w 361"/>
                <a:gd name="T89" fmla="*/ 13 h 108"/>
                <a:gd name="T90" fmla="*/ 329 w 361"/>
                <a:gd name="T91" fmla="*/ 17 h 108"/>
                <a:gd name="T92" fmla="*/ 339 w 361"/>
                <a:gd name="T93" fmla="*/ 22 h 108"/>
                <a:gd name="T94" fmla="*/ 351 w 361"/>
                <a:gd name="T95" fmla="*/ 28 h 108"/>
                <a:gd name="T96" fmla="*/ 361 w 361"/>
                <a:gd name="T9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108">
                  <a:moveTo>
                    <a:pt x="361" y="35"/>
                  </a:moveTo>
                  <a:lnTo>
                    <a:pt x="339" y="32"/>
                  </a:lnTo>
                  <a:lnTo>
                    <a:pt x="317" y="30"/>
                  </a:lnTo>
                  <a:lnTo>
                    <a:pt x="295" y="28"/>
                  </a:lnTo>
                  <a:lnTo>
                    <a:pt x="273" y="28"/>
                  </a:lnTo>
                  <a:lnTo>
                    <a:pt x="252" y="30"/>
                  </a:lnTo>
                  <a:lnTo>
                    <a:pt x="231" y="35"/>
                  </a:lnTo>
                  <a:lnTo>
                    <a:pt x="211" y="41"/>
                  </a:lnTo>
                  <a:lnTo>
                    <a:pt x="193" y="53"/>
                  </a:lnTo>
                  <a:lnTo>
                    <a:pt x="182" y="60"/>
                  </a:lnTo>
                  <a:lnTo>
                    <a:pt x="172" y="68"/>
                  </a:lnTo>
                  <a:lnTo>
                    <a:pt x="161" y="74"/>
                  </a:lnTo>
                  <a:lnTo>
                    <a:pt x="150" y="81"/>
                  </a:lnTo>
                  <a:lnTo>
                    <a:pt x="139" y="86"/>
                  </a:lnTo>
                  <a:lnTo>
                    <a:pt x="127" y="91"/>
                  </a:lnTo>
                  <a:lnTo>
                    <a:pt x="114" y="96"/>
                  </a:lnTo>
                  <a:lnTo>
                    <a:pt x="103" y="100"/>
                  </a:lnTo>
                  <a:lnTo>
                    <a:pt x="90" y="104"/>
                  </a:lnTo>
                  <a:lnTo>
                    <a:pt x="78" y="106"/>
                  </a:lnTo>
                  <a:lnTo>
                    <a:pt x="65" y="107"/>
                  </a:lnTo>
                  <a:lnTo>
                    <a:pt x="52" y="108"/>
                  </a:lnTo>
                  <a:lnTo>
                    <a:pt x="40" y="108"/>
                  </a:lnTo>
                  <a:lnTo>
                    <a:pt x="27" y="107"/>
                  </a:lnTo>
                  <a:lnTo>
                    <a:pt x="13" y="105"/>
                  </a:lnTo>
                  <a:lnTo>
                    <a:pt x="0" y="101"/>
                  </a:lnTo>
                  <a:lnTo>
                    <a:pt x="18" y="97"/>
                  </a:lnTo>
                  <a:lnTo>
                    <a:pt x="34" y="91"/>
                  </a:lnTo>
                  <a:lnTo>
                    <a:pt x="50" y="84"/>
                  </a:lnTo>
                  <a:lnTo>
                    <a:pt x="66" y="75"/>
                  </a:lnTo>
                  <a:lnTo>
                    <a:pt x="82" y="67"/>
                  </a:lnTo>
                  <a:lnTo>
                    <a:pt x="98" y="56"/>
                  </a:lnTo>
                  <a:lnTo>
                    <a:pt x="113" y="47"/>
                  </a:lnTo>
                  <a:lnTo>
                    <a:pt x="129" y="38"/>
                  </a:lnTo>
                  <a:lnTo>
                    <a:pt x="146" y="29"/>
                  </a:lnTo>
                  <a:lnTo>
                    <a:pt x="162" y="21"/>
                  </a:lnTo>
                  <a:lnTo>
                    <a:pt x="178" y="13"/>
                  </a:lnTo>
                  <a:lnTo>
                    <a:pt x="195" y="7"/>
                  </a:lnTo>
                  <a:lnTo>
                    <a:pt x="212" y="2"/>
                  </a:lnTo>
                  <a:lnTo>
                    <a:pt x="231" y="0"/>
                  </a:lnTo>
                  <a:lnTo>
                    <a:pt x="249" y="0"/>
                  </a:lnTo>
                  <a:lnTo>
                    <a:pt x="269" y="2"/>
                  </a:lnTo>
                  <a:lnTo>
                    <a:pt x="280" y="5"/>
                  </a:lnTo>
                  <a:lnTo>
                    <a:pt x="293" y="7"/>
                  </a:lnTo>
                  <a:lnTo>
                    <a:pt x="305" y="10"/>
                  </a:lnTo>
                  <a:lnTo>
                    <a:pt x="317" y="13"/>
                  </a:lnTo>
                  <a:lnTo>
                    <a:pt x="329" y="17"/>
                  </a:lnTo>
                  <a:lnTo>
                    <a:pt x="339" y="22"/>
                  </a:lnTo>
                  <a:lnTo>
                    <a:pt x="351" y="28"/>
                  </a:lnTo>
                  <a:lnTo>
                    <a:pt x="36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16"/>
            <p:cNvSpPr>
              <a:spLocks/>
            </p:cNvSpPr>
            <p:nvPr/>
          </p:nvSpPr>
          <p:spPr bwMode="auto">
            <a:xfrm>
              <a:off x="1844" y="2512"/>
              <a:ext cx="110" cy="34"/>
            </a:xfrm>
            <a:custGeom>
              <a:avLst/>
              <a:gdLst>
                <a:gd name="T0" fmla="*/ 0 w 222"/>
                <a:gd name="T1" fmla="*/ 68 h 68"/>
                <a:gd name="T2" fmla="*/ 38 w 222"/>
                <a:gd name="T3" fmla="*/ 26 h 68"/>
                <a:gd name="T4" fmla="*/ 45 w 222"/>
                <a:gd name="T5" fmla="*/ 24 h 68"/>
                <a:gd name="T6" fmla="*/ 61 w 222"/>
                <a:gd name="T7" fmla="*/ 20 h 68"/>
                <a:gd name="T8" fmla="*/ 87 w 222"/>
                <a:gd name="T9" fmla="*/ 14 h 68"/>
                <a:gd name="T10" fmla="*/ 117 w 222"/>
                <a:gd name="T11" fmla="*/ 8 h 68"/>
                <a:gd name="T12" fmla="*/ 148 w 222"/>
                <a:gd name="T13" fmla="*/ 3 h 68"/>
                <a:gd name="T14" fmla="*/ 178 w 222"/>
                <a:gd name="T15" fmla="*/ 0 h 68"/>
                <a:gd name="T16" fmla="*/ 203 w 222"/>
                <a:gd name="T17" fmla="*/ 1 h 68"/>
                <a:gd name="T18" fmla="*/ 222 w 222"/>
                <a:gd name="T19" fmla="*/ 7 h 68"/>
                <a:gd name="T20" fmla="*/ 222 w 222"/>
                <a:gd name="T21" fmla="*/ 8 h 68"/>
                <a:gd name="T22" fmla="*/ 220 w 222"/>
                <a:gd name="T23" fmla="*/ 9 h 68"/>
                <a:gd name="T24" fmla="*/ 218 w 222"/>
                <a:gd name="T25" fmla="*/ 12 h 68"/>
                <a:gd name="T26" fmla="*/ 215 w 222"/>
                <a:gd name="T27" fmla="*/ 16 h 68"/>
                <a:gd name="T28" fmla="*/ 209 w 222"/>
                <a:gd name="T29" fmla="*/ 20 h 68"/>
                <a:gd name="T30" fmla="*/ 203 w 222"/>
                <a:gd name="T31" fmla="*/ 25 h 68"/>
                <a:gd name="T32" fmla="*/ 194 w 222"/>
                <a:gd name="T33" fmla="*/ 31 h 68"/>
                <a:gd name="T34" fmla="*/ 183 w 222"/>
                <a:gd name="T35" fmla="*/ 37 h 68"/>
                <a:gd name="T36" fmla="*/ 171 w 222"/>
                <a:gd name="T37" fmla="*/ 42 h 68"/>
                <a:gd name="T38" fmla="*/ 156 w 222"/>
                <a:gd name="T39" fmla="*/ 47 h 68"/>
                <a:gd name="T40" fmla="*/ 137 w 222"/>
                <a:gd name="T41" fmla="*/ 53 h 68"/>
                <a:gd name="T42" fmla="*/ 117 w 222"/>
                <a:gd name="T43" fmla="*/ 57 h 68"/>
                <a:gd name="T44" fmla="*/ 92 w 222"/>
                <a:gd name="T45" fmla="*/ 61 h 68"/>
                <a:gd name="T46" fmla="*/ 65 w 222"/>
                <a:gd name="T47" fmla="*/ 64 h 68"/>
                <a:gd name="T48" fmla="*/ 35 w 222"/>
                <a:gd name="T49" fmla="*/ 67 h 68"/>
                <a:gd name="T50" fmla="*/ 0 w 222"/>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68">
                  <a:moveTo>
                    <a:pt x="0" y="68"/>
                  </a:moveTo>
                  <a:lnTo>
                    <a:pt x="38" y="26"/>
                  </a:lnTo>
                  <a:lnTo>
                    <a:pt x="45" y="24"/>
                  </a:lnTo>
                  <a:lnTo>
                    <a:pt x="61" y="20"/>
                  </a:lnTo>
                  <a:lnTo>
                    <a:pt x="87" y="14"/>
                  </a:lnTo>
                  <a:lnTo>
                    <a:pt x="117" y="8"/>
                  </a:lnTo>
                  <a:lnTo>
                    <a:pt x="148" y="3"/>
                  </a:lnTo>
                  <a:lnTo>
                    <a:pt x="178" y="0"/>
                  </a:lnTo>
                  <a:lnTo>
                    <a:pt x="203" y="1"/>
                  </a:lnTo>
                  <a:lnTo>
                    <a:pt x="222" y="7"/>
                  </a:lnTo>
                  <a:lnTo>
                    <a:pt x="222" y="8"/>
                  </a:lnTo>
                  <a:lnTo>
                    <a:pt x="220" y="9"/>
                  </a:lnTo>
                  <a:lnTo>
                    <a:pt x="218" y="12"/>
                  </a:lnTo>
                  <a:lnTo>
                    <a:pt x="215" y="16"/>
                  </a:lnTo>
                  <a:lnTo>
                    <a:pt x="209" y="20"/>
                  </a:lnTo>
                  <a:lnTo>
                    <a:pt x="203" y="25"/>
                  </a:lnTo>
                  <a:lnTo>
                    <a:pt x="194" y="31"/>
                  </a:lnTo>
                  <a:lnTo>
                    <a:pt x="183" y="37"/>
                  </a:lnTo>
                  <a:lnTo>
                    <a:pt x="171" y="42"/>
                  </a:lnTo>
                  <a:lnTo>
                    <a:pt x="156" y="47"/>
                  </a:lnTo>
                  <a:lnTo>
                    <a:pt x="137" y="53"/>
                  </a:lnTo>
                  <a:lnTo>
                    <a:pt x="117" y="57"/>
                  </a:lnTo>
                  <a:lnTo>
                    <a:pt x="92" y="61"/>
                  </a:lnTo>
                  <a:lnTo>
                    <a:pt x="65" y="64"/>
                  </a:lnTo>
                  <a:lnTo>
                    <a:pt x="35" y="67"/>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7"/>
            <p:cNvSpPr>
              <a:spLocks/>
            </p:cNvSpPr>
            <p:nvPr/>
          </p:nvSpPr>
          <p:spPr bwMode="auto">
            <a:xfrm>
              <a:off x="1827" y="2507"/>
              <a:ext cx="154" cy="48"/>
            </a:xfrm>
            <a:custGeom>
              <a:avLst/>
              <a:gdLst>
                <a:gd name="T0" fmla="*/ 298 w 308"/>
                <a:gd name="T1" fmla="*/ 15 h 97"/>
                <a:gd name="T2" fmla="*/ 277 w 308"/>
                <a:gd name="T3" fmla="*/ 30 h 97"/>
                <a:gd name="T4" fmla="*/ 252 w 308"/>
                <a:gd name="T5" fmla="*/ 39 h 97"/>
                <a:gd name="T6" fmla="*/ 227 w 308"/>
                <a:gd name="T7" fmla="*/ 45 h 97"/>
                <a:gd name="T8" fmla="*/ 235 w 308"/>
                <a:gd name="T9" fmla="*/ 26 h 97"/>
                <a:gd name="T10" fmla="*/ 222 w 308"/>
                <a:gd name="T11" fmla="*/ 21 h 97"/>
                <a:gd name="T12" fmla="*/ 209 w 308"/>
                <a:gd name="T13" fmla="*/ 22 h 97"/>
                <a:gd name="T14" fmla="*/ 205 w 308"/>
                <a:gd name="T15" fmla="*/ 38 h 97"/>
                <a:gd name="T16" fmla="*/ 197 w 308"/>
                <a:gd name="T17" fmla="*/ 52 h 97"/>
                <a:gd name="T18" fmla="*/ 181 w 308"/>
                <a:gd name="T19" fmla="*/ 61 h 97"/>
                <a:gd name="T20" fmla="*/ 197 w 308"/>
                <a:gd name="T21" fmla="*/ 61 h 97"/>
                <a:gd name="T22" fmla="*/ 212 w 308"/>
                <a:gd name="T23" fmla="*/ 60 h 97"/>
                <a:gd name="T24" fmla="*/ 228 w 308"/>
                <a:gd name="T25" fmla="*/ 59 h 97"/>
                <a:gd name="T26" fmla="*/ 233 w 308"/>
                <a:gd name="T27" fmla="*/ 64 h 97"/>
                <a:gd name="T28" fmla="*/ 225 w 308"/>
                <a:gd name="T29" fmla="*/ 69 h 97"/>
                <a:gd name="T30" fmla="*/ 202 w 308"/>
                <a:gd name="T31" fmla="*/ 74 h 97"/>
                <a:gd name="T32" fmla="*/ 168 w 308"/>
                <a:gd name="T33" fmla="*/ 85 h 97"/>
                <a:gd name="T34" fmla="*/ 134 w 308"/>
                <a:gd name="T35" fmla="*/ 95 h 97"/>
                <a:gd name="T36" fmla="*/ 98 w 308"/>
                <a:gd name="T37" fmla="*/ 96 h 97"/>
                <a:gd name="T38" fmla="*/ 90 w 308"/>
                <a:gd name="T39" fmla="*/ 84 h 97"/>
                <a:gd name="T40" fmla="*/ 111 w 308"/>
                <a:gd name="T41" fmla="*/ 74 h 97"/>
                <a:gd name="T42" fmla="*/ 134 w 308"/>
                <a:gd name="T43" fmla="*/ 68 h 97"/>
                <a:gd name="T44" fmla="*/ 158 w 308"/>
                <a:gd name="T45" fmla="*/ 65 h 97"/>
                <a:gd name="T46" fmla="*/ 161 w 308"/>
                <a:gd name="T47" fmla="*/ 64 h 97"/>
                <a:gd name="T48" fmla="*/ 144 w 308"/>
                <a:gd name="T49" fmla="*/ 61 h 97"/>
                <a:gd name="T50" fmla="*/ 129 w 308"/>
                <a:gd name="T51" fmla="*/ 54 h 97"/>
                <a:gd name="T52" fmla="*/ 118 w 308"/>
                <a:gd name="T53" fmla="*/ 42 h 97"/>
                <a:gd name="T54" fmla="*/ 98 w 308"/>
                <a:gd name="T55" fmla="*/ 37 h 97"/>
                <a:gd name="T56" fmla="*/ 73 w 308"/>
                <a:gd name="T57" fmla="*/ 60 h 97"/>
                <a:gd name="T58" fmla="*/ 48 w 308"/>
                <a:gd name="T59" fmla="*/ 84 h 97"/>
                <a:gd name="T60" fmla="*/ 18 w 308"/>
                <a:gd name="T61" fmla="*/ 96 h 97"/>
                <a:gd name="T62" fmla="*/ 8 w 308"/>
                <a:gd name="T63" fmla="*/ 85 h 97"/>
                <a:gd name="T64" fmla="*/ 23 w 308"/>
                <a:gd name="T65" fmla="*/ 69 h 97"/>
                <a:gd name="T66" fmla="*/ 37 w 308"/>
                <a:gd name="T67" fmla="*/ 54 h 97"/>
                <a:gd name="T68" fmla="*/ 53 w 308"/>
                <a:gd name="T69" fmla="*/ 41 h 97"/>
                <a:gd name="T70" fmla="*/ 77 w 308"/>
                <a:gd name="T71" fmla="*/ 30 h 97"/>
                <a:gd name="T72" fmla="*/ 106 w 308"/>
                <a:gd name="T73" fmla="*/ 21 h 97"/>
                <a:gd name="T74" fmla="*/ 136 w 308"/>
                <a:gd name="T75" fmla="*/ 13 h 97"/>
                <a:gd name="T76" fmla="*/ 166 w 308"/>
                <a:gd name="T77" fmla="*/ 7 h 97"/>
                <a:gd name="T78" fmla="*/ 196 w 308"/>
                <a:gd name="T79" fmla="*/ 3 h 97"/>
                <a:gd name="T80" fmla="*/ 227 w 308"/>
                <a:gd name="T81" fmla="*/ 0 h 97"/>
                <a:gd name="T82" fmla="*/ 259 w 308"/>
                <a:gd name="T83" fmla="*/ 0 h 97"/>
                <a:gd name="T84" fmla="*/ 292 w 308"/>
                <a:gd name="T85"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7">
                  <a:moveTo>
                    <a:pt x="308" y="5"/>
                  </a:moveTo>
                  <a:lnTo>
                    <a:pt x="298" y="15"/>
                  </a:lnTo>
                  <a:lnTo>
                    <a:pt x="288" y="23"/>
                  </a:lnTo>
                  <a:lnTo>
                    <a:pt x="277" y="30"/>
                  </a:lnTo>
                  <a:lnTo>
                    <a:pt x="265" y="36"/>
                  </a:lnTo>
                  <a:lnTo>
                    <a:pt x="252" y="39"/>
                  </a:lnTo>
                  <a:lnTo>
                    <a:pt x="240" y="43"/>
                  </a:lnTo>
                  <a:lnTo>
                    <a:pt x="227" y="45"/>
                  </a:lnTo>
                  <a:lnTo>
                    <a:pt x="214" y="46"/>
                  </a:lnTo>
                  <a:lnTo>
                    <a:pt x="235" y="26"/>
                  </a:lnTo>
                  <a:lnTo>
                    <a:pt x="229" y="22"/>
                  </a:lnTo>
                  <a:lnTo>
                    <a:pt x="222" y="21"/>
                  </a:lnTo>
                  <a:lnTo>
                    <a:pt x="215" y="22"/>
                  </a:lnTo>
                  <a:lnTo>
                    <a:pt x="209" y="22"/>
                  </a:lnTo>
                  <a:lnTo>
                    <a:pt x="206" y="30"/>
                  </a:lnTo>
                  <a:lnTo>
                    <a:pt x="205" y="38"/>
                  </a:lnTo>
                  <a:lnTo>
                    <a:pt x="203" y="45"/>
                  </a:lnTo>
                  <a:lnTo>
                    <a:pt x="197" y="52"/>
                  </a:lnTo>
                  <a:lnTo>
                    <a:pt x="174" y="61"/>
                  </a:lnTo>
                  <a:lnTo>
                    <a:pt x="181" y="61"/>
                  </a:lnTo>
                  <a:lnTo>
                    <a:pt x="189" y="61"/>
                  </a:lnTo>
                  <a:lnTo>
                    <a:pt x="197" y="61"/>
                  </a:lnTo>
                  <a:lnTo>
                    <a:pt x="205" y="61"/>
                  </a:lnTo>
                  <a:lnTo>
                    <a:pt x="212" y="60"/>
                  </a:lnTo>
                  <a:lnTo>
                    <a:pt x="220" y="60"/>
                  </a:lnTo>
                  <a:lnTo>
                    <a:pt x="228" y="59"/>
                  </a:lnTo>
                  <a:lnTo>
                    <a:pt x="235" y="59"/>
                  </a:lnTo>
                  <a:lnTo>
                    <a:pt x="233" y="64"/>
                  </a:lnTo>
                  <a:lnTo>
                    <a:pt x="229" y="66"/>
                  </a:lnTo>
                  <a:lnTo>
                    <a:pt x="225" y="69"/>
                  </a:lnTo>
                  <a:lnTo>
                    <a:pt x="219" y="71"/>
                  </a:lnTo>
                  <a:lnTo>
                    <a:pt x="202" y="74"/>
                  </a:lnTo>
                  <a:lnTo>
                    <a:pt x="184" y="79"/>
                  </a:lnTo>
                  <a:lnTo>
                    <a:pt x="168" y="85"/>
                  </a:lnTo>
                  <a:lnTo>
                    <a:pt x="151" y="90"/>
                  </a:lnTo>
                  <a:lnTo>
                    <a:pt x="134" y="95"/>
                  </a:lnTo>
                  <a:lnTo>
                    <a:pt x="116" y="97"/>
                  </a:lnTo>
                  <a:lnTo>
                    <a:pt x="98" y="96"/>
                  </a:lnTo>
                  <a:lnTo>
                    <a:pt x="80" y="90"/>
                  </a:lnTo>
                  <a:lnTo>
                    <a:pt x="90" y="84"/>
                  </a:lnTo>
                  <a:lnTo>
                    <a:pt x="100" y="79"/>
                  </a:lnTo>
                  <a:lnTo>
                    <a:pt x="111" y="74"/>
                  </a:lnTo>
                  <a:lnTo>
                    <a:pt x="122" y="72"/>
                  </a:lnTo>
                  <a:lnTo>
                    <a:pt x="134" y="68"/>
                  </a:lnTo>
                  <a:lnTo>
                    <a:pt x="145" y="67"/>
                  </a:lnTo>
                  <a:lnTo>
                    <a:pt x="158" y="65"/>
                  </a:lnTo>
                  <a:lnTo>
                    <a:pt x="169" y="64"/>
                  </a:lnTo>
                  <a:lnTo>
                    <a:pt x="161" y="64"/>
                  </a:lnTo>
                  <a:lnTo>
                    <a:pt x="152" y="62"/>
                  </a:lnTo>
                  <a:lnTo>
                    <a:pt x="144" y="61"/>
                  </a:lnTo>
                  <a:lnTo>
                    <a:pt x="136" y="59"/>
                  </a:lnTo>
                  <a:lnTo>
                    <a:pt x="129" y="54"/>
                  </a:lnTo>
                  <a:lnTo>
                    <a:pt x="123" y="49"/>
                  </a:lnTo>
                  <a:lnTo>
                    <a:pt x="118" y="42"/>
                  </a:lnTo>
                  <a:lnTo>
                    <a:pt x="113" y="31"/>
                  </a:lnTo>
                  <a:lnTo>
                    <a:pt x="98" y="37"/>
                  </a:lnTo>
                  <a:lnTo>
                    <a:pt x="84" y="47"/>
                  </a:lnTo>
                  <a:lnTo>
                    <a:pt x="73" y="60"/>
                  </a:lnTo>
                  <a:lnTo>
                    <a:pt x="60" y="73"/>
                  </a:lnTo>
                  <a:lnTo>
                    <a:pt x="48" y="84"/>
                  </a:lnTo>
                  <a:lnTo>
                    <a:pt x="35" y="92"/>
                  </a:lnTo>
                  <a:lnTo>
                    <a:pt x="18" y="96"/>
                  </a:lnTo>
                  <a:lnTo>
                    <a:pt x="0" y="92"/>
                  </a:lnTo>
                  <a:lnTo>
                    <a:pt x="8" y="85"/>
                  </a:lnTo>
                  <a:lnTo>
                    <a:pt x="16" y="77"/>
                  </a:lnTo>
                  <a:lnTo>
                    <a:pt x="23" y="69"/>
                  </a:lnTo>
                  <a:lnTo>
                    <a:pt x="30" y="61"/>
                  </a:lnTo>
                  <a:lnTo>
                    <a:pt x="37" y="54"/>
                  </a:lnTo>
                  <a:lnTo>
                    <a:pt x="45" y="47"/>
                  </a:lnTo>
                  <a:lnTo>
                    <a:pt x="53" y="41"/>
                  </a:lnTo>
                  <a:lnTo>
                    <a:pt x="63" y="36"/>
                  </a:lnTo>
                  <a:lnTo>
                    <a:pt x="77" y="30"/>
                  </a:lnTo>
                  <a:lnTo>
                    <a:pt x="92" y="26"/>
                  </a:lnTo>
                  <a:lnTo>
                    <a:pt x="106" y="21"/>
                  </a:lnTo>
                  <a:lnTo>
                    <a:pt x="121" y="18"/>
                  </a:lnTo>
                  <a:lnTo>
                    <a:pt x="136" y="13"/>
                  </a:lnTo>
                  <a:lnTo>
                    <a:pt x="151" y="11"/>
                  </a:lnTo>
                  <a:lnTo>
                    <a:pt x="166" y="7"/>
                  </a:lnTo>
                  <a:lnTo>
                    <a:pt x="181" y="5"/>
                  </a:lnTo>
                  <a:lnTo>
                    <a:pt x="196" y="3"/>
                  </a:lnTo>
                  <a:lnTo>
                    <a:pt x="212" y="1"/>
                  </a:lnTo>
                  <a:lnTo>
                    <a:pt x="227" y="0"/>
                  </a:lnTo>
                  <a:lnTo>
                    <a:pt x="243" y="0"/>
                  </a:lnTo>
                  <a:lnTo>
                    <a:pt x="259" y="0"/>
                  </a:lnTo>
                  <a:lnTo>
                    <a:pt x="275" y="1"/>
                  </a:lnTo>
                  <a:lnTo>
                    <a:pt x="292" y="3"/>
                  </a:lnTo>
                  <a:lnTo>
                    <a:pt x="30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8"/>
            <p:cNvSpPr>
              <a:spLocks/>
            </p:cNvSpPr>
            <p:nvPr/>
          </p:nvSpPr>
          <p:spPr bwMode="auto">
            <a:xfrm>
              <a:off x="2108" y="2541"/>
              <a:ext cx="34" cy="121"/>
            </a:xfrm>
            <a:custGeom>
              <a:avLst/>
              <a:gdLst>
                <a:gd name="T0" fmla="*/ 66 w 67"/>
                <a:gd name="T1" fmla="*/ 77 h 243"/>
                <a:gd name="T2" fmla="*/ 62 w 67"/>
                <a:gd name="T3" fmla="*/ 88 h 243"/>
                <a:gd name="T4" fmla="*/ 58 w 67"/>
                <a:gd name="T5" fmla="*/ 97 h 243"/>
                <a:gd name="T6" fmla="*/ 52 w 67"/>
                <a:gd name="T7" fmla="*/ 106 h 243"/>
                <a:gd name="T8" fmla="*/ 50 w 67"/>
                <a:gd name="T9" fmla="*/ 117 h 243"/>
                <a:gd name="T10" fmla="*/ 52 w 67"/>
                <a:gd name="T11" fmla="*/ 147 h 243"/>
                <a:gd name="T12" fmla="*/ 55 w 67"/>
                <a:gd name="T13" fmla="*/ 176 h 243"/>
                <a:gd name="T14" fmla="*/ 55 w 67"/>
                <a:gd name="T15" fmla="*/ 206 h 243"/>
                <a:gd name="T16" fmla="*/ 47 w 67"/>
                <a:gd name="T17" fmla="*/ 235 h 243"/>
                <a:gd name="T18" fmla="*/ 42 w 67"/>
                <a:gd name="T19" fmla="*/ 219 h 243"/>
                <a:gd name="T20" fmla="*/ 39 w 67"/>
                <a:gd name="T21" fmla="*/ 202 h 243"/>
                <a:gd name="T22" fmla="*/ 36 w 67"/>
                <a:gd name="T23" fmla="*/ 185 h 243"/>
                <a:gd name="T24" fmla="*/ 31 w 67"/>
                <a:gd name="T25" fmla="*/ 167 h 243"/>
                <a:gd name="T26" fmla="*/ 24 w 67"/>
                <a:gd name="T27" fmla="*/ 186 h 243"/>
                <a:gd name="T28" fmla="*/ 17 w 67"/>
                <a:gd name="T29" fmla="*/ 204 h 243"/>
                <a:gd name="T30" fmla="*/ 13 w 67"/>
                <a:gd name="T31" fmla="*/ 224 h 243"/>
                <a:gd name="T32" fmla="*/ 9 w 67"/>
                <a:gd name="T33" fmla="*/ 243 h 243"/>
                <a:gd name="T34" fmla="*/ 1 w 67"/>
                <a:gd name="T35" fmla="*/ 212 h 243"/>
                <a:gd name="T36" fmla="*/ 0 w 67"/>
                <a:gd name="T37" fmla="*/ 181 h 243"/>
                <a:gd name="T38" fmla="*/ 5 w 67"/>
                <a:gd name="T39" fmla="*/ 150 h 243"/>
                <a:gd name="T40" fmla="*/ 13 w 67"/>
                <a:gd name="T41" fmla="*/ 120 h 243"/>
                <a:gd name="T42" fmla="*/ 23 w 67"/>
                <a:gd name="T43" fmla="*/ 90 h 243"/>
                <a:gd name="T44" fmla="*/ 34 w 67"/>
                <a:gd name="T45" fmla="*/ 61 h 243"/>
                <a:gd name="T46" fmla="*/ 41 w 67"/>
                <a:gd name="T47" fmla="*/ 30 h 243"/>
                <a:gd name="T48" fmla="*/ 44 w 67"/>
                <a:gd name="T49" fmla="*/ 0 h 243"/>
                <a:gd name="T50" fmla="*/ 58 w 67"/>
                <a:gd name="T51" fmla="*/ 16 h 243"/>
                <a:gd name="T52" fmla="*/ 65 w 67"/>
                <a:gd name="T53" fmla="*/ 36 h 243"/>
                <a:gd name="T54" fmla="*/ 67 w 67"/>
                <a:gd name="T55" fmla="*/ 57 h 243"/>
                <a:gd name="T56" fmla="*/ 66 w 67"/>
                <a:gd name="T57" fmla="*/ 7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43">
                  <a:moveTo>
                    <a:pt x="66" y="77"/>
                  </a:moveTo>
                  <a:lnTo>
                    <a:pt x="62" y="88"/>
                  </a:lnTo>
                  <a:lnTo>
                    <a:pt x="58" y="97"/>
                  </a:lnTo>
                  <a:lnTo>
                    <a:pt x="52" y="106"/>
                  </a:lnTo>
                  <a:lnTo>
                    <a:pt x="50" y="117"/>
                  </a:lnTo>
                  <a:lnTo>
                    <a:pt x="52" y="147"/>
                  </a:lnTo>
                  <a:lnTo>
                    <a:pt x="55" y="176"/>
                  </a:lnTo>
                  <a:lnTo>
                    <a:pt x="55" y="206"/>
                  </a:lnTo>
                  <a:lnTo>
                    <a:pt x="47" y="235"/>
                  </a:lnTo>
                  <a:lnTo>
                    <a:pt x="42" y="219"/>
                  </a:lnTo>
                  <a:lnTo>
                    <a:pt x="39" y="202"/>
                  </a:lnTo>
                  <a:lnTo>
                    <a:pt x="36" y="185"/>
                  </a:lnTo>
                  <a:lnTo>
                    <a:pt x="31" y="167"/>
                  </a:lnTo>
                  <a:lnTo>
                    <a:pt x="24" y="186"/>
                  </a:lnTo>
                  <a:lnTo>
                    <a:pt x="17" y="204"/>
                  </a:lnTo>
                  <a:lnTo>
                    <a:pt x="13" y="224"/>
                  </a:lnTo>
                  <a:lnTo>
                    <a:pt x="9" y="243"/>
                  </a:lnTo>
                  <a:lnTo>
                    <a:pt x="1" y="212"/>
                  </a:lnTo>
                  <a:lnTo>
                    <a:pt x="0" y="181"/>
                  </a:lnTo>
                  <a:lnTo>
                    <a:pt x="5" y="150"/>
                  </a:lnTo>
                  <a:lnTo>
                    <a:pt x="13" y="120"/>
                  </a:lnTo>
                  <a:lnTo>
                    <a:pt x="23" y="90"/>
                  </a:lnTo>
                  <a:lnTo>
                    <a:pt x="34" y="61"/>
                  </a:lnTo>
                  <a:lnTo>
                    <a:pt x="41" y="30"/>
                  </a:lnTo>
                  <a:lnTo>
                    <a:pt x="44" y="0"/>
                  </a:lnTo>
                  <a:lnTo>
                    <a:pt x="58" y="16"/>
                  </a:lnTo>
                  <a:lnTo>
                    <a:pt x="65" y="36"/>
                  </a:lnTo>
                  <a:lnTo>
                    <a:pt x="67" y="57"/>
                  </a:lnTo>
                  <a:lnTo>
                    <a:pt x="6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9"/>
            <p:cNvSpPr>
              <a:spLocks/>
            </p:cNvSpPr>
            <p:nvPr/>
          </p:nvSpPr>
          <p:spPr bwMode="auto">
            <a:xfrm>
              <a:off x="1660" y="2567"/>
              <a:ext cx="102" cy="41"/>
            </a:xfrm>
            <a:custGeom>
              <a:avLst/>
              <a:gdLst>
                <a:gd name="T0" fmla="*/ 0 w 204"/>
                <a:gd name="T1" fmla="*/ 80 h 82"/>
                <a:gd name="T2" fmla="*/ 19 w 204"/>
                <a:gd name="T3" fmla="*/ 38 h 82"/>
                <a:gd name="T4" fmla="*/ 24 w 204"/>
                <a:gd name="T5" fmla="*/ 36 h 82"/>
                <a:gd name="T6" fmla="*/ 38 w 204"/>
                <a:gd name="T7" fmla="*/ 29 h 82"/>
                <a:gd name="T8" fmla="*/ 57 w 204"/>
                <a:gd name="T9" fmla="*/ 21 h 82"/>
                <a:gd name="T10" fmla="*/ 80 w 204"/>
                <a:gd name="T11" fmla="*/ 12 h 82"/>
                <a:gd name="T12" fmla="*/ 107 w 204"/>
                <a:gd name="T13" fmla="*/ 4 h 82"/>
                <a:gd name="T14" fmla="*/ 134 w 204"/>
                <a:gd name="T15" fmla="*/ 0 h 82"/>
                <a:gd name="T16" fmla="*/ 160 w 204"/>
                <a:gd name="T17" fmla="*/ 0 h 82"/>
                <a:gd name="T18" fmla="*/ 183 w 204"/>
                <a:gd name="T19" fmla="*/ 8 h 82"/>
                <a:gd name="T20" fmla="*/ 204 w 204"/>
                <a:gd name="T21" fmla="*/ 28 h 82"/>
                <a:gd name="T22" fmla="*/ 201 w 204"/>
                <a:gd name="T23" fmla="*/ 29 h 82"/>
                <a:gd name="T24" fmla="*/ 197 w 204"/>
                <a:gd name="T25" fmla="*/ 31 h 82"/>
                <a:gd name="T26" fmla="*/ 189 w 204"/>
                <a:gd name="T27" fmla="*/ 34 h 82"/>
                <a:gd name="T28" fmla="*/ 179 w 204"/>
                <a:gd name="T29" fmla="*/ 38 h 82"/>
                <a:gd name="T30" fmla="*/ 167 w 204"/>
                <a:gd name="T31" fmla="*/ 43 h 82"/>
                <a:gd name="T32" fmla="*/ 153 w 204"/>
                <a:gd name="T33" fmla="*/ 49 h 82"/>
                <a:gd name="T34" fmla="*/ 137 w 204"/>
                <a:gd name="T35" fmla="*/ 54 h 82"/>
                <a:gd name="T36" fmla="*/ 121 w 204"/>
                <a:gd name="T37" fmla="*/ 60 h 82"/>
                <a:gd name="T38" fmla="*/ 103 w 204"/>
                <a:gd name="T39" fmla="*/ 66 h 82"/>
                <a:gd name="T40" fmla="*/ 86 w 204"/>
                <a:gd name="T41" fmla="*/ 70 h 82"/>
                <a:gd name="T42" fmla="*/ 70 w 204"/>
                <a:gd name="T43" fmla="*/ 75 h 82"/>
                <a:gd name="T44" fmla="*/ 53 w 204"/>
                <a:gd name="T45" fmla="*/ 79 h 82"/>
                <a:gd name="T46" fmla="*/ 38 w 204"/>
                <a:gd name="T47" fmla="*/ 81 h 82"/>
                <a:gd name="T48" fmla="*/ 23 w 204"/>
                <a:gd name="T49" fmla="*/ 82 h 82"/>
                <a:gd name="T50" fmla="*/ 10 w 204"/>
                <a:gd name="T51" fmla="*/ 82 h 82"/>
                <a:gd name="T52" fmla="*/ 0 w 204"/>
                <a:gd name="T53"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82">
                  <a:moveTo>
                    <a:pt x="0" y="80"/>
                  </a:moveTo>
                  <a:lnTo>
                    <a:pt x="19" y="38"/>
                  </a:lnTo>
                  <a:lnTo>
                    <a:pt x="24" y="36"/>
                  </a:lnTo>
                  <a:lnTo>
                    <a:pt x="38" y="29"/>
                  </a:lnTo>
                  <a:lnTo>
                    <a:pt x="57" y="21"/>
                  </a:lnTo>
                  <a:lnTo>
                    <a:pt x="80" y="12"/>
                  </a:lnTo>
                  <a:lnTo>
                    <a:pt x="107" y="4"/>
                  </a:lnTo>
                  <a:lnTo>
                    <a:pt x="134" y="0"/>
                  </a:lnTo>
                  <a:lnTo>
                    <a:pt x="160" y="0"/>
                  </a:lnTo>
                  <a:lnTo>
                    <a:pt x="183" y="8"/>
                  </a:lnTo>
                  <a:lnTo>
                    <a:pt x="204" y="28"/>
                  </a:lnTo>
                  <a:lnTo>
                    <a:pt x="201" y="29"/>
                  </a:lnTo>
                  <a:lnTo>
                    <a:pt x="197" y="31"/>
                  </a:lnTo>
                  <a:lnTo>
                    <a:pt x="189" y="34"/>
                  </a:lnTo>
                  <a:lnTo>
                    <a:pt x="179" y="38"/>
                  </a:lnTo>
                  <a:lnTo>
                    <a:pt x="167" y="43"/>
                  </a:lnTo>
                  <a:lnTo>
                    <a:pt x="153" y="49"/>
                  </a:lnTo>
                  <a:lnTo>
                    <a:pt x="137" y="54"/>
                  </a:lnTo>
                  <a:lnTo>
                    <a:pt x="121" y="60"/>
                  </a:lnTo>
                  <a:lnTo>
                    <a:pt x="103" y="66"/>
                  </a:lnTo>
                  <a:lnTo>
                    <a:pt x="86" y="70"/>
                  </a:lnTo>
                  <a:lnTo>
                    <a:pt x="70" y="75"/>
                  </a:lnTo>
                  <a:lnTo>
                    <a:pt x="53" y="79"/>
                  </a:lnTo>
                  <a:lnTo>
                    <a:pt x="38" y="81"/>
                  </a:lnTo>
                  <a:lnTo>
                    <a:pt x="23" y="82"/>
                  </a:lnTo>
                  <a:lnTo>
                    <a:pt x="10" y="8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20"/>
            <p:cNvSpPr>
              <a:spLocks/>
            </p:cNvSpPr>
            <p:nvPr/>
          </p:nvSpPr>
          <p:spPr bwMode="auto">
            <a:xfrm>
              <a:off x="1633" y="2542"/>
              <a:ext cx="156" cy="132"/>
            </a:xfrm>
            <a:custGeom>
              <a:avLst/>
              <a:gdLst>
                <a:gd name="T0" fmla="*/ 295 w 312"/>
                <a:gd name="T1" fmla="*/ 109 h 263"/>
                <a:gd name="T2" fmla="*/ 311 w 312"/>
                <a:gd name="T3" fmla="*/ 212 h 263"/>
                <a:gd name="T4" fmla="*/ 299 w 312"/>
                <a:gd name="T5" fmla="*/ 246 h 263"/>
                <a:gd name="T6" fmla="*/ 285 w 312"/>
                <a:gd name="T7" fmla="*/ 206 h 263"/>
                <a:gd name="T8" fmla="*/ 280 w 312"/>
                <a:gd name="T9" fmla="*/ 163 h 263"/>
                <a:gd name="T10" fmla="*/ 270 w 312"/>
                <a:gd name="T11" fmla="*/ 122 h 263"/>
                <a:gd name="T12" fmla="*/ 217 w 312"/>
                <a:gd name="T13" fmla="*/ 61 h 263"/>
                <a:gd name="T14" fmla="*/ 179 w 312"/>
                <a:gd name="T15" fmla="*/ 79 h 263"/>
                <a:gd name="T16" fmla="*/ 181 w 312"/>
                <a:gd name="T17" fmla="*/ 95 h 263"/>
                <a:gd name="T18" fmla="*/ 168 w 312"/>
                <a:gd name="T19" fmla="*/ 107 h 263"/>
                <a:gd name="T20" fmla="*/ 152 w 312"/>
                <a:gd name="T21" fmla="*/ 115 h 263"/>
                <a:gd name="T22" fmla="*/ 134 w 312"/>
                <a:gd name="T23" fmla="*/ 119 h 263"/>
                <a:gd name="T24" fmla="*/ 117 w 312"/>
                <a:gd name="T25" fmla="*/ 119 h 263"/>
                <a:gd name="T26" fmla="*/ 101 w 312"/>
                <a:gd name="T27" fmla="*/ 110 h 263"/>
                <a:gd name="T28" fmla="*/ 92 w 312"/>
                <a:gd name="T29" fmla="*/ 92 h 263"/>
                <a:gd name="T30" fmla="*/ 75 w 312"/>
                <a:gd name="T31" fmla="*/ 109 h 263"/>
                <a:gd name="T32" fmla="*/ 66 w 312"/>
                <a:gd name="T33" fmla="*/ 140 h 263"/>
                <a:gd name="T34" fmla="*/ 37 w 312"/>
                <a:gd name="T35" fmla="*/ 149 h 263"/>
                <a:gd name="T36" fmla="*/ 45 w 312"/>
                <a:gd name="T37" fmla="*/ 127 h 263"/>
                <a:gd name="T38" fmla="*/ 56 w 312"/>
                <a:gd name="T39" fmla="*/ 104 h 263"/>
                <a:gd name="T40" fmla="*/ 71 w 312"/>
                <a:gd name="T41" fmla="*/ 86 h 263"/>
                <a:gd name="T42" fmla="*/ 92 w 312"/>
                <a:gd name="T43" fmla="*/ 72 h 263"/>
                <a:gd name="T44" fmla="*/ 114 w 312"/>
                <a:gd name="T45" fmla="*/ 65 h 263"/>
                <a:gd name="T46" fmla="*/ 136 w 312"/>
                <a:gd name="T47" fmla="*/ 58 h 263"/>
                <a:gd name="T48" fmla="*/ 158 w 312"/>
                <a:gd name="T49" fmla="*/ 54 h 263"/>
                <a:gd name="T50" fmla="*/ 179 w 312"/>
                <a:gd name="T51" fmla="*/ 49 h 263"/>
                <a:gd name="T52" fmla="*/ 146 w 312"/>
                <a:gd name="T53" fmla="*/ 43 h 263"/>
                <a:gd name="T54" fmla="*/ 110 w 312"/>
                <a:gd name="T55" fmla="*/ 38 h 263"/>
                <a:gd name="T56" fmla="*/ 75 w 312"/>
                <a:gd name="T57" fmla="*/ 36 h 263"/>
                <a:gd name="T58" fmla="*/ 41 w 312"/>
                <a:gd name="T59" fmla="*/ 43 h 263"/>
                <a:gd name="T60" fmla="*/ 27 w 312"/>
                <a:gd name="T61" fmla="*/ 53 h 263"/>
                <a:gd name="T62" fmla="*/ 19 w 312"/>
                <a:gd name="T63" fmla="*/ 66 h 263"/>
                <a:gd name="T64" fmla="*/ 10 w 312"/>
                <a:gd name="T65" fmla="*/ 80 h 263"/>
                <a:gd name="T66" fmla="*/ 0 w 312"/>
                <a:gd name="T67" fmla="*/ 93 h 263"/>
                <a:gd name="T68" fmla="*/ 4 w 312"/>
                <a:gd name="T69" fmla="*/ 72 h 263"/>
                <a:gd name="T70" fmla="*/ 10 w 312"/>
                <a:gd name="T71" fmla="*/ 48 h 263"/>
                <a:gd name="T72" fmla="*/ 22 w 312"/>
                <a:gd name="T73" fmla="*/ 28 h 263"/>
                <a:gd name="T74" fmla="*/ 41 w 312"/>
                <a:gd name="T75" fmla="*/ 19 h 263"/>
                <a:gd name="T76" fmla="*/ 84 w 312"/>
                <a:gd name="T77" fmla="*/ 12 h 263"/>
                <a:gd name="T78" fmla="*/ 125 w 312"/>
                <a:gd name="T79" fmla="*/ 4 h 263"/>
                <a:gd name="T80" fmla="*/ 167 w 312"/>
                <a:gd name="T81" fmla="*/ 0 h 263"/>
                <a:gd name="T82" fmla="*/ 209 w 312"/>
                <a:gd name="T83" fmla="*/ 4 h 263"/>
                <a:gd name="T84" fmla="*/ 232 w 312"/>
                <a:gd name="T85" fmla="*/ 12 h 263"/>
                <a:gd name="T86" fmla="*/ 253 w 312"/>
                <a:gd name="T87" fmla="*/ 25 h 263"/>
                <a:gd name="T88" fmla="*/ 273 w 312"/>
                <a:gd name="T89" fmla="*/ 40 h 263"/>
                <a:gd name="T90" fmla="*/ 291 w 312"/>
                <a:gd name="T91" fmla="*/ 5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 h="263">
                  <a:moveTo>
                    <a:pt x="291" y="58"/>
                  </a:moveTo>
                  <a:lnTo>
                    <a:pt x="295" y="109"/>
                  </a:lnTo>
                  <a:lnTo>
                    <a:pt x="303" y="161"/>
                  </a:lnTo>
                  <a:lnTo>
                    <a:pt x="311" y="212"/>
                  </a:lnTo>
                  <a:lnTo>
                    <a:pt x="312" y="263"/>
                  </a:lnTo>
                  <a:lnTo>
                    <a:pt x="299" y="246"/>
                  </a:lnTo>
                  <a:lnTo>
                    <a:pt x="291" y="226"/>
                  </a:lnTo>
                  <a:lnTo>
                    <a:pt x="285" y="206"/>
                  </a:lnTo>
                  <a:lnTo>
                    <a:pt x="282" y="185"/>
                  </a:lnTo>
                  <a:lnTo>
                    <a:pt x="280" y="163"/>
                  </a:lnTo>
                  <a:lnTo>
                    <a:pt x="276" y="142"/>
                  </a:lnTo>
                  <a:lnTo>
                    <a:pt x="270" y="122"/>
                  </a:lnTo>
                  <a:lnTo>
                    <a:pt x="262" y="102"/>
                  </a:lnTo>
                  <a:lnTo>
                    <a:pt x="217" y="61"/>
                  </a:lnTo>
                  <a:lnTo>
                    <a:pt x="178" y="72"/>
                  </a:lnTo>
                  <a:lnTo>
                    <a:pt x="179" y="79"/>
                  </a:lnTo>
                  <a:lnTo>
                    <a:pt x="181" y="87"/>
                  </a:lnTo>
                  <a:lnTo>
                    <a:pt x="181" y="95"/>
                  </a:lnTo>
                  <a:lnTo>
                    <a:pt x="176" y="102"/>
                  </a:lnTo>
                  <a:lnTo>
                    <a:pt x="168" y="107"/>
                  </a:lnTo>
                  <a:lnTo>
                    <a:pt x="160" y="111"/>
                  </a:lnTo>
                  <a:lnTo>
                    <a:pt x="152" y="115"/>
                  </a:lnTo>
                  <a:lnTo>
                    <a:pt x="144" y="117"/>
                  </a:lnTo>
                  <a:lnTo>
                    <a:pt x="134" y="119"/>
                  </a:lnTo>
                  <a:lnTo>
                    <a:pt x="125" y="119"/>
                  </a:lnTo>
                  <a:lnTo>
                    <a:pt x="117" y="119"/>
                  </a:lnTo>
                  <a:lnTo>
                    <a:pt x="108" y="117"/>
                  </a:lnTo>
                  <a:lnTo>
                    <a:pt x="101" y="110"/>
                  </a:lnTo>
                  <a:lnTo>
                    <a:pt x="96" y="99"/>
                  </a:lnTo>
                  <a:lnTo>
                    <a:pt x="92" y="92"/>
                  </a:lnTo>
                  <a:lnTo>
                    <a:pt x="83" y="95"/>
                  </a:lnTo>
                  <a:lnTo>
                    <a:pt x="75" y="109"/>
                  </a:lnTo>
                  <a:lnTo>
                    <a:pt x="71" y="125"/>
                  </a:lnTo>
                  <a:lnTo>
                    <a:pt x="66" y="140"/>
                  </a:lnTo>
                  <a:lnTo>
                    <a:pt x="53" y="148"/>
                  </a:lnTo>
                  <a:lnTo>
                    <a:pt x="37" y="149"/>
                  </a:lnTo>
                  <a:lnTo>
                    <a:pt x="40" y="138"/>
                  </a:lnTo>
                  <a:lnTo>
                    <a:pt x="45" y="127"/>
                  </a:lnTo>
                  <a:lnTo>
                    <a:pt x="49" y="116"/>
                  </a:lnTo>
                  <a:lnTo>
                    <a:pt x="56" y="104"/>
                  </a:lnTo>
                  <a:lnTo>
                    <a:pt x="62" y="94"/>
                  </a:lnTo>
                  <a:lnTo>
                    <a:pt x="71" y="86"/>
                  </a:lnTo>
                  <a:lnTo>
                    <a:pt x="80" y="78"/>
                  </a:lnTo>
                  <a:lnTo>
                    <a:pt x="92" y="72"/>
                  </a:lnTo>
                  <a:lnTo>
                    <a:pt x="102" y="69"/>
                  </a:lnTo>
                  <a:lnTo>
                    <a:pt x="114" y="65"/>
                  </a:lnTo>
                  <a:lnTo>
                    <a:pt x="124" y="62"/>
                  </a:lnTo>
                  <a:lnTo>
                    <a:pt x="136" y="58"/>
                  </a:lnTo>
                  <a:lnTo>
                    <a:pt x="147" y="56"/>
                  </a:lnTo>
                  <a:lnTo>
                    <a:pt x="158" y="54"/>
                  </a:lnTo>
                  <a:lnTo>
                    <a:pt x="169" y="51"/>
                  </a:lnTo>
                  <a:lnTo>
                    <a:pt x="179" y="49"/>
                  </a:lnTo>
                  <a:lnTo>
                    <a:pt x="162" y="47"/>
                  </a:lnTo>
                  <a:lnTo>
                    <a:pt x="146" y="43"/>
                  </a:lnTo>
                  <a:lnTo>
                    <a:pt x="128" y="41"/>
                  </a:lnTo>
                  <a:lnTo>
                    <a:pt x="110" y="38"/>
                  </a:lnTo>
                  <a:lnTo>
                    <a:pt x="93" y="36"/>
                  </a:lnTo>
                  <a:lnTo>
                    <a:pt x="75" y="36"/>
                  </a:lnTo>
                  <a:lnTo>
                    <a:pt x="58" y="39"/>
                  </a:lnTo>
                  <a:lnTo>
                    <a:pt x="41" y="43"/>
                  </a:lnTo>
                  <a:lnTo>
                    <a:pt x="34" y="48"/>
                  </a:lnTo>
                  <a:lnTo>
                    <a:pt x="27" y="53"/>
                  </a:lnTo>
                  <a:lnTo>
                    <a:pt x="23" y="59"/>
                  </a:lnTo>
                  <a:lnTo>
                    <a:pt x="19" y="66"/>
                  </a:lnTo>
                  <a:lnTo>
                    <a:pt x="15" y="73"/>
                  </a:lnTo>
                  <a:lnTo>
                    <a:pt x="10" y="80"/>
                  </a:lnTo>
                  <a:lnTo>
                    <a:pt x="5" y="87"/>
                  </a:lnTo>
                  <a:lnTo>
                    <a:pt x="0" y="93"/>
                  </a:lnTo>
                  <a:lnTo>
                    <a:pt x="2" y="82"/>
                  </a:lnTo>
                  <a:lnTo>
                    <a:pt x="4" y="72"/>
                  </a:lnTo>
                  <a:lnTo>
                    <a:pt x="7" y="59"/>
                  </a:lnTo>
                  <a:lnTo>
                    <a:pt x="10" y="48"/>
                  </a:lnTo>
                  <a:lnTo>
                    <a:pt x="15" y="38"/>
                  </a:lnTo>
                  <a:lnTo>
                    <a:pt x="22" y="28"/>
                  </a:lnTo>
                  <a:lnTo>
                    <a:pt x="30" y="23"/>
                  </a:lnTo>
                  <a:lnTo>
                    <a:pt x="41" y="19"/>
                  </a:lnTo>
                  <a:lnTo>
                    <a:pt x="62" y="16"/>
                  </a:lnTo>
                  <a:lnTo>
                    <a:pt x="84" y="12"/>
                  </a:lnTo>
                  <a:lnTo>
                    <a:pt x="105" y="8"/>
                  </a:lnTo>
                  <a:lnTo>
                    <a:pt x="125" y="4"/>
                  </a:lnTo>
                  <a:lnTo>
                    <a:pt x="146" y="1"/>
                  </a:lnTo>
                  <a:lnTo>
                    <a:pt x="167" y="0"/>
                  </a:lnTo>
                  <a:lnTo>
                    <a:pt x="189" y="1"/>
                  </a:lnTo>
                  <a:lnTo>
                    <a:pt x="209" y="4"/>
                  </a:lnTo>
                  <a:lnTo>
                    <a:pt x="221" y="8"/>
                  </a:lnTo>
                  <a:lnTo>
                    <a:pt x="232" y="12"/>
                  </a:lnTo>
                  <a:lnTo>
                    <a:pt x="243" y="18"/>
                  </a:lnTo>
                  <a:lnTo>
                    <a:pt x="253" y="25"/>
                  </a:lnTo>
                  <a:lnTo>
                    <a:pt x="264" y="32"/>
                  </a:lnTo>
                  <a:lnTo>
                    <a:pt x="273" y="40"/>
                  </a:lnTo>
                  <a:lnTo>
                    <a:pt x="282" y="49"/>
                  </a:lnTo>
                  <a:lnTo>
                    <a:pt x="29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21"/>
            <p:cNvSpPr>
              <a:spLocks/>
            </p:cNvSpPr>
            <p:nvPr/>
          </p:nvSpPr>
          <p:spPr bwMode="auto">
            <a:xfrm>
              <a:off x="2014" y="2552"/>
              <a:ext cx="35" cy="155"/>
            </a:xfrm>
            <a:custGeom>
              <a:avLst/>
              <a:gdLst>
                <a:gd name="T0" fmla="*/ 59 w 71"/>
                <a:gd name="T1" fmla="*/ 157 h 311"/>
                <a:gd name="T2" fmla="*/ 49 w 71"/>
                <a:gd name="T3" fmla="*/ 174 h 311"/>
                <a:gd name="T4" fmla="*/ 40 w 71"/>
                <a:gd name="T5" fmla="*/ 193 h 311"/>
                <a:gd name="T6" fmla="*/ 31 w 71"/>
                <a:gd name="T7" fmla="*/ 211 h 311"/>
                <a:gd name="T8" fmla="*/ 25 w 71"/>
                <a:gd name="T9" fmla="*/ 231 h 311"/>
                <a:gd name="T10" fmla="*/ 19 w 71"/>
                <a:gd name="T11" fmla="*/ 250 h 311"/>
                <a:gd name="T12" fmla="*/ 15 w 71"/>
                <a:gd name="T13" fmla="*/ 270 h 311"/>
                <a:gd name="T14" fmla="*/ 12 w 71"/>
                <a:gd name="T15" fmla="*/ 290 h 311"/>
                <a:gd name="T16" fmla="*/ 11 w 71"/>
                <a:gd name="T17" fmla="*/ 311 h 311"/>
                <a:gd name="T18" fmla="*/ 4 w 71"/>
                <a:gd name="T19" fmla="*/ 282 h 311"/>
                <a:gd name="T20" fmla="*/ 0 w 71"/>
                <a:gd name="T21" fmla="*/ 254 h 311"/>
                <a:gd name="T22" fmla="*/ 0 w 71"/>
                <a:gd name="T23" fmla="*/ 225 h 311"/>
                <a:gd name="T24" fmla="*/ 5 w 71"/>
                <a:gd name="T25" fmla="*/ 195 h 311"/>
                <a:gd name="T26" fmla="*/ 11 w 71"/>
                <a:gd name="T27" fmla="*/ 166 h 311"/>
                <a:gd name="T28" fmla="*/ 18 w 71"/>
                <a:gd name="T29" fmla="*/ 138 h 311"/>
                <a:gd name="T30" fmla="*/ 26 w 71"/>
                <a:gd name="T31" fmla="*/ 111 h 311"/>
                <a:gd name="T32" fmla="*/ 34 w 71"/>
                <a:gd name="T33" fmla="*/ 83 h 311"/>
                <a:gd name="T34" fmla="*/ 36 w 71"/>
                <a:gd name="T35" fmla="*/ 62 h 311"/>
                <a:gd name="T36" fmla="*/ 33 w 71"/>
                <a:gd name="T37" fmla="*/ 42 h 311"/>
                <a:gd name="T38" fmla="*/ 27 w 71"/>
                <a:gd name="T39" fmla="*/ 21 h 311"/>
                <a:gd name="T40" fmla="*/ 23 w 71"/>
                <a:gd name="T41" fmla="*/ 0 h 311"/>
                <a:gd name="T42" fmla="*/ 28 w 71"/>
                <a:gd name="T43" fmla="*/ 20 h 311"/>
                <a:gd name="T44" fmla="*/ 37 w 71"/>
                <a:gd name="T45" fmla="*/ 39 h 311"/>
                <a:gd name="T46" fmla="*/ 48 w 71"/>
                <a:gd name="T47" fmla="*/ 58 h 311"/>
                <a:gd name="T48" fmla="*/ 59 w 71"/>
                <a:gd name="T49" fmla="*/ 76 h 311"/>
                <a:gd name="T50" fmla="*/ 67 w 71"/>
                <a:gd name="T51" fmla="*/ 96 h 311"/>
                <a:gd name="T52" fmla="*/ 71 w 71"/>
                <a:gd name="T53" fmla="*/ 115 h 311"/>
                <a:gd name="T54" fmla="*/ 69 w 71"/>
                <a:gd name="T55" fmla="*/ 135 h 311"/>
                <a:gd name="T56" fmla="*/ 59 w 71"/>
                <a:gd name="T57" fmla="*/ 15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311">
                  <a:moveTo>
                    <a:pt x="59" y="157"/>
                  </a:moveTo>
                  <a:lnTo>
                    <a:pt x="49" y="174"/>
                  </a:lnTo>
                  <a:lnTo>
                    <a:pt x="40" y="193"/>
                  </a:lnTo>
                  <a:lnTo>
                    <a:pt x="31" y="211"/>
                  </a:lnTo>
                  <a:lnTo>
                    <a:pt x="25" y="231"/>
                  </a:lnTo>
                  <a:lnTo>
                    <a:pt x="19" y="250"/>
                  </a:lnTo>
                  <a:lnTo>
                    <a:pt x="15" y="270"/>
                  </a:lnTo>
                  <a:lnTo>
                    <a:pt x="12" y="290"/>
                  </a:lnTo>
                  <a:lnTo>
                    <a:pt x="11" y="311"/>
                  </a:lnTo>
                  <a:lnTo>
                    <a:pt x="4" y="282"/>
                  </a:lnTo>
                  <a:lnTo>
                    <a:pt x="0" y="254"/>
                  </a:lnTo>
                  <a:lnTo>
                    <a:pt x="0" y="225"/>
                  </a:lnTo>
                  <a:lnTo>
                    <a:pt x="5" y="195"/>
                  </a:lnTo>
                  <a:lnTo>
                    <a:pt x="11" y="166"/>
                  </a:lnTo>
                  <a:lnTo>
                    <a:pt x="18" y="138"/>
                  </a:lnTo>
                  <a:lnTo>
                    <a:pt x="26" y="111"/>
                  </a:lnTo>
                  <a:lnTo>
                    <a:pt x="34" y="83"/>
                  </a:lnTo>
                  <a:lnTo>
                    <a:pt x="36" y="62"/>
                  </a:lnTo>
                  <a:lnTo>
                    <a:pt x="33" y="42"/>
                  </a:lnTo>
                  <a:lnTo>
                    <a:pt x="27" y="21"/>
                  </a:lnTo>
                  <a:lnTo>
                    <a:pt x="23" y="0"/>
                  </a:lnTo>
                  <a:lnTo>
                    <a:pt x="28" y="20"/>
                  </a:lnTo>
                  <a:lnTo>
                    <a:pt x="37" y="39"/>
                  </a:lnTo>
                  <a:lnTo>
                    <a:pt x="48" y="58"/>
                  </a:lnTo>
                  <a:lnTo>
                    <a:pt x="59" y="76"/>
                  </a:lnTo>
                  <a:lnTo>
                    <a:pt x="67" y="96"/>
                  </a:lnTo>
                  <a:lnTo>
                    <a:pt x="71" y="115"/>
                  </a:lnTo>
                  <a:lnTo>
                    <a:pt x="69" y="135"/>
                  </a:lnTo>
                  <a:lnTo>
                    <a:pt x="59"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22"/>
            <p:cNvSpPr>
              <a:spLocks/>
            </p:cNvSpPr>
            <p:nvPr/>
          </p:nvSpPr>
          <p:spPr bwMode="auto">
            <a:xfrm>
              <a:off x="1685" y="2594"/>
              <a:ext cx="56" cy="23"/>
            </a:xfrm>
            <a:custGeom>
              <a:avLst/>
              <a:gdLst>
                <a:gd name="T0" fmla="*/ 0 w 112"/>
                <a:gd name="T1" fmla="*/ 45 h 45"/>
                <a:gd name="T2" fmla="*/ 12 w 112"/>
                <a:gd name="T3" fmla="*/ 35 h 45"/>
                <a:gd name="T4" fmla="*/ 25 w 112"/>
                <a:gd name="T5" fmla="*/ 27 h 45"/>
                <a:gd name="T6" fmla="*/ 38 w 112"/>
                <a:gd name="T7" fmla="*/ 20 h 45"/>
                <a:gd name="T8" fmla="*/ 53 w 112"/>
                <a:gd name="T9" fmla="*/ 15 h 45"/>
                <a:gd name="T10" fmla="*/ 68 w 112"/>
                <a:gd name="T11" fmla="*/ 12 h 45"/>
                <a:gd name="T12" fmla="*/ 83 w 112"/>
                <a:gd name="T13" fmla="*/ 8 h 45"/>
                <a:gd name="T14" fmla="*/ 97 w 112"/>
                <a:gd name="T15" fmla="*/ 5 h 45"/>
                <a:gd name="T16" fmla="*/ 112 w 112"/>
                <a:gd name="T17" fmla="*/ 0 h 45"/>
                <a:gd name="T18" fmla="*/ 103 w 112"/>
                <a:gd name="T19" fmla="*/ 13 h 45"/>
                <a:gd name="T20" fmla="*/ 93 w 112"/>
                <a:gd name="T21" fmla="*/ 23 h 45"/>
                <a:gd name="T22" fmla="*/ 80 w 112"/>
                <a:gd name="T23" fmla="*/ 31 h 45"/>
                <a:gd name="T24" fmla="*/ 65 w 112"/>
                <a:gd name="T25" fmla="*/ 37 h 45"/>
                <a:gd name="T26" fmla="*/ 49 w 112"/>
                <a:gd name="T27" fmla="*/ 42 h 45"/>
                <a:gd name="T28" fmla="*/ 33 w 112"/>
                <a:gd name="T29" fmla="*/ 44 h 45"/>
                <a:gd name="T30" fmla="*/ 16 w 112"/>
                <a:gd name="T31" fmla="*/ 45 h 45"/>
                <a:gd name="T32" fmla="*/ 0 w 112"/>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45">
                  <a:moveTo>
                    <a:pt x="0" y="45"/>
                  </a:moveTo>
                  <a:lnTo>
                    <a:pt x="12" y="35"/>
                  </a:lnTo>
                  <a:lnTo>
                    <a:pt x="25" y="27"/>
                  </a:lnTo>
                  <a:lnTo>
                    <a:pt x="38" y="20"/>
                  </a:lnTo>
                  <a:lnTo>
                    <a:pt x="53" y="15"/>
                  </a:lnTo>
                  <a:lnTo>
                    <a:pt x="68" y="12"/>
                  </a:lnTo>
                  <a:lnTo>
                    <a:pt x="83" y="8"/>
                  </a:lnTo>
                  <a:lnTo>
                    <a:pt x="97" y="5"/>
                  </a:lnTo>
                  <a:lnTo>
                    <a:pt x="112" y="0"/>
                  </a:lnTo>
                  <a:lnTo>
                    <a:pt x="103" y="13"/>
                  </a:lnTo>
                  <a:lnTo>
                    <a:pt x="93" y="23"/>
                  </a:lnTo>
                  <a:lnTo>
                    <a:pt x="80" y="31"/>
                  </a:lnTo>
                  <a:lnTo>
                    <a:pt x="65" y="37"/>
                  </a:lnTo>
                  <a:lnTo>
                    <a:pt x="49" y="42"/>
                  </a:lnTo>
                  <a:lnTo>
                    <a:pt x="33" y="44"/>
                  </a:lnTo>
                  <a:lnTo>
                    <a:pt x="16" y="45"/>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23"/>
            <p:cNvSpPr>
              <a:spLocks/>
            </p:cNvSpPr>
            <p:nvPr/>
          </p:nvSpPr>
          <p:spPr bwMode="auto">
            <a:xfrm>
              <a:off x="1853" y="2643"/>
              <a:ext cx="47" cy="45"/>
            </a:xfrm>
            <a:custGeom>
              <a:avLst/>
              <a:gdLst>
                <a:gd name="T0" fmla="*/ 85 w 92"/>
                <a:gd name="T1" fmla="*/ 24 h 90"/>
                <a:gd name="T2" fmla="*/ 90 w 92"/>
                <a:gd name="T3" fmla="*/ 29 h 90"/>
                <a:gd name="T4" fmla="*/ 92 w 92"/>
                <a:gd name="T5" fmla="*/ 36 h 90"/>
                <a:gd name="T6" fmla="*/ 91 w 92"/>
                <a:gd name="T7" fmla="*/ 44 h 90"/>
                <a:gd name="T8" fmla="*/ 89 w 92"/>
                <a:gd name="T9" fmla="*/ 51 h 90"/>
                <a:gd name="T10" fmla="*/ 84 w 92"/>
                <a:gd name="T11" fmla="*/ 57 h 90"/>
                <a:gd name="T12" fmla="*/ 79 w 92"/>
                <a:gd name="T13" fmla="*/ 64 h 90"/>
                <a:gd name="T14" fmla="*/ 74 w 92"/>
                <a:gd name="T15" fmla="*/ 68 h 90"/>
                <a:gd name="T16" fmla="*/ 68 w 92"/>
                <a:gd name="T17" fmla="*/ 74 h 90"/>
                <a:gd name="T18" fmla="*/ 62 w 92"/>
                <a:gd name="T19" fmla="*/ 78 h 90"/>
                <a:gd name="T20" fmla="*/ 56 w 92"/>
                <a:gd name="T21" fmla="*/ 82 h 90"/>
                <a:gd name="T22" fmla="*/ 49 w 92"/>
                <a:gd name="T23" fmla="*/ 87 h 90"/>
                <a:gd name="T24" fmla="*/ 44 w 92"/>
                <a:gd name="T25" fmla="*/ 90 h 90"/>
                <a:gd name="T26" fmla="*/ 41 w 92"/>
                <a:gd name="T27" fmla="*/ 75 h 90"/>
                <a:gd name="T28" fmla="*/ 45 w 92"/>
                <a:gd name="T29" fmla="*/ 59 h 90"/>
                <a:gd name="T30" fmla="*/ 48 w 92"/>
                <a:gd name="T31" fmla="*/ 43 h 90"/>
                <a:gd name="T32" fmla="*/ 44 w 92"/>
                <a:gd name="T33" fmla="*/ 28 h 90"/>
                <a:gd name="T34" fmla="*/ 39 w 92"/>
                <a:gd name="T35" fmla="*/ 23 h 90"/>
                <a:gd name="T36" fmla="*/ 33 w 92"/>
                <a:gd name="T37" fmla="*/ 20 h 90"/>
                <a:gd name="T38" fmla="*/ 26 w 92"/>
                <a:gd name="T39" fmla="*/ 17 h 90"/>
                <a:gd name="T40" fmla="*/ 21 w 92"/>
                <a:gd name="T41" fmla="*/ 15 h 90"/>
                <a:gd name="T42" fmla="*/ 14 w 92"/>
                <a:gd name="T43" fmla="*/ 13 h 90"/>
                <a:gd name="T44" fmla="*/ 8 w 92"/>
                <a:gd name="T45" fmla="*/ 9 h 90"/>
                <a:gd name="T46" fmla="*/ 3 w 92"/>
                <a:gd name="T47" fmla="*/ 6 h 90"/>
                <a:gd name="T48" fmla="*/ 0 w 92"/>
                <a:gd name="T49" fmla="*/ 0 h 90"/>
                <a:gd name="T50" fmla="*/ 10 w 92"/>
                <a:gd name="T51" fmla="*/ 2 h 90"/>
                <a:gd name="T52" fmla="*/ 22 w 92"/>
                <a:gd name="T53" fmla="*/ 5 h 90"/>
                <a:gd name="T54" fmla="*/ 33 w 92"/>
                <a:gd name="T55" fmla="*/ 6 h 90"/>
                <a:gd name="T56" fmla="*/ 44 w 92"/>
                <a:gd name="T57" fmla="*/ 8 h 90"/>
                <a:gd name="T58" fmla="*/ 55 w 92"/>
                <a:gd name="T59" fmla="*/ 12 h 90"/>
                <a:gd name="T60" fmla="*/ 66 w 92"/>
                <a:gd name="T61" fmla="*/ 15 h 90"/>
                <a:gd name="T62" fmla="*/ 76 w 92"/>
                <a:gd name="T63" fmla="*/ 20 h 90"/>
                <a:gd name="T64" fmla="*/ 85 w 92"/>
                <a:gd name="T65"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0">
                  <a:moveTo>
                    <a:pt x="85" y="24"/>
                  </a:moveTo>
                  <a:lnTo>
                    <a:pt x="90" y="29"/>
                  </a:lnTo>
                  <a:lnTo>
                    <a:pt x="92" y="36"/>
                  </a:lnTo>
                  <a:lnTo>
                    <a:pt x="91" y="44"/>
                  </a:lnTo>
                  <a:lnTo>
                    <a:pt x="89" y="51"/>
                  </a:lnTo>
                  <a:lnTo>
                    <a:pt x="84" y="57"/>
                  </a:lnTo>
                  <a:lnTo>
                    <a:pt x="79" y="64"/>
                  </a:lnTo>
                  <a:lnTo>
                    <a:pt x="74" y="68"/>
                  </a:lnTo>
                  <a:lnTo>
                    <a:pt x="68" y="74"/>
                  </a:lnTo>
                  <a:lnTo>
                    <a:pt x="62" y="78"/>
                  </a:lnTo>
                  <a:lnTo>
                    <a:pt x="56" y="82"/>
                  </a:lnTo>
                  <a:lnTo>
                    <a:pt x="49" y="87"/>
                  </a:lnTo>
                  <a:lnTo>
                    <a:pt x="44" y="90"/>
                  </a:lnTo>
                  <a:lnTo>
                    <a:pt x="41" y="75"/>
                  </a:lnTo>
                  <a:lnTo>
                    <a:pt x="45" y="59"/>
                  </a:lnTo>
                  <a:lnTo>
                    <a:pt x="48" y="43"/>
                  </a:lnTo>
                  <a:lnTo>
                    <a:pt x="44" y="28"/>
                  </a:lnTo>
                  <a:lnTo>
                    <a:pt x="39" y="23"/>
                  </a:lnTo>
                  <a:lnTo>
                    <a:pt x="33" y="20"/>
                  </a:lnTo>
                  <a:lnTo>
                    <a:pt x="26" y="17"/>
                  </a:lnTo>
                  <a:lnTo>
                    <a:pt x="21" y="15"/>
                  </a:lnTo>
                  <a:lnTo>
                    <a:pt x="14" y="13"/>
                  </a:lnTo>
                  <a:lnTo>
                    <a:pt x="8" y="9"/>
                  </a:lnTo>
                  <a:lnTo>
                    <a:pt x="3" y="6"/>
                  </a:lnTo>
                  <a:lnTo>
                    <a:pt x="0" y="0"/>
                  </a:lnTo>
                  <a:lnTo>
                    <a:pt x="10" y="2"/>
                  </a:lnTo>
                  <a:lnTo>
                    <a:pt x="22" y="5"/>
                  </a:lnTo>
                  <a:lnTo>
                    <a:pt x="33" y="6"/>
                  </a:lnTo>
                  <a:lnTo>
                    <a:pt x="44" y="8"/>
                  </a:lnTo>
                  <a:lnTo>
                    <a:pt x="55" y="12"/>
                  </a:lnTo>
                  <a:lnTo>
                    <a:pt x="66" y="15"/>
                  </a:lnTo>
                  <a:lnTo>
                    <a:pt x="76" y="20"/>
                  </a:lnTo>
                  <a:lnTo>
                    <a:pt x="8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24"/>
            <p:cNvSpPr>
              <a:spLocks/>
            </p:cNvSpPr>
            <p:nvPr/>
          </p:nvSpPr>
          <p:spPr bwMode="auto">
            <a:xfrm>
              <a:off x="1834" y="2669"/>
              <a:ext cx="26" cy="20"/>
            </a:xfrm>
            <a:custGeom>
              <a:avLst/>
              <a:gdLst>
                <a:gd name="T0" fmla="*/ 49 w 51"/>
                <a:gd name="T1" fmla="*/ 6 h 39"/>
                <a:gd name="T2" fmla="*/ 51 w 51"/>
                <a:gd name="T3" fmla="*/ 12 h 39"/>
                <a:gd name="T4" fmla="*/ 48 w 51"/>
                <a:gd name="T5" fmla="*/ 17 h 39"/>
                <a:gd name="T6" fmla="*/ 45 w 51"/>
                <a:gd name="T7" fmla="*/ 22 h 39"/>
                <a:gd name="T8" fmla="*/ 39 w 51"/>
                <a:gd name="T9" fmla="*/ 24 h 39"/>
                <a:gd name="T10" fmla="*/ 33 w 51"/>
                <a:gd name="T11" fmla="*/ 25 h 39"/>
                <a:gd name="T12" fmla="*/ 27 w 51"/>
                <a:gd name="T13" fmla="*/ 28 h 39"/>
                <a:gd name="T14" fmla="*/ 23 w 51"/>
                <a:gd name="T15" fmla="*/ 30 h 39"/>
                <a:gd name="T16" fmla="*/ 17 w 51"/>
                <a:gd name="T17" fmla="*/ 32 h 39"/>
                <a:gd name="T18" fmla="*/ 12 w 51"/>
                <a:gd name="T19" fmla="*/ 35 h 39"/>
                <a:gd name="T20" fmla="*/ 8 w 51"/>
                <a:gd name="T21" fmla="*/ 37 h 39"/>
                <a:gd name="T22" fmla="*/ 3 w 51"/>
                <a:gd name="T23" fmla="*/ 38 h 39"/>
                <a:gd name="T24" fmla="*/ 0 w 51"/>
                <a:gd name="T25" fmla="*/ 39 h 39"/>
                <a:gd name="T26" fmla="*/ 2 w 51"/>
                <a:gd name="T27" fmla="*/ 32 h 39"/>
                <a:gd name="T28" fmla="*/ 7 w 51"/>
                <a:gd name="T29" fmla="*/ 25 h 39"/>
                <a:gd name="T30" fmla="*/ 11 w 51"/>
                <a:gd name="T31" fmla="*/ 19 h 39"/>
                <a:gd name="T32" fmla="*/ 18 w 51"/>
                <a:gd name="T33" fmla="*/ 13 h 39"/>
                <a:gd name="T34" fmla="*/ 24 w 51"/>
                <a:gd name="T35" fmla="*/ 8 h 39"/>
                <a:gd name="T36" fmla="*/ 31 w 51"/>
                <a:gd name="T37" fmla="*/ 5 h 39"/>
                <a:gd name="T38" fmla="*/ 39 w 51"/>
                <a:gd name="T39" fmla="*/ 1 h 39"/>
                <a:gd name="T40" fmla="*/ 46 w 51"/>
                <a:gd name="T41" fmla="*/ 0 h 39"/>
                <a:gd name="T42" fmla="*/ 49 w 51"/>
                <a:gd name="T4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39">
                  <a:moveTo>
                    <a:pt x="49" y="6"/>
                  </a:moveTo>
                  <a:lnTo>
                    <a:pt x="51" y="12"/>
                  </a:lnTo>
                  <a:lnTo>
                    <a:pt x="48" y="17"/>
                  </a:lnTo>
                  <a:lnTo>
                    <a:pt x="45" y="22"/>
                  </a:lnTo>
                  <a:lnTo>
                    <a:pt x="39" y="24"/>
                  </a:lnTo>
                  <a:lnTo>
                    <a:pt x="33" y="25"/>
                  </a:lnTo>
                  <a:lnTo>
                    <a:pt x="27" y="28"/>
                  </a:lnTo>
                  <a:lnTo>
                    <a:pt x="23" y="30"/>
                  </a:lnTo>
                  <a:lnTo>
                    <a:pt x="17" y="32"/>
                  </a:lnTo>
                  <a:lnTo>
                    <a:pt x="12" y="35"/>
                  </a:lnTo>
                  <a:lnTo>
                    <a:pt x="8" y="37"/>
                  </a:lnTo>
                  <a:lnTo>
                    <a:pt x="3" y="38"/>
                  </a:lnTo>
                  <a:lnTo>
                    <a:pt x="0" y="39"/>
                  </a:lnTo>
                  <a:lnTo>
                    <a:pt x="2" y="32"/>
                  </a:lnTo>
                  <a:lnTo>
                    <a:pt x="7" y="25"/>
                  </a:lnTo>
                  <a:lnTo>
                    <a:pt x="11" y="19"/>
                  </a:lnTo>
                  <a:lnTo>
                    <a:pt x="18" y="13"/>
                  </a:lnTo>
                  <a:lnTo>
                    <a:pt x="24" y="8"/>
                  </a:lnTo>
                  <a:lnTo>
                    <a:pt x="31" y="5"/>
                  </a:lnTo>
                  <a:lnTo>
                    <a:pt x="39" y="1"/>
                  </a:lnTo>
                  <a:lnTo>
                    <a:pt x="46" y="0"/>
                  </a:lnTo>
                  <a:lnTo>
                    <a:pt x="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5"/>
            <p:cNvSpPr>
              <a:spLocks/>
            </p:cNvSpPr>
            <p:nvPr/>
          </p:nvSpPr>
          <p:spPr bwMode="auto">
            <a:xfrm>
              <a:off x="1759" y="2670"/>
              <a:ext cx="62" cy="66"/>
            </a:xfrm>
            <a:custGeom>
              <a:avLst/>
              <a:gdLst>
                <a:gd name="T0" fmla="*/ 21 w 123"/>
                <a:gd name="T1" fmla="*/ 58 h 133"/>
                <a:gd name="T2" fmla="*/ 24 w 123"/>
                <a:gd name="T3" fmla="*/ 60 h 133"/>
                <a:gd name="T4" fmla="*/ 29 w 123"/>
                <a:gd name="T5" fmla="*/ 63 h 133"/>
                <a:gd name="T6" fmla="*/ 33 w 123"/>
                <a:gd name="T7" fmla="*/ 63 h 133"/>
                <a:gd name="T8" fmla="*/ 38 w 123"/>
                <a:gd name="T9" fmla="*/ 63 h 133"/>
                <a:gd name="T10" fmla="*/ 44 w 123"/>
                <a:gd name="T11" fmla="*/ 61 h 133"/>
                <a:gd name="T12" fmla="*/ 48 w 123"/>
                <a:gd name="T13" fmla="*/ 60 h 133"/>
                <a:gd name="T14" fmla="*/ 53 w 123"/>
                <a:gd name="T15" fmla="*/ 59 h 133"/>
                <a:gd name="T16" fmla="*/ 57 w 123"/>
                <a:gd name="T17" fmla="*/ 57 h 133"/>
                <a:gd name="T18" fmla="*/ 42 w 123"/>
                <a:gd name="T19" fmla="*/ 44 h 133"/>
                <a:gd name="T20" fmla="*/ 53 w 123"/>
                <a:gd name="T21" fmla="*/ 46 h 133"/>
                <a:gd name="T22" fmla="*/ 63 w 123"/>
                <a:gd name="T23" fmla="*/ 48 h 133"/>
                <a:gd name="T24" fmla="*/ 74 w 123"/>
                <a:gd name="T25" fmla="*/ 50 h 133"/>
                <a:gd name="T26" fmla="*/ 85 w 123"/>
                <a:gd name="T27" fmla="*/ 53 h 133"/>
                <a:gd name="T28" fmla="*/ 96 w 123"/>
                <a:gd name="T29" fmla="*/ 57 h 133"/>
                <a:gd name="T30" fmla="*/ 105 w 123"/>
                <a:gd name="T31" fmla="*/ 61 h 133"/>
                <a:gd name="T32" fmla="*/ 114 w 123"/>
                <a:gd name="T33" fmla="*/ 68 h 133"/>
                <a:gd name="T34" fmla="*/ 123 w 123"/>
                <a:gd name="T35" fmla="*/ 75 h 133"/>
                <a:gd name="T36" fmla="*/ 116 w 123"/>
                <a:gd name="T37" fmla="*/ 77 h 133"/>
                <a:gd name="T38" fmla="*/ 109 w 123"/>
                <a:gd name="T39" fmla="*/ 77 h 133"/>
                <a:gd name="T40" fmla="*/ 102 w 123"/>
                <a:gd name="T41" fmla="*/ 77 h 133"/>
                <a:gd name="T42" fmla="*/ 96 w 123"/>
                <a:gd name="T43" fmla="*/ 76 h 133"/>
                <a:gd name="T44" fmla="*/ 91 w 123"/>
                <a:gd name="T45" fmla="*/ 86 h 133"/>
                <a:gd name="T46" fmla="*/ 86 w 123"/>
                <a:gd name="T47" fmla="*/ 95 h 133"/>
                <a:gd name="T48" fmla="*/ 81 w 123"/>
                <a:gd name="T49" fmla="*/ 104 h 133"/>
                <a:gd name="T50" fmla="*/ 75 w 123"/>
                <a:gd name="T51" fmla="*/ 113 h 133"/>
                <a:gd name="T52" fmla="*/ 69 w 123"/>
                <a:gd name="T53" fmla="*/ 121 h 133"/>
                <a:gd name="T54" fmla="*/ 61 w 123"/>
                <a:gd name="T55" fmla="*/ 128 h 133"/>
                <a:gd name="T56" fmla="*/ 52 w 123"/>
                <a:gd name="T57" fmla="*/ 132 h 133"/>
                <a:gd name="T58" fmla="*/ 40 w 123"/>
                <a:gd name="T59" fmla="*/ 133 h 133"/>
                <a:gd name="T60" fmla="*/ 31 w 123"/>
                <a:gd name="T61" fmla="*/ 132 h 133"/>
                <a:gd name="T62" fmla="*/ 21 w 123"/>
                <a:gd name="T63" fmla="*/ 129 h 133"/>
                <a:gd name="T64" fmla="*/ 13 w 123"/>
                <a:gd name="T65" fmla="*/ 124 h 133"/>
                <a:gd name="T66" fmla="*/ 9 w 123"/>
                <a:gd name="T67" fmla="*/ 116 h 133"/>
                <a:gd name="T68" fmla="*/ 7 w 123"/>
                <a:gd name="T69" fmla="*/ 101 h 133"/>
                <a:gd name="T70" fmla="*/ 3 w 123"/>
                <a:gd name="T71" fmla="*/ 84 h 133"/>
                <a:gd name="T72" fmla="*/ 1 w 123"/>
                <a:gd name="T73" fmla="*/ 68 h 133"/>
                <a:gd name="T74" fmla="*/ 0 w 123"/>
                <a:gd name="T75" fmla="*/ 52 h 133"/>
                <a:gd name="T76" fmla="*/ 1 w 123"/>
                <a:gd name="T77" fmla="*/ 37 h 133"/>
                <a:gd name="T78" fmla="*/ 4 w 123"/>
                <a:gd name="T79" fmla="*/ 23 h 133"/>
                <a:gd name="T80" fmla="*/ 14 w 123"/>
                <a:gd name="T81" fmla="*/ 11 h 133"/>
                <a:gd name="T82" fmla="*/ 26 w 123"/>
                <a:gd name="T83" fmla="*/ 0 h 133"/>
                <a:gd name="T84" fmla="*/ 21 w 123"/>
                <a:gd name="T85" fmla="*/ 14 h 133"/>
                <a:gd name="T86" fmla="*/ 16 w 123"/>
                <a:gd name="T87" fmla="*/ 29 h 133"/>
                <a:gd name="T88" fmla="*/ 15 w 123"/>
                <a:gd name="T89" fmla="*/ 44 h 133"/>
                <a:gd name="T90" fmla="*/ 21 w 123"/>
                <a:gd name="T91"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33">
                  <a:moveTo>
                    <a:pt x="21" y="58"/>
                  </a:moveTo>
                  <a:lnTo>
                    <a:pt x="24" y="60"/>
                  </a:lnTo>
                  <a:lnTo>
                    <a:pt x="29" y="63"/>
                  </a:lnTo>
                  <a:lnTo>
                    <a:pt x="33" y="63"/>
                  </a:lnTo>
                  <a:lnTo>
                    <a:pt x="38" y="63"/>
                  </a:lnTo>
                  <a:lnTo>
                    <a:pt x="44" y="61"/>
                  </a:lnTo>
                  <a:lnTo>
                    <a:pt x="48" y="60"/>
                  </a:lnTo>
                  <a:lnTo>
                    <a:pt x="53" y="59"/>
                  </a:lnTo>
                  <a:lnTo>
                    <a:pt x="57" y="57"/>
                  </a:lnTo>
                  <a:lnTo>
                    <a:pt x="42" y="44"/>
                  </a:lnTo>
                  <a:lnTo>
                    <a:pt x="53" y="46"/>
                  </a:lnTo>
                  <a:lnTo>
                    <a:pt x="63" y="48"/>
                  </a:lnTo>
                  <a:lnTo>
                    <a:pt x="74" y="50"/>
                  </a:lnTo>
                  <a:lnTo>
                    <a:pt x="85" y="53"/>
                  </a:lnTo>
                  <a:lnTo>
                    <a:pt x="96" y="57"/>
                  </a:lnTo>
                  <a:lnTo>
                    <a:pt x="105" y="61"/>
                  </a:lnTo>
                  <a:lnTo>
                    <a:pt x="114" y="68"/>
                  </a:lnTo>
                  <a:lnTo>
                    <a:pt x="123" y="75"/>
                  </a:lnTo>
                  <a:lnTo>
                    <a:pt x="116" y="77"/>
                  </a:lnTo>
                  <a:lnTo>
                    <a:pt x="109" y="77"/>
                  </a:lnTo>
                  <a:lnTo>
                    <a:pt x="102" y="77"/>
                  </a:lnTo>
                  <a:lnTo>
                    <a:pt x="96" y="76"/>
                  </a:lnTo>
                  <a:lnTo>
                    <a:pt x="91" y="86"/>
                  </a:lnTo>
                  <a:lnTo>
                    <a:pt x="86" y="95"/>
                  </a:lnTo>
                  <a:lnTo>
                    <a:pt x="81" y="104"/>
                  </a:lnTo>
                  <a:lnTo>
                    <a:pt x="75" y="113"/>
                  </a:lnTo>
                  <a:lnTo>
                    <a:pt x="69" y="121"/>
                  </a:lnTo>
                  <a:lnTo>
                    <a:pt x="61" y="128"/>
                  </a:lnTo>
                  <a:lnTo>
                    <a:pt x="52" y="132"/>
                  </a:lnTo>
                  <a:lnTo>
                    <a:pt x="40" y="133"/>
                  </a:lnTo>
                  <a:lnTo>
                    <a:pt x="31" y="132"/>
                  </a:lnTo>
                  <a:lnTo>
                    <a:pt x="21" y="129"/>
                  </a:lnTo>
                  <a:lnTo>
                    <a:pt x="13" y="124"/>
                  </a:lnTo>
                  <a:lnTo>
                    <a:pt x="9" y="116"/>
                  </a:lnTo>
                  <a:lnTo>
                    <a:pt x="7" y="101"/>
                  </a:lnTo>
                  <a:lnTo>
                    <a:pt x="3" y="84"/>
                  </a:lnTo>
                  <a:lnTo>
                    <a:pt x="1" y="68"/>
                  </a:lnTo>
                  <a:lnTo>
                    <a:pt x="0" y="52"/>
                  </a:lnTo>
                  <a:lnTo>
                    <a:pt x="1" y="37"/>
                  </a:lnTo>
                  <a:lnTo>
                    <a:pt x="4" y="23"/>
                  </a:lnTo>
                  <a:lnTo>
                    <a:pt x="14" y="11"/>
                  </a:lnTo>
                  <a:lnTo>
                    <a:pt x="26" y="0"/>
                  </a:lnTo>
                  <a:lnTo>
                    <a:pt x="21" y="14"/>
                  </a:lnTo>
                  <a:lnTo>
                    <a:pt x="16" y="29"/>
                  </a:lnTo>
                  <a:lnTo>
                    <a:pt x="15" y="44"/>
                  </a:lnTo>
                  <a:lnTo>
                    <a:pt x="2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26"/>
            <p:cNvSpPr>
              <a:spLocks/>
            </p:cNvSpPr>
            <p:nvPr/>
          </p:nvSpPr>
          <p:spPr bwMode="auto">
            <a:xfrm>
              <a:off x="1827" y="2714"/>
              <a:ext cx="18" cy="29"/>
            </a:xfrm>
            <a:custGeom>
              <a:avLst/>
              <a:gdLst>
                <a:gd name="T0" fmla="*/ 35 w 35"/>
                <a:gd name="T1" fmla="*/ 14 h 58"/>
                <a:gd name="T2" fmla="*/ 29 w 35"/>
                <a:gd name="T3" fmla="*/ 25 h 58"/>
                <a:gd name="T4" fmla="*/ 24 w 35"/>
                <a:gd name="T5" fmla="*/ 37 h 58"/>
                <a:gd name="T6" fmla="*/ 17 w 35"/>
                <a:gd name="T7" fmla="*/ 48 h 58"/>
                <a:gd name="T8" fmla="*/ 8 w 35"/>
                <a:gd name="T9" fmla="*/ 58 h 58"/>
                <a:gd name="T10" fmla="*/ 5 w 35"/>
                <a:gd name="T11" fmla="*/ 44 h 58"/>
                <a:gd name="T12" fmla="*/ 3 w 35"/>
                <a:gd name="T13" fmla="*/ 29 h 58"/>
                <a:gd name="T14" fmla="*/ 2 w 35"/>
                <a:gd name="T15" fmla="*/ 14 h 58"/>
                <a:gd name="T16" fmla="*/ 0 w 35"/>
                <a:gd name="T17" fmla="*/ 0 h 58"/>
                <a:gd name="T18" fmla="*/ 5 w 35"/>
                <a:gd name="T19" fmla="*/ 1 h 58"/>
                <a:gd name="T20" fmla="*/ 9 w 35"/>
                <a:gd name="T21" fmla="*/ 1 h 58"/>
                <a:gd name="T22" fmla="*/ 14 w 35"/>
                <a:gd name="T23" fmla="*/ 3 h 58"/>
                <a:gd name="T24" fmla="*/ 17 w 35"/>
                <a:gd name="T25" fmla="*/ 5 h 58"/>
                <a:gd name="T26" fmla="*/ 22 w 35"/>
                <a:gd name="T27" fmla="*/ 7 h 58"/>
                <a:gd name="T28" fmla="*/ 26 w 35"/>
                <a:gd name="T29" fmla="*/ 9 h 58"/>
                <a:gd name="T30" fmla="*/ 30 w 35"/>
                <a:gd name="T31" fmla="*/ 12 h 58"/>
                <a:gd name="T32" fmla="*/ 35 w 35"/>
                <a:gd name="T3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8">
                  <a:moveTo>
                    <a:pt x="35" y="14"/>
                  </a:moveTo>
                  <a:lnTo>
                    <a:pt x="29" y="25"/>
                  </a:lnTo>
                  <a:lnTo>
                    <a:pt x="24" y="37"/>
                  </a:lnTo>
                  <a:lnTo>
                    <a:pt x="17" y="48"/>
                  </a:lnTo>
                  <a:lnTo>
                    <a:pt x="8" y="58"/>
                  </a:lnTo>
                  <a:lnTo>
                    <a:pt x="5" y="44"/>
                  </a:lnTo>
                  <a:lnTo>
                    <a:pt x="3" y="29"/>
                  </a:lnTo>
                  <a:lnTo>
                    <a:pt x="2" y="14"/>
                  </a:lnTo>
                  <a:lnTo>
                    <a:pt x="0" y="0"/>
                  </a:lnTo>
                  <a:lnTo>
                    <a:pt x="5" y="1"/>
                  </a:lnTo>
                  <a:lnTo>
                    <a:pt x="9" y="1"/>
                  </a:lnTo>
                  <a:lnTo>
                    <a:pt x="14" y="3"/>
                  </a:lnTo>
                  <a:lnTo>
                    <a:pt x="17" y="5"/>
                  </a:lnTo>
                  <a:lnTo>
                    <a:pt x="22" y="7"/>
                  </a:lnTo>
                  <a:lnTo>
                    <a:pt x="26" y="9"/>
                  </a:lnTo>
                  <a:lnTo>
                    <a:pt x="30" y="12"/>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27"/>
            <p:cNvSpPr>
              <a:spLocks/>
            </p:cNvSpPr>
            <p:nvPr/>
          </p:nvSpPr>
          <p:spPr bwMode="auto">
            <a:xfrm>
              <a:off x="1779" y="2741"/>
              <a:ext cx="191" cy="65"/>
            </a:xfrm>
            <a:custGeom>
              <a:avLst/>
              <a:gdLst>
                <a:gd name="T0" fmla="*/ 382 w 382"/>
                <a:gd name="T1" fmla="*/ 21 h 130"/>
                <a:gd name="T2" fmla="*/ 364 w 382"/>
                <a:gd name="T3" fmla="*/ 28 h 130"/>
                <a:gd name="T4" fmla="*/ 347 w 382"/>
                <a:gd name="T5" fmla="*/ 37 h 130"/>
                <a:gd name="T6" fmla="*/ 331 w 382"/>
                <a:gd name="T7" fmla="*/ 49 h 130"/>
                <a:gd name="T8" fmla="*/ 316 w 382"/>
                <a:gd name="T9" fmla="*/ 60 h 130"/>
                <a:gd name="T10" fmla="*/ 301 w 382"/>
                <a:gd name="T11" fmla="*/ 70 h 130"/>
                <a:gd name="T12" fmla="*/ 285 w 382"/>
                <a:gd name="T13" fmla="*/ 81 h 130"/>
                <a:gd name="T14" fmla="*/ 268 w 382"/>
                <a:gd name="T15" fmla="*/ 89 h 130"/>
                <a:gd name="T16" fmla="*/ 250 w 382"/>
                <a:gd name="T17" fmla="*/ 93 h 130"/>
                <a:gd name="T18" fmla="*/ 232 w 382"/>
                <a:gd name="T19" fmla="*/ 97 h 130"/>
                <a:gd name="T20" fmla="*/ 215 w 382"/>
                <a:gd name="T21" fmla="*/ 100 h 130"/>
                <a:gd name="T22" fmla="*/ 197 w 382"/>
                <a:gd name="T23" fmla="*/ 105 h 130"/>
                <a:gd name="T24" fmla="*/ 181 w 382"/>
                <a:gd name="T25" fmla="*/ 108 h 130"/>
                <a:gd name="T26" fmla="*/ 165 w 382"/>
                <a:gd name="T27" fmla="*/ 113 h 130"/>
                <a:gd name="T28" fmla="*/ 149 w 382"/>
                <a:gd name="T29" fmla="*/ 118 h 130"/>
                <a:gd name="T30" fmla="*/ 133 w 382"/>
                <a:gd name="T31" fmla="*/ 122 h 130"/>
                <a:gd name="T32" fmla="*/ 117 w 382"/>
                <a:gd name="T33" fmla="*/ 127 h 130"/>
                <a:gd name="T34" fmla="*/ 103 w 382"/>
                <a:gd name="T35" fmla="*/ 129 h 130"/>
                <a:gd name="T36" fmla="*/ 88 w 382"/>
                <a:gd name="T37" fmla="*/ 130 h 130"/>
                <a:gd name="T38" fmla="*/ 73 w 382"/>
                <a:gd name="T39" fmla="*/ 130 h 130"/>
                <a:gd name="T40" fmla="*/ 59 w 382"/>
                <a:gd name="T41" fmla="*/ 129 h 130"/>
                <a:gd name="T42" fmla="*/ 44 w 382"/>
                <a:gd name="T43" fmla="*/ 129 h 130"/>
                <a:gd name="T44" fmla="*/ 29 w 382"/>
                <a:gd name="T45" fmla="*/ 128 h 130"/>
                <a:gd name="T46" fmla="*/ 14 w 382"/>
                <a:gd name="T47" fmla="*/ 128 h 130"/>
                <a:gd name="T48" fmla="*/ 0 w 382"/>
                <a:gd name="T49" fmla="*/ 128 h 130"/>
                <a:gd name="T50" fmla="*/ 4 w 382"/>
                <a:gd name="T51" fmla="*/ 120 h 130"/>
                <a:gd name="T52" fmla="*/ 7 w 382"/>
                <a:gd name="T53" fmla="*/ 112 h 130"/>
                <a:gd name="T54" fmla="*/ 12 w 382"/>
                <a:gd name="T55" fmla="*/ 105 h 130"/>
                <a:gd name="T56" fmla="*/ 16 w 382"/>
                <a:gd name="T57" fmla="*/ 97 h 130"/>
                <a:gd name="T58" fmla="*/ 22 w 382"/>
                <a:gd name="T59" fmla="*/ 89 h 130"/>
                <a:gd name="T60" fmla="*/ 28 w 382"/>
                <a:gd name="T61" fmla="*/ 81 h 130"/>
                <a:gd name="T62" fmla="*/ 32 w 382"/>
                <a:gd name="T63" fmla="*/ 74 h 130"/>
                <a:gd name="T64" fmla="*/ 38 w 382"/>
                <a:gd name="T65" fmla="*/ 66 h 130"/>
                <a:gd name="T66" fmla="*/ 51 w 382"/>
                <a:gd name="T67" fmla="*/ 64 h 130"/>
                <a:gd name="T68" fmla="*/ 65 w 382"/>
                <a:gd name="T69" fmla="*/ 60 h 130"/>
                <a:gd name="T70" fmla="*/ 77 w 382"/>
                <a:gd name="T71" fmla="*/ 55 h 130"/>
                <a:gd name="T72" fmla="*/ 90 w 382"/>
                <a:gd name="T73" fmla="*/ 50 h 130"/>
                <a:gd name="T74" fmla="*/ 102 w 382"/>
                <a:gd name="T75" fmla="*/ 44 h 130"/>
                <a:gd name="T76" fmla="*/ 114 w 382"/>
                <a:gd name="T77" fmla="*/ 37 h 130"/>
                <a:gd name="T78" fmla="*/ 127 w 382"/>
                <a:gd name="T79" fmla="*/ 31 h 130"/>
                <a:gd name="T80" fmla="*/ 140 w 382"/>
                <a:gd name="T81" fmla="*/ 24 h 130"/>
                <a:gd name="T82" fmla="*/ 152 w 382"/>
                <a:gd name="T83" fmla="*/ 19 h 130"/>
                <a:gd name="T84" fmla="*/ 165 w 382"/>
                <a:gd name="T85" fmla="*/ 13 h 130"/>
                <a:gd name="T86" fmla="*/ 178 w 382"/>
                <a:gd name="T87" fmla="*/ 8 h 130"/>
                <a:gd name="T88" fmla="*/ 191 w 382"/>
                <a:gd name="T89" fmla="*/ 4 h 130"/>
                <a:gd name="T90" fmla="*/ 205 w 382"/>
                <a:gd name="T91" fmla="*/ 1 h 130"/>
                <a:gd name="T92" fmla="*/ 220 w 382"/>
                <a:gd name="T93" fmla="*/ 0 h 130"/>
                <a:gd name="T94" fmla="*/ 235 w 382"/>
                <a:gd name="T95" fmla="*/ 1 h 130"/>
                <a:gd name="T96" fmla="*/ 250 w 382"/>
                <a:gd name="T97" fmla="*/ 4 h 130"/>
                <a:gd name="T98" fmla="*/ 266 w 382"/>
                <a:gd name="T99" fmla="*/ 8 h 130"/>
                <a:gd name="T100" fmla="*/ 283 w 382"/>
                <a:gd name="T101" fmla="*/ 12 h 130"/>
                <a:gd name="T102" fmla="*/ 299 w 382"/>
                <a:gd name="T103" fmla="*/ 15 h 130"/>
                <a:gd name="T104" fmla="*/ 315 w 382"/>
                <a:gd name="T105" fmla="*/ 19 h 130"/>
                <a:gd name="T106" fmla="*/ 331 w 382"/>
                <a:gd name="T107" fmla="*/ 21 h 130"/>
                <a:gd name="T108" fmla="*/ 347 w 382"/>
                <a:gd name="T109" fmla="*/ 22 h 130"/>
                <a:gd name="T110" fmla="*/ 364 w 382"/>
                <a:gd name="T111" fmla="*/ 22 h 130"/>
                <a:gd name="T112" fmla="*/ 382 w 382"/>
                <a:gd name="T113"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2" h="130">
                  <a:moveTo>
                    <a:pt x="382" y="21"/>
                  </a:moveTo>
                  <a:lnTo>
                    <a:pt x="364" y="28"/>
                  </a:lnTo>
                  <a:lnTo>
                    <a:pt x="347" y="37"/>
                  </a:lnTo>
                  <a:lnTo>
                    <a:pt x="331" y="49"/>
                  </a:lnTo>
                  <a:lnTo>
                    <a:pt x="316" y="60"/>
                  </a:lnTo>
                  <a:lnTo>
                    <a:pt x="301" y="70"/>
                  </a:lnTo>
                  <a:lnTo>
                    <a:pt x="285" y="81"/>
                  </a:lnTo>
                  <a:lnTo>
                    <a:pt x="268" y="89"/>
                  </a:lnTo>
                  <a:lnTo>
                    <a:pt x="250" y="93"/>
                  </a:lnTo>
                  <a:lnTo>
                    <a:pt x="232" y="97"/>
                  </a:lnTo>
                  <a:lnTo>
                    <a:pt x="215" y="100"/>
                  </a:lnTo>
                  <a:lnTo>
                    <a:pt x="197" y="105"/>
                  </a:lnTo>
                  <a:lnTo>
                    <a:pt x="181" y="108"/>
                  </a:lnTo>
                  <a:lnTo>
                    <a:pt x="165" y="113"/>
                  </a:lnTo>
                  <a:lnTo>
                    <a:pt x="149" y="118"/>
                  </a:lnTo>
                  <a:lnTo>
                    <a:pt x="133" y="122"/>
                  </a:lnTo>
                  <a:lnTo>
                    <a:pt x="117" y="127"/>
                  </a:lnTo>
                  <a:lnTo>
                    <a:pt x="103" y="129"/>
                  </a:lnTo>
                  <a:lnTo>
                    <a:pt x="88" y="130"/>
                  </a:lnTo>
                  <a:lnTo>
                    <a:pt x="73" y="130"/>
                  </a:lnTo>
                  <a:lnTo>
                    <a:pt x="59" y="129"/>
                  </a:lnTo>
                  <a:lnTo>
                    <a:pt x="44" y="129"/>
                  </a:lnTo>
                  <a:lnTo>
                    <a:pt x="29" y="128"/>
                  </a:lnTo>
                  <a:lnTo>
                    <a:pt x="14" y="128"/>
                  </a:lnTo>
                  <a:lnTo>
                    <a:pt x="0" y="128"/>
                  </a:lnTo>
                  <a:lnTo>
                    <a:pt x="4" y="120"/>
                  </a:lnTo>
                  <a:lnTo>
                    <a:pt x="7" y="112"/>
                  </a:lnTo>
                  <a:lnTo>
                    <a:pt x="12" y="105"/>
                  </a:lnTo>
                  <a:lnTo>
                    <a:pt x="16" y="97"/>
                  </a:lnTo>
                  <a:lnTo>
                    <a:pt x="22" y="89"/>
                  </a:lnTo>
                  <a:lnTo>
                    <a:pt x="28" y="81"/>
                  </a:lnTo>
                  <a:lnTo>
                    <a:pt x="32" y="74"/>
                  </a:lnTo>
                  <a:lnTo>
                    <a:pt x="38" y="66"/>
                  </a:lnTo>
                  <a:lnTo>
                    <a:pt x="51" y="64"/>
                  </a:lnTo>
                  <a:lnTo>
                    <a:pt x="65" y="60"/>
                  </a:lnTo>
                  <a:lnTo>
                    <a:pt x="77" y="55"/>
                  </a:lnTo>
                  <a:lnTo>
                    <a:pt x="90" y="50"/>
                  </a:lnTo>
                  <a:lnTo>
                    <a:pt x="102" y="44"/>
                  </a:lnTo>
                  <a:lnTo>
                    <a:pt x="114" y="37"/>
                  </a:lnTo>
                  <a:lnTo>
                    <a:pt x="127" y="31"/>
                  </a:lnTo>
                  <a:lnTo>
                    <a:pt x="140" y="24"/>
                  </a:lnTo>
                  <a:lnTo>
                    <a:pt x="152" y="19"/>
                  </a:lnTo>
                  <a:lnTo>
                    <a:pt x="165" y="13"/>
                  </a:lnTo>
                  <a:lnTo>
                    <a:pt x="178" y="8"/>
                  </a:lnTo>
                  <a:lnTo>
                    <a:pt x="191" y="4"/>
                  </a:lnTo>
                  <a:lnTo>
                    <a:pt x="205" y="1"/>
                  </a:lnTo>
                  <a:lnTo>
                    <a:pt x="220" y="0"/>
                  </a:lnTo>
                  <a:lnTo>
                    <a:pt x="235" y="1"/>
                  </a:lnTo>
                  <a:lnTo>
                    <a:pt x="250" y="4"/>
                  </a:lnTo>
                  <a:lnTo>
                    <a:pt x="266" y="8"/>
                  </a:lnTo>
                  <a:lnTo>
                    <a:pt x="283" y="12"/>
                  </a:lnTo>
                  <a:lnTo>
                    <a:pt x="299" y="15"/>
                  </a:lnTo>
                  <a:lnTo>
                    <a:pt x="315" y="19"/>
                  </a:lnTo>
                  <a:lnTo>
                    <a:pt x="331" y="21"/>
                  </a:lnTo>
                  <a:lnTo>
                    <a:pt x="347" y="22"/>
                  </a:lnTo>
                  <a:lnTo>
                    <a:pt x="364" y="22"/>
                  </a:lnTo>
                  <a:lnTo>
                    <a:pt x="38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8"/>
            <p:cNvSpPr>
              <a:spLocks/>
            </p:cNvSpPr>
            <p:nvPr/>
          </p:nvSpPr>
          <p:spPr bwMode="auto">
            <a:xfrm>
              <a:off x="1807" y="2754"/>
              <a:ext cx="113" cy="44"/>
            </a:xfrm>
            <a:custGeom>
              <a:avLst/>
              <a:gdLst>
                <a:gd name="T0" fmla="*/ 213 w 226"/>
                <a:gd name="T1" fmla="*/ 6 h 87"/>
                <a:gd name="T2" fmla="*/ 215 w 226"/>
                <a:gd name="T3" fmla="*/ 11 h 87"/>
                <a:gd name="T4" fmla="*/ 217 w 226"/>
                <a:gd name="T5" fmla="*/ 16 h 87"/>
                <a:gd name="T6" fmla="*/ 221 w 226"/>
                <a:gd name="T7" fmla="*/ 20 h 87"/>
                <a:gd name="T8" fmla="*/ 226 w 226"/>
                <a:gd name="T9" fmla="*/ 24 h 87"/>
                <a:gd name="T10" fmla="*/ 212 w 226"/>
                <a:gd name="T11" fmla="*/ 28 h 87"/>
                <a:gd name="T12" fmla="*/ 199 w 226"/>
                <a:gd name="T13" fmla="*/ 34 h 87"/>
                <a:gd name="T14" fmla="*/ 185 w 226"/>
                <a:gd name="T15" fmla="*/ 39 h 87"/>
                <a:gd name="T16" fmla="*/ 171 w 226"/>
                <a:gd name="T17" fmla="*/ 43 h 87"/>
                <a:gd name="T18" fmla="*/ 158 w 226"/>
                <a:gd name="T19" fmla="*/ 48 h 87"/>
                <a:gd name="T20" fmla="*/ 144 w 226"/>
                <a:gd name="T21" fmla="*/ 53 h 87"/>
                <a:gd name="T22" fmla="*/ 130 w 226"/>
                <a:gd name="T23" fmla="*/ 57 h 87"/>
                <a:gd name="T24" fmla="*/ 116 w 226"/>
                <a:gd name="T25" fmla="*/ 62 h 87"/>
                <a:gd name="T26" fmla="*/ 102 w 226"/>
                <a:gd name="T27" fmla="*/ 65 h 87"/>
                <a:gd name="T28" fmla="*/ 88 w 226"/>
                <a:gd name="T29" fmla="*/ 70 h 87"/>
                <a:gd name="T30" fmla="*/ 75 w 226"/>
                <a:gd name="T31" fmla="*/ 73 h 87"/>
                <a:gd name="T32" fmla="*/ 60 w 226"/>
                <a:gd name="T33" fmla="*/ 77 h 87"/>
                <a:gd name="T34" fmla="*/ 46 w 226"/>
                <a:gd name="T35" fmla="*/ 79 h 87"/>
                <a:gd name="T36" fmla="*/ 31 w 226"/>
                <a:gd name="T37" fmla="*/ 82 h 87"/>
                <a:gd name="T38" fmla="*/ 17 w 226"/>
                <a:gd name="T39" fmla="*/ 85 h 87"/>
                <a:gd name="T40" fmla="*/ 2 w 226"/>
                <a:gd name="T41" fmla="*/ 87 h 87"/>
                <a:gd name="T42" fmla="*/ 1 w 226"/>
                <a:gd name="T43" fmla="*/ 81 h 87"/>
                <a:gd name="T44" fmla="*/ 0 w 226"/>
                <a:gd name="T45" fmla="*/ 74 h 87"/>
                <a:gd name="T46" fmla="*/ 0 w 226"/>
                <a:gd name="T47" fmla="*/ 69 h 87"/>
                <a:gd name="T48" fmla="*/ 2 w 226"/>
                <a:gd name="T49" fmla="*/ 63 h 87"/>
                <a:gd name="T50" fmla="*/ 16 w 226"/>
                <a:gd name="T51" fmla="*/ 50 h 87"/>
                <a:gd name="T52" fmla="*/ 32 w 226"/>
                <a:gd name="T53" fmla="*/ 41 h 87"/>
                <a:gd name="T54" fmla="*/ 49 w 226"/>
                <a:gd name="T55" fmla="*/ 34 h 87"/>
                <a:gd name="T56" fmla="*/ 66 w 226"/>
                <a:gd name="T57" fmla="*/ 29 h 87"/>
                <a:gd name="T58" fmla="*/ 84 w 226"/>
                <a:gd name="T59" fmla="*/ 26 h 87"/>
                <a:gd name="T60" fmla="*/ 102 w 226"/>
                <a:gd name="T61" fmla="*/ 21 h 87"/>
                <a:gd name="T62" fmla="*/ 120 w 226"/>
                <a:gd name="T63" fmla="*/ 16 h 87"/>
                <a:gd name="T64" fmla="*/ 137 w 226"/>
                <a:gd name="T65" fmla="*/ 6 h 87"/>
                <a:gd name="T66" fmla="*/ 145 w 226"/>
                <a:gd name="T67" fmla="*/ 3 h 87"/>
                <a:gd name="T68" fmla="*/ 154 w 226"/>
                <a:gd name="T69" fmla="*/ 1 h 87"/>
                <a:gd name="T70" fmla="*/ 163 w 226"/>
                <a:gd name="T71" fmla="*/ 0 h 87"/>
                <a:gd name="T72" fmla="*/ 174 w 226"/>
                <a:gd name="T73" fmla="*/ 0 h 87"/>
                <a:gd name="T74" fmla="*/ 184 w 226"/>
                <a:gd name="T75" fmla="*/ 1 h 87"/>
                <a:gd name="T76" fmla="*/ 194 w 226"/>
                <a:gd name="T77" fmla="*/ 2 h 87"/>
                <a:gd name="T78" fmla="*/ 204 w 226"/>
                <a:gd name="T79" fmla="*/ 4 h 87"/>
                <a:gd name="T80" fmla="*/ 213 w 226"/>
                <a:gd name="T81" fmla="*/ 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87">
                  <a:moveTo>
                    <a:pt x="213" y="6"/>
                  </a:moveTo>
                  <a:lnTo>
                    <a:pt x="215" y="11"/>
                  </a:lnTo>
                  <a:lnTo>
                    <a:pt x="217" y="16"/>
                  </a:lnTo>
                  <a:lnTo>
                    <a:pt x="221" y="20"/>
                  </a:lnTo>
                  <a:lnTo>
                    <a:pt x="226" y="24"/>
                  </a:lnTo>
                  <a:lnTo>
                    <a:pt x="212" y="28"/>
                  </a:lnTo>
                  <a:lnTo>
                    <a:pt x="199" y="34"/>
                  </a:lnTo>
                  <a:lnTo>
                    <a:pt x="185" y="39"/>
                  </a:lnTo>
                  <a:lnTo>
                    <a:pt x="171" y="43"/>
                  </a:lnTo>
                  <a:lnTo>
                    <a:pt x="158" y="48"/>
                  </a:lnTo>
                  <a:lnTo>
                    <a:pt x="144" y="53"/>
                  </a:lnTo>
                  <a:lnTo>
                    <a:pt x="130" y="57"/>
                  </a:lnTo>
                  <a:lnTo>
                    <a:pt x="116" y="62"/>
                  </a:lnTo>
                  <a:lnTo>
                    <a:pt x="102" y="65"/>
                  </a:lnTo>
                  <a:lnTo>
                    <a:pt x="88" y="70"/>
                  </a:lnTo>
                  <a:lnTo>
                    <a:pt x="75" y="73"/>
                  </a:lnTo>
                  <a:lnTo>
                    <a:pt x="60" y="77"/>
                  </a:lnTo>
                  <a:lnTo>
                    <a:pt x="46" y="79"/>
                  </a:lnTo>
                  <a:lnTo>
                    <a:pt x="31" y="82"/>
                  </a:lnTo>
                  <a:lnTo>
                    <a:pt x="17" y="85"/>
                  </a:lnTo>
                  <a:lnTo>
                    <a:pt x="2" y="87"/>
                  </a:lnTo>
                  <a:lnTo>
                    <a:pt x="1" y="81"/>
                  </a:lnTo>
                  <a:lnTo>
                    <a:pt x="0" y="74"/>
                  </a:lnTo>
                  <a:lnTo>
                    <a:pt x="0" y="69"/>
                  </a:lnTo>
                  <a:lnTo>
                    <a:pt x="2" y="63"/>
                  </a:lnTo>
                  <a:lnTo>
                    <a:pt x="16" y="50"/>
                  </a:lnTo>
                  <a:lnTo>
                    <a:pt x="32" y="41"/>
                  </a:lnTo>
                  <a:lnTo>
                    <a:pt x="49" y="34"/>
                  </a:lnTo>
                  <a:lnTo>
                    <a:pt x="66" y="29"/>
                  </a:lnTo>
                  <a:lnTo>
                    <a:pt x="84" y="26"/>
                  </a:lnTo>
                  <a:lnTo>
                    <a:pt x="102" y="21"/>
                  </a:lnTo>
                  <a:lnTo>
                    <a:pt x="120" y="16"/>
                  </a:lnTo>
                  <a:lnTo>
                    <a:pt x="137" y="6"/>
                  </a:lnTo>
                  <a:lnTo>
                    <a:pt x="145" y="3"/>
                  </a:lnTo>
                  <a:lnTo>
                    <a:pt x="154" y="1"/>
                  </a:lnTo>
                  <a:lnTo>
                    <a:pt x="163" y="0"/>
                  </a:lnTo>
                  <a:lnTo>
                    <a:pt x="174" y="0"/>
                  </a:lnTo>
                  <a:lnTo>
                    <a:pt x="184" y="1"/>
                  </a:lnTo>
                  <a:lnTo>
                    <a:pt x="194" y="2"/>
                  </a:lnTo>
                  <a:lnTo>
                    <a:pt x="204" y="4"/>
                  </a:lnTo>
                  <a:lnTo>
                    <a:pt x="21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9"/>
            <p:cNvSpPr>
              <a:spLocks/>
            </p:cNvSpPr>
            <p:nvPr/>
          </p:nvSpPr>
          <p:spPr bwMode="auto">
            <a:xfrm>
              <a:off x="1817" y="2791"/>
              <a:ext cx="151" cy="69"/>
            </a:xfrm>
            <a:custGeom>
              <a:avLst/>
              <a:gdLst>
                <a:gd name="T0" fmla="*/ 172 w 303"/>
                <a:gd name="T1" fmla="*/ 129 h 139"/>
                <a:gd name="T2" fmla="*/ 151 w 303"/>
                <a:gd name="T3" fmla="*/ 134 h 139"/>
                <a:gd name="T4" fmla="*/ 128 w 303"/>
                <a:gd name="T5" fmla="*/ 138 h 139"/>
                <a:gd name="T6" fmla="*/ 106 w 303"/>
                <a:gd name="T7" fmla="*/ 139 h 139"/>
                <a:gd name="T8" fmla="*/ 83 w 303"/>
                <a:gd name="T9" fmla="*/ 138 h 139"/>
                <a:gd name="T10" fmla="*/ 61 w 303"/>
                <a:gd name="T11" fmla="*/ 133 h 139"/>
                <a:gd name="T12" fmla="*/ 42 w 303"/>
                <a:gd name="T13" fmla="*/ 126 h 139"/>
                <a:gd name="T14" fmla="*/ 22 w 303"/>
                <a:gd name="T15" fmla="*/ 117 h 139"/>
                <a:gd name="T16" fmla="*/ 5 w 303"/>
                <a:gd name="T17" fmla="*/ 103 h 139"/>
                <a:gd name="T18" fmla="*/ 0 w 303"/>
                <a:gd name="T19" fmla="*/ 93 h 139"/>
                <a:gd name="T20" fmla="*/ 17 w 303"/>
                <a:gd name="T21" fmla="*/ 83 h 139"/>
                <a:gd name="T22" fmla="*/ 36 w 303"/>
                <a:gd name="T23" fmla="*/ 76 h 139"/>
                <a:gd name="T24" fmla="*/ 55 w 303"/>
                <a:gd name="T25" fmla="*/ 71 h 139"/>
                <a:gd name="T26" fmla="*/ 75 w 303"/>
                <a:gd name="T27" fmla="*/ 67 h 139"/>
                <a:gd name="T28" fmla="*/ 95 w 303"/>
                <a:gd name="T29" fmla="*/ 64 h 139"/>
                <a:gd name="T30" fmla="*/ 114 w 303"/>
                <a:gd name="T31" fmla="*/ 61 h 139"/>
                <a:gd name="T32" fmla="*/ 135 w 303"/>
                <a:gd name="T33" fmla="*/ 60 h 139"/>
                <a:gd name="T34" fmla="*/ 155 w 303"/>
                <a:gd name="T35" fmla="*/ 58 h 139"/>
                <a:gd name="T36" fmla="*/ 175 w 303"/>
                <a:gd name="T37" fmla="*/ 56 h 139"/>
                <a:gd name="T38" fmla="*/ 195 w 303"/>
                <a:gd name="T39" fmla="*/ 53 h 139"/>
                <a:gd name="T40" fmla="*/ 214 w 303"/>
                <a:gd name="T41" fmla="*/ 49 h 139"/>
                <a:gd name="T42" fmla="*/ 233 w 303"/>
                <a:gd name="T43" fmla="*/ 43 h 139"/>
                <a:gd name="T44" fmla="*/ 251 w 303"/>
                <a:gd name="T45" fmla="*/ 36 h 139"/>
                <a:gd name="T46" fmla="*/ 270 w 303"/>
                <a:gd name="T47" fmla="*/ 27 h 139"/>
                <a:gd name="T48" fmla="*/ 287 w 303"/>
                <a:gd name="T49" fmla="*/ 15 h 139"/>
                <a:gd name="T50" fmla="*/ 303 w 303"/>
                <a:gd name="T51" fmla="*/ 0 h 139"/>
                <a:gd name="T52" fmla="*/ 295 w 303"/>
                <a:gd name="T53" fmla="*/ 22 h 139"/>
                <a:gd name="T54" fmla="*/ 284 w 303"/>
                <a:gd name="T55" fmla="*/ 42 h 139"/>
                <a:gd name="T56" fmla="*/ 270 w 303"/>
                <a:gd name="T57" fmla="*/ 61 h 139"/>
                <a:gd name="T58" fmla="*/ 252 w 303"/>
                <a:gd name="T59" fmla="*/ 80 h 139"/>
                <a:gd name="T60" fmla="*/ 234 w 303"/>
                <a:gd name="T61" fmla="*/ 96 h 139"/>
                <a:gd name="T62" fmla="*/ 214 w 303"/>
                <a:gd name="T63" fmla="*/ 110 h 139"/>
                <a:gd name="T64" fmla="*/ 193 w 303"/>
                <a:gd name="T65" fmla="*/ 121 h 139"/>
                <a:gd name="T66" fmla="*/ 172 w 303"/>
                <a:gd name="T67" fmla="*/ 1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39">
                  <a:moveTo>
                    <a:pt x="172" y="129"/>
                  </a:moveTo>
                  <a:lnTo>
                    <a:pt x="151" y="134"/>
                  </a:lnTo>
                  <a:lnTo>
                    <a:pt x="128" y="138"/>
                  </a:lnTo>
                  <a:lnTo>
                    <a:pt x="106" y="139"/>
                  </a:lnTo>
                  <a:lnTo>
                    <a:pt x="83" y="138"/>
                  </a:lnTo>
                  <a:lnTo>
                    <a:pt x="61" y="133"/>
                  </a:lnTo>
                  <a:lnTo>
                    <a:pt x="42" y="126"/>
                  </a:lnTo>
                  <a:lnTo>
                    <a:pt x="22" y="117"/>
                  </a:lnTo>
                  <a:lnTo>
                    <a:pt x="5" y="103"/>
                  </a:lnTo>
                  <a:lnTo>
                    <a:pt x="0" y="93"/>
                  </a:lnTo>
                  <a:lnTo>
                    <a:pt x="17" y="83"/>
                  </a:lnTo>
                  <a:lnTo>
                    <a:pt x="36" y="76"/>
                  </a:lnTo>
                  <a:lnTo>
                    <a:pt x="55" y="71"/>
                  </a:lnTo>
                  <a:lnTo>
                    <a:pt x="75" y="67"/>
                  </a:lnTo>
                  <a:lnTo>
                    <a:pt x="95" y="64"/>
                  </a:lnTo>
                  <a:lnTo>
                    <a:pt x="114" y="61"/>
                  </a:lnTo>
                  <a:lnTo>
                    <a:pt x="135" y="60"/>
                  </a:lnTo>
                  <a:lnTo>
                    <a:pt x="155" y="58"/>
                  </a:lnTo>
                  <a:lnTo>
                    <a:pt x="175" y="56"/>
                  </a:lnTo>
                  <a:lnTo>
                    <a:pt x="195" y="53"/>
                  </a:lnTo>
                  <a:lnTo>
                    <a:pt x="214" y="49"/>
                  </a:lnTo>
                  <a:lnTo>
                    <a:pt x="233" y="43"/>
                  </a:lnTo>
                  <a:lnTo>
                    <a:pt x="251" y="36"/>
                  </a:lnTo>
                  <a:lnTo>
                    <a:pt x="270" y="27"/>
                  </a:lnTo>
                  <a:lnTo>
                    <a:pt x="287" y="15"/>
                  </a:lnTo>
                  <a:lnTo>
                    <a:pt x="303" y="0"/>
                  </a:lnTo>
                  <a:lnTo>
                    <a:pt x="295" y="22"/>
                  </a:lnTo>
                  <a:lnTo>
                    <a:pt x="284" y="42"/>
                  </a:lnTo>
                  <a:lnTo>
                    <a:pt x="270" y="61"/>
                  </a:lnTo>
                  <a:lnTo>
                    <a:pt x="252" y="80"/>
                  </a:lnTo>
                  <a:lnTo>
                    <a:pt x="234" y="96"/>
                  </a:lnTo>
                  <a:lnTo>
                    <a:pt x="214" y="110"/>
                  </a:lnTo>
                  <a:lnTo>
                    <a:pt x="193" y="121"/>
                  </a:lnTo>
                  <a:lnTo>
                    <a:pt x="17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30"/>
            <p:cNvSpPr>
              <a:spLocks/>
            </p:cNvSpPr>
            <p:nvPr/>
          </p:nvSpPr>
          <p:spPr bwMode="auto">
            <a:xfrm>
              <a:off x="2032" y="2866"/>
              <a:ext cx="232" cy="152"/>
            </a:xfrm>
            <a:custGeom>
              <a:avLst/>
              <a:gdLst>
                <a:gd name="T0" fmla="*/ 464 w 464"/>
                <a:gd name="T1" fmla="*/ 5 h 305"/>
                <a:gd name="T2" fmla="*/ 449 w 464"/>
                <a:gd name="T3" fmla="*/ 40 h 305"/>
                <a:gd name="T4" fmla="*/ 439 w 464"/>
                <a:gd name="T5" fmla="*/ 77 h 305"/>
                <a:gd name="T6" fmla="*/ 432 w 464"/>
                <a:gd name="T7" fmla="*/ 114 h 305"/>
                <a:gd name="T8" fmla="*/ 426 w 464"/>
                <a:gd name="T9" fmla="*/ 152 h 305"/>
                <a:gd name="T10" fmla="*/ 423 w 464"/>
                <a:gd name="T11" fmla="*/ 191 h 305"/>
                <a:gd name="T12" fmla="*/ 418 w 464"/>
                <a:gd name="T13" fmla="*/ 229 h 305"/>
                <a:gd name="T14" fmla="*/ 413 w 464"/>
                <a:gd name="T15" fmla="*/ 267 h 305"/>
                <a:gd name="T16" fmla="*/ 406 w 464"/>
                <a:gd name="T17" fmla="*/ 305 h 305"/>
                <a:gd name="T18" fmla="*/ 380 w 464"/>
                <a:gd name="T19" fmla="*/ 304 h 305"/>
                <a:gd name="T20" fmla="*/ 354 w 464"/>
                <a:gd name="T21" fmla="*/ 303 h 305"/>
                <a:gd name="T22" fmla="*/ 328 w 464"/>
                <a:gd name="T23" fmla="*/ 301 h 305"/>
                <a:gd name="T24" fmla="*/ 304 w 464"/>
                <a:gd name="T25" fmla="*/ 297 h 305"/>
                <a:gd name="T26" fmla="*/ 279 w 464"/>
                <a:gd name="T27" fmla="*/ 294 h 305"/>
                <a:gd name="T28" fmla="*/ 254 w 464"/>
                <a:gd name="T29" fmla="*/ 290 h 305"/>
                <a:gd name="T30" fmla="*/ 229 w 464"/>
                <a:gd name="T31" fmla="*/ 287 h 305"/>
                <a:gd name="T32" fmla="*/ 204 w 464"/>
                <a:gd name="T33" fmla="*/ 283 h 305"/>
                <a:gd name="T34" fmla="*/ 179 w 464"/>
                <a:gd name="T35" fmla="*/ 280 h 305"/>
                <a:gd name="T36" fmla="*/ 154 w 464"/>
                <a:gd name="T37" fmla="*/ 277 h 305"/>
                <a:gd name="T38" fmla="*/ 129 w 464"/>
                <a:gd name="T39" fmla="*/ 274 h 305"/>
                <a:gd name="T40" fmla="*/ 104 w 464"/>
                <a:gd name="T41" fmla="*/ 273 h 305"/>
                <a:gd name="T42" fmla="*/ 78 w 464"/>
                <a:gd name="T43" fmla="*/ 272 h 305"/>
                <a:gd name="T44" fmla="*/ 53 w 464"/>
                <a:gd name="T45" fmla="*/ 273 h 305"/>
                <a:gd name="T46" fmla="*/ 27 w 464"/>
                <a:gd name="T47" fmla="*/ 274 h 305"/>
                <a:gd name="T48" fmla="*/ 0 w 464"/>
                <a:gd name="T49" fmla="*/ 278 h 305"/>
                <a:gd name="T50" fmla="*/ 19 w 464"/>
                <a:gd name="T51" fmla="*/ 264 h 305"/>
                <a:gd name="T52" fmla="*/ 38 w 464"/>
                <a:gd name="T53" fmla="*/ 251 h 305"/>
                <a:gd name="T54" fmla="*/ 59 w 464"/>
                <a:gd name="T55" fmla="*/ 240 h 305"/>
                <a:gd name="T56" fmla="*/ 80 w 464"/>
                <a:gd name="T57" fmla="*/ 229 h 305"/>
                <a:gd name="T58" fmla="*/ 101 w 464"/>
                <a:gd name="T59" fmla="*/ 220 h 305"/>
                <a:gd name="T60" fmla="*/ 123 w 464"/>
                <a:gd name="T61" fmla="*/ 212 h 305"/>
                <a:gd name="T62" fmla="*/ 145 w 464"/>
                <a:gd name="T63" fmla="*/ 204 h 305"/>
                <a:gd name="T64" fmla="*/ 167 w 464"/>
                <a:gd name="T65" fmla="*/ 195 h 305"/>
                <a:gd name="T66" fmla="*/ 189 w 464"/>
                <a:gd name="T67" fmla="*/ 187 h 305"/>
                <a:gd name="T68" fmla="*/ 210 w 464"/>
                <a:gd name="T69" fmla="*/ 177 h 305"/>
                <a:gd name="T70" fmla="*/ 231 w 464"/>
                <a:gd name="T71" fmla="*/ 167 h 305"/>
                <a:gd name="T72" fmla="*/ 251 w 464"/>
                <a:gd name="T73" fmla="*/ 156 h 305"/>
                <a:gd name="T74" fmla="*/ 270 w 464"/>
                <a:gd name="T75" fmla="*/ 143 h 305"/>
                <a:gd name="T76" fmla="*/ 288 w 464"/>
                <a:gd name="T77" fmla="*/ 128 h 305"/>
                <a:gd name="T78" fmla="*/ 305 w 464"/>
                <a:gd name="T79" fmla="*/ 112 h 305"/>
                <a:gd name="T80" fmla="*/ 320 w 464"/>
                <a:gd name="T81" fmla="*/ 92 h 305"/>
                <a:gd name="T82" fmla="*/ 331 w 464"/>
                <a:gd name="T83" fmla="*/ 80 h 305"/>
                <a:gd name="T84" fmla="*/ 341 w 464"/>
                <a:gd name="T85" fmla="*/ 67 h 305"/>
                <a:gd name="T86" fmla="*/ 353 w 464"/>
                <a:gd name="T87" fmla="*/ 55 h 305"/>
                <a:gd name="T88" fmla="*/ 364 w 464"/>
                <a:gd name="T89" fmla="*/ 44 h 305"/>
                <a:gd name="T90" fmla="*/ 376 w 464"/>
                <a:gd name="T91" fmla="*/ 32 h 305"/>
                <a:gd name="T92" fmla="*/ 388 w 464"/>
                <a:gd name="T93" fmla="*/ 21 h 305"/>
                <a:gd name="T94" fmla="*/ 400 w 464"/>
                <a:gd name="T95" fmla="*/ 10 h 305"/>
                <a:gd name="T96" fmla="*/ 413 w 464"/>
                <a:gd name="T97" fmla="*/ 0 h 305"/>
                <a:gd name="T98" fmla="*/ 464 w 464"/>
                <a:gd name="T99" fmla="*/ 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4" h="305">
                  <a:moveTo>
                    <a:pt x="464" y="5"/>
                  </a:moveTo>
                  <a:lnTo>
                    <a:pt x="449" y="40"/>
                  </a:lnTo>
                  <a:lnTo>
                    <a:pt x="439" y="77"/>
                  </a:lnTo>
                  <a:lnTo>
                    <a:pt x="432" y="114"/>
                  </a:lnTo>
                  <a:lnTo>
                    <a:pt x="426" y="152"/>
                  </a:lnTo>
                  <a:lnTo>
                    <a:pt x="423" y="191"/>
                  </a:lnTo>
                  <a:lnTo>
                    <a:pt x="418" y="229"/>
                  </a:lnTo>
                  <a:lnTo>
                    <a:pt x="413" y="267"/>
                  </a:lnTo>
                  <a:lnTo>
                    <a:pt x="406" y="305"/>
                  </a:lnTo>
                  <a:lnTo>
                    <a:pt x="380" y="304"/>
                  </a:lnTo>
                  <a:lnTo>
                    <a:pt x="354" y="303"/>
                  </a:lnTo>
                  <a:lnTo>
                    <a:pt x="328" y="301"/>
                  </a:lnTo>
                  <a:lnTo>
                    <a:pt x="304" y="297"/>
                  </a:lnTo>
                  <a:lnTo>
                    <a:pt x="279" y="294"/>
                  </a:lnTo>
                  <a:lnTo>
                    <a:pt x="254" y="290"/>
                  </a:lnTo>
                  <a:lnTo>
                    <a:pt x="229" y="287"/>
                  </a:lnTo>
                  <a:lnTo>
                    <a:pt x="204" y="283"/>
                  </a:lnTo>
                  <a:lnTo>
                    <a:pt x="179" y="280"/>
                  </a:lnTo>
                  <a:lnTo>
                    <a:pt x="154" y="277"/>
                  </a:lnTo>
                  <a:lnTo>
                    <a:pt x="129" y="274"/>
                  </a:lnTo>
                  <a:lnTo>
                    <a:pt x="104" y="273"/>
                  </a:lnTo>
                  <a:lnTo>
                    <a:pt x="78" y="272"/>
                  </a:lnTo>
                  <a:lnTo>
                    <a:pt x="53" y="273"/>
                  </a:lnTo>
                  <a:lnTo>
                    <a:pt x="27" y="274"/>
                  </a:lnTo>
                  <a:lnTo>
                    <a:pt x="0" y="278"/>
                  </a:lnTo>
                  <a:lnTo>
                    <a:pt x="19" y="264"/>
                  </a:lnTo>
                  <a:lnTo>
                    <a:pt x="38" y="251"/>
                  </a:lnTo>
                  <a:lnTo>
                    <a:pt x="59" y="240"/>
                  </a:lnTo>
                  <a:lnTo>
                    <a:pt x="80" y="229"/>
                  </a:lnTo>
                  <a:lnTo>
                    <a:pt x="101" y="220"/>
                  </a:lnTo>
                  <a:lnTo>
                    <a:pt x="123" y="212"/>
                  </a:lnTo>
                  <a:lnTo>
                    <a:pt x="145" y="204"/>
                  </a:lnTo>
                  <a:lnTo>
                    <a:pt x="167" y="195"/>
                  </a:lnTo>
                  <a:lnTo>
                    <a:pt x="189" y="187"/>
                  </a:lnTo>
                  <a:lnTo>
                    <a:pt x="210" y="177"/>
                  </a:lnTo>
                  <a:lnTo>
                    <a:pt x="231" y="167"/>
                  </a:lnTo>
                  <a:lnTo>
                    <a:pt x="251" y="156"/>
                  </a:lnTo>
                  <a:lnTo>
                    <a:pt x="270" y="143"/>
                  </a:lnTo>
                  <a:lnTo>
                    <a:pt x="288" y="128"/>
                  </a:lnTo>
                  <a:lnTo>
                    <a:pt x="305" y="112"/>
                  </a:lnTo>
                  <a:lnTo>
                    <a:pt x="320" y="92"/>
                  </a:lnTo>
                  <a:lnTo>
                    <a:pt x="331" y="80"/>
                  </a:lnTo>
                  <a:lnTo>
                    <a:pt x="341" y="67"/>
                  </a:lnTo>
                  <a:lnTo>
                    <a:pt x="353" y="55"/>
                  </a:lnTo>
                  <a:lnTo>
                    <a:pt x="364" y="44"/>
                  </a:lnTo>
                  <a:lnTo>
                    <a:pt x="376" y="32"/>
                  </a:lnTo>
                  <a:lnTo>
                    <a:pt x="388" y="21"/>
                  </a:lnTo>
                  <a:lnTo>
                    <a:pt x="400" y="10"/>
                  </a:lnTo>
                  <a:lnTo>
                    <a:pt x="413" y="0"/>
                  </a:lnTo>
                  <a:lnTo>
                    <a:pt x="464" y="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31"/>
            <p:cNvSpPr>
              <a:spLocks/>
            </p:cNvSpPr>
            <p:nvPr/>
          </p:nvSpPr>
          <p:spPr bwMode="auto">
            <a:xfrm>
              <a:off x="1887" y="3037"/>
              <a:ext cx="73" cy="99"/>
            </a:xfrm>
            <a:custGeom>
              <a:avLst/>
              <a:gdLst>
                <a:gd name="T0" fmla="*/ 145 w 145"/>
                <a:gd name="T1" fmla="*/ 0 h 197"/>
                <a:gd name="T2" fmla="*/ 137 w 145"/>
                <a:gd name="T3" fmla="*/ 25 h 197"/>
                <a:gd name="T4" fmla="*/ 128 w 145"/>
                <a:gd name="T5" fmla="*/ 49 h 197"/>
                <a:gd name="T6" fmla="*/ 120 w 145"/>
                <a:gd name="T7" fmla="*/ 72 h 197"/>
                <a:gd name="T8" fmla="*/ 112 w 145"/>
                <a:gd name="T9" fmla="*/ 96 h 197"/>
                <a:gd name="T10" fmla="*/ 105 w 145"/>
                <a:gd name="T11" fmla="*/ 120 h 197"/>
                <a:gd name="T12" fmla="*/ 99 w 145"/>
                <a:gd name="T13" fmla="*/ 146 h 197"/>
                <a:gd name="T14" fmla="*/ 94 w 145"/>
                <a:gd name="T15" fmla="*/ 171 h 197"/>
                <a:gd name="T16" fmla="*/ 92 w 145"/>
                <a:gd name="T17" fmla="*/ 197 h 197"/>
                <a:gd name="T18" fmla="*/ 80 w 145"/>
                <a:gd name="T19" fmla="*/ 176 h 197"/>
                <a:gd name="T20" fmla="*/ 67 w 145"/>
                <a:gd name="T21" fmla="*/ 155 h 197"/>
                <a:gd name="T22" fmla="*/ 53 w 145"/>
                <a:gd name="T23" fmla="*/ 134 h 197"/>
                <a:gd name="T24" fmla="*/ 38 w 145"/>
                <a:gd name="T25" fmla="*/ 113 h 197"/>
                <a:gd name="T26" fmla="*/ 25 w 145"/>
                <a:gd name="T27" fmla="*/ 91 h 197"/>
                <a:gd name="T28" fmla="*/ 14 w 145"/>
                <a:gd name="T29" fmla="*/ 70 h 197"/>
                <a:gd name="T30" fmla="*/ 4 w 145"/>
                <a:gd name="T31" fmla="*/ 46 h 197"/>
                <a:gd name="T32" fmla="*/ 0 w 145"/>
                <a:gd name="T33" fmla="*/ 22 h 197"/>
                <a:gd name="T34" fmla="*/ 17 w 145"/>
                <a:gd name="T35" fmla="*/ 18 h 197"/>
                <a:gd name="T36" fmla="*/ 34 w 145"/>
                <a:gd name="T37" fmla="*/ 15 h 197"/>
                <a:gd name="T38" fmla="*/ 53 w 145"/>
                <a:gd name="T39" fmla="*/ 14 h 197"/>
                <a:gd name="T40" fmla="*/ 71 w 145"/>
                <a:gd name="T41" fmla="*/ 13 h 197"/>
                <a:gd name="T42" fmla="*/ 90 w 145"/>
                <a:gd name="T43" fmla="*/ 12 h 197"/>
                <a:gd name="T44" fmla="*/ 109 w 145"/>
                <a:gd name="T45" fmla="*/ 11 h 197"/>
                <a:gd name="T46" fmla="*/ 127 w 145"/>
                <a:gd name="T47" fmla="*/ 6 h 197"/>
                <a:gd name="T48" fmla="*/ 145 w 145"/>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97">
                  <a:moveTo>
                    <a:pt x="145" y="0"/>
                  </a:moveTo>
                  <a:lnTo>
                    <a:pt x="137" y="25"/>
                  </a:lnTo>
                  <a:lnTo>
                    <a:pt x="128" y="49"/>
                  </a:lnTo>
                  <a:lnTo>
                    <a:pt x="120" y="72"/>
                  </a:lnTo>
                  <a:lnTo>
                    <a:pt x="112" y="96"/>
                  </a:lnTo>
                  <a:lnTo>
                    <a:pt x="105" y="120"/>
                  </a:lnTo>
                  <a:lnTo>
                    <a:pt x="99" y="146"/>
                  </a:lnTo>
                  <a:lnTo>
                    <a:pt x="94" y="171"/>
                  </a:lnTo>
                  <a:lnTo>
                    <a:pt x="92" y="197"/>
                  </a:lnTo>
                  <a:lnTo>
                    <a:pt x="80" y="176"/>
                  </a:lnTo>
                  <a:lnTo>
                    <a:pt x="67" y="155"/>
                  </a:lnTo>
                  <a:lnTo>
                    <a:pt x="53" y="134"/>
                  </a:lnTo>
                  <a:lnTo>
                    <a:pt x="38" y="113"/>
                  </a:lnTo>
                  <a:lnTo>
                    <a:pt x="25" y="91"/>
                  </a:lnTo>
                  <a:lnTo>
                    <a:pt x="14" y="70"/>
                  </a:lnTo>
                  <a:lnTo>
                    <a:pt x="4" y="46"/>
                  </a:lnTo>
                  <a:lnTo>
                    <a:pt x="0" y="22"/>
                  </a:lnTo>
                  <a:lnTo>
                    <a:pt x="17" y="18"/>
                  </a:lnTo>
                  <a:lnTo>
                    <a:pt x="34" y="15"/>
                  </a:lnTo>
                  <a:lnTo>
                    <a:pt x="53" y="14"/>
                  </a:lnTo>
                  <a:lnTo>
                    <a:pt x="71" y="13"/>
                  </a:lnTo>
                  <a:lnTo>
                    <a:pt x="90" y="12"/>
                  </a:lnTo>
                  <a:lnTo>
                    <a:pt x="109" y="11"/>
                  </a:lnTo>
                  <a:lnTo>
                    <a:pt x="127" y="6"/>
                  </a:lnTo>
                  <a:lnTo>
                    <a:pt x="145"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33"/>
            <p:cNvSpPr>
              <a:spLocks/>
            </p:cNvSpPr>
            <p:nvPr/>
          </p:nvSpPr>
          <p:spPr bwMode="auto">
            <a:xfrm>
              <a:off x="1686" y="2577"/>
              <a:ext cx="30" cy="19"/>
            </a:xfrm>
            <a:custGeom>
              <a:avLst/>
              <a:gdLst>
                <a:gd name="T0" fmla="*/ 29 w 59"/>
                <a:gd name="T1" fmla="*/ 38 h 38"/>
                <a:gd name="T2" fmla="*/ 41 w 59"/>
                <a:gd name="T3" fmla="*/ 37 h 38"/>
                <a:gd name="T4" fmla="*/ 51 w 59"/>
                <a:gd name="T5" fmla="*/ 32 h 38"/>
                <a:gd name="T6" fmla="*/ 57 w 59"/>
                <a:gd name="T7" fmla="*/ 26 h 38"/>
                <a:gd name="T8" fmla="*/ 59 w 59"/>
                <a:gd name="T9" fmla="*/ 20 h 38"/>
                <a:gd name="T10" fmla="*/ 57 w 59"/>
                <a:gd name="T11" fmla="*/ 11 h 38"/>
                <a:gd name="T12" fmla="*/ 51 w 59"/>
                <a:gd name="T13" fmla="*/ 6 h 38"/>
                <a:gd name="T14" fmla="*/ 41 w 59"/>
                <a:gd name="T15" fmla="*/ 1 h 38"/>
                <a:gd name="T16" fmla="*/ 29 w 59"/>
                <a:gd name="T17" fmla="*/ 0 h 38"/>
                <a:gd name="T18" fmla="*/ 18 w 59"/>
                <a:gd name="T19" fmla="*/ 1 h 38"/>
                <a:gd name="T20" fmla="*/ 9 w 59"/>
                <a:gd name="T21" fmla="*/ 6 h 38"/>
                <a:gd name="T22" fmla="*/ 2 w 59"/>
                <a:gd name="T23" fmla="*/ 11 h 38"/>
                <a:gd name="T24" fmla="*/ 0 w 59"/>
                <a:gd name="T25" fmla="*/ 20 h 38"/>
                <a:gd name="T26" fmla="*/ 2 w 59"/>
                <a:gd name="T27" fmla="*/ 26 h 38"/>
                <a:gd name="T28" fmla="*/ 9 w 59"/>
                <a:gd name="T29" fmla="*/ 32 h 38"/>
                <a:gd name="T30" fmla="*/ 18 w 59"/>
                <a:gd name="T31" fmla="*/ 37 h 38"/>
                <a:gd name="T32" fmla="*/ 29 w 5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8">
                  <a:moveTo>
                    <a:pt x="29" y="38"/>
                  </a:moveTo>
                  <a:lnTo>
                    <a:pt x="41" y="37"/>
                  </a:lnTo>
                  <a:lnTo>
                    <a:pt x="51" y="32"/>
                  </a:lnTo>
                  <a:lnTo>
                    <a:pt x="57" y="26"/>
                  </a:lnTo>
                  <a:lnTo>
                    <a:pt x="59" y="20"/>
                  </a:lnTo>
                  <a:lnTo>
                    <a:pt x="57" y="11"/>
                  </a:lnTo>
                  <a:lnTo>
                    <a:pt x="51" y="6"/>
                  </a:lnTo>
                  <a:lnTo>
                    <a:pt x="41" y="1"/>
                  </a:lnTo>
                  <a:lnTo>
                    <a:pt x="29" y="0"/>
                  </a:lnTo>
                  <a:lnTo>
                    <a:pt x="18" y="1"/>
                  </a:lnTo>
                  <a:lnTo>
                    <a:pt x="9" y="6"/>
                  </a:lnTo>
                  <a:lnTo>
                    <a:pt x="2" y="11"/>
                  </a:lnTo>
                  <a:lnTo>
                    <a:pt x="0" y="20"/>
                  </a:lnTo>
                  <a:lnTo>
                    <a:pt x="2" y="26"/>
                  </a:lnTo>
                  <a:lnTo>
                    <a:pt x="9" y="32"/>
                  </a:lnTo>
                  <a:lnTo>
                    <a:pt x="18" y="37"/>
                  </a:lnTo>
                  <a:lnTo>
                    <a:pt x="29"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34"/>
            <p:cNvSpPr>
              <a:spLocks/>
            </p:cNvSpPr>
            <p:nvPr/>
          </p:nvSpPr>
          <p:spPr bwMode="auto">
            <a:xfrm>
              <a:off x="1685" y="2573"/>
              <a:ext cx="31" cy="19"/>
            </a:xfrm>
            <a:custGeom>
              <a:avLst/>
              <a:gdLst>
                <a:gd name="T0" fmla="*/ 33 w 63"/>
                <a:gd name="T1" fmla="*/ 38 h 38"/>
                <a:gd name="T2" fmla="*/ 45 w 63"/>
                <a:gd name="T3" fmla="*/ 34 h 38"/>
                <a:gd name="T4" fmla="*/ 55 w 63"/>
                <a:gd name="T5" fmla="*/ 30 h 38"/>
                <a:gd name="T6" fmla="*/ 60 w 63"/>
                <a:gd name="T7" fmla="*/ 23 h 38"/>
                <a:gd name="T8" fmla="*/ 63 w 63"/>
                <a:gd name="T9" fmla="*/ 15 h 38"/>
                <a:gd name="T10" fmla="*/ 59 w 63"/>
                <a:gd name="T11" fmla="*/ 8 h 38"/>
                <a:gd name="T12" fmla="*/ 52 w 63"/>
                <a:gd name="T13" fmla="*/ 2 h 38"/>
                <a:gd name="T14" fmla="*/ 42 w 63"/>
                <a:gd name="T15" fmla="*/ 0 h 38"/>
                <a:gd name="T16" fmla="*/ 29 w 63"/>
                <a:gd name="T17" fmla="*/ 0 h 38"/>
                <a:gd name="T18" fmla="*/ 18 w 63"/>
                <a:gd name="T19" fmla="*/ 2 h 38"/>
                <a:gd name="T20" fmla="*/ 8 w 63"/>
                <a:gd name="T21" fmla="*/ 7 h 38"/>
                <a:gd name="T22" fmla="*/ 2 w 63"/>
                <a:gd name="T23" fmla="*/ 14 h 38"/>
                <a:gd name="T24" fmla="*/ 0 w 63"/>
                <a:gd name="T25" fmla="*/ 22 h 38"/>
                <a:gd name="T26" fmla="*/ 4 w 63"/>
                <a:gd name="T27" fmla="*/ 29 h 38"/>
                <a:gd name="T28" fmla="*/ 11 w 63"/>
                <a:gd name="T29" fmla="*/ 34 h 38"/>
                <a:gd name="T30" fmla="*/ 20 w 63"/>
                <a:gd name="T31" fmla="*/ 37 h 38"/>
                <a:gd name="T32" fmla="*/ 33 w 63"/>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8">
                  <a:moveTo>
                    <a:pt x="33" y="38"/>
                  </a:moveTo>
                  <a:lnTo>
                    <a:pt x="45" y="34"/>
                  </a:lnTo>
                  <a:lnTo>
                    <a:pt x="55" y="30"/>
                  </a:lnTo>
                  <a:lnTo>
                    <a:pt x="60" y="23"/>
                  </a:lnTo>
                  <a:lnTo>
                    <a:pt x="63" y="15"/>
                  </a:lnTo>
                  <a:lnTo>
                    <a:pt x="59" y="8"/>
                  </a:lnTo>
                  <a:lnTo>
                    <a:pt x="52" y="2"/>
                  </a:lnTo>
                  <a:lnTo>
                    <a:pt x="42" y="0"/>
                  </a:lnTo>
                  <a:lnTo>
                    <a:pt x="29" y="0"/>
                  </a:lnTo>
                  <a:lnTo>
                    <a:pt x="18" y="2"/>
                  </a:lnTo>
                  <a:lnTo>
                    <a:pt x="8" y="7"/>
                  </a:lnTo>
                  <a:lnTo>
                    <a:pt x="2" y="14"/>
                  </a:lnTo>
                  <a:lnTo>
                    <a:pt x="0" y="22"/>
                  </a:lnTo>
                  <a:lnTo>
                    <a:pt x="4" y="29"/>
                  </a:lnTo>
                  <a:lnTo>
                    <a:pt x="11" y="34"/>
                  </a:lnTo>
                  <a:lnTo>
                    <a:pt x="20" y="37"/>
                  </a:lnTo>
                  <a:lnTo>
                    <a:pt x="3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Freeform 35"/>
            <p:cNvSpPr>
              <a:spLocks/>
            </p:cNvSpPr>
            <p:nvPr/>
          </p:nvSpPr>
          <p:spPr bwMode="auto">
            <a:xfrm>
              <a:off x="1711" y="2582"/>
              <a:ext cx="6" cy="6"/>
            </a:xfrm>
            <a:custGeom>
              <a:avLst/>
              <a:gdLst>
                <a:gd name="T0" fmla="*/ 7 w 13"/>
                <a:gd name="T1" fmla="*/ 12 h 12"/>
                <a:gd name="T2" fmla="*/ 9 w 13"/>
                <a:gd name="T3" fmla="*/ 12 h 12"/>
                <a:gd name="T4" fmla="*/ 12 w 13"/>
                <a:gd name="T5" fmla="*/ 11 h 12"/>
                <a:gd name="T6" fmla="*/ 13 w 13"/>
                <a:gd name="T7" fmla="*/ 8 h 12"/>
                <a:gd name="T8" fmla="*/ 13 w 13"/>
                <a:gd name="T9" fmla="*/ 6 h 12"/>
                <a:gd name="T10" fmla="*/ 13 w 13"/>
                <a:gd name="T11" fmla="*/ 4 h 12"/>
                <a:gd name="T12" fmla="*/ 12 w 13"/>
                <a:gd name="T13" fmla="*/ 1 h 12"/>
                <a:gd name="T14" fmla="*/ 9 w 13"/>
                <a:gd name="T15" fmla="*/ 0 h 12"/>
                <a:gd name="T16" fmla="*/ 7 w 13"/>
                <a:gd name="T17" fmla="*/ 0 h 12"/>
                <a:gd name="T18" fmla="*/ 5 w 13"/>
                <a:gd name="T19" fmla="*/ 0 h 12"/>
                <a:gd name="T20" fmla="*/ 2 w 13"/>
                <a:gd name="T21" fmla="*/ 1 h 12"/>
                <a:gd name="T22" fmla="*/ 1 w 13"/>
                <a:gd name="T23" fmla="*/ 4 h 12"/>
                <a:gd name="T24" fmla="*/ 0 w 13"/>
                <a:gd name="T25" fmla="*/ 6 h 12"/>
                <a:gd name="T26" fmla="*/ 1 w 13"/>
                <a:gd name="T27" fmla="*/ 8 h 12"/>
                <a:gd name="T28" fmla="*/ 2 w 13"/>
                <a:gd name="T29" fmla="*/ 11 h 12"/>
                <a:gd name="T30" fmla="*/ 5 w 13"/>
                <a:gd name="T31" fmla="*/ 12 h 12"/>
                <a:gd name="T32" fmla="*/ 7 w 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2">
                  <a:moveTo>
                    <a:pt x="7" y="12"/>
                  </a:moveTo>
                  <a:lnTo>
                    <a:pt x="9" y="12"/>
                  </a:lnTo>
                  <a:lnTo>
                    <a:pt x="12" y="11"/>
                  </a:lnTo>
                  <a:lnTo>
                    <a:pt x="13" y="8"/>
                  </a:lnTo>
                  <a:lnTo>
                    <a:pt x="13" y="6"/>
                  </a:lnTo>
                  <a:lnTo>
                    <a:pt x="13" y="4"/>
                  </a:lnTo>
                  <a:lnTo>
                    <a:pt x="12" y="1"/>
                  </a:lnTo>
                  <a:lnTo>
                    <a:pt x="9" y="0"/>
                  </a:lnTo>
                  <a:lnTo>
                    <a:pt x="7" y="0"/>
                  </a:lnTo>
                  <a:lnTo>
                    <a:pt x="5" y="0"/>
                  </a:lnTo>
                  <a:lnTo>
                    <a:pt x="2" y="1"/>
                  </a:lnTo>
                  <a:lnTo>
                    <a:pt x="1" y="4"/>
                  </a:lnTo>
                  <a:lnTo>
                    <a:pt x="0" y="6"/>
                  </a:lnTo>
                  <a:lnTo>
                    <a:pt x="1" y="8"/>
                  </a:lnTo>
                  <a:lnTo>
                    <a:pt x="2" y="11"/>
                  </a:lnTo>
                  <a:lnTo>
                    <a:pt x="5" y="12"/>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36"/>
            <p:cNvSpPr>
              <a:spLocks/>
            </p:cNvSpPr>
            <p:nvPr/>
          </p:nvSpPr>
          <p:spPr bwMode="auto">
            <a:xfrm>
              <a:off x="1894" y="2515"/>
              <a:ext cx="30" cy="19"/>
            </a:xfrm>
            <a:custGeom>
              <a:avLst/>
              <a:gdLst>
                <a:gd name="T0" fmla="*/ 30 w 60"/>
                <a:gd name="T1" fmla="*/ 38 h 38"/>
                <a:gd name="T2" fmla="*/ 41 w 60"/>
                <a:gd name="T3" fmla="*/ 36 h 38"/>
                <a:gd name="T4" fmla="*/ 50 w 60"/>
                <a:gd name="T5" fmla="*/ 32 h 38"/>
                <a:gd name="T6" fmla="*/ 57 w 60"/>
                <a:gd name="T7" fmla="*/ 26 h 38"/>
                <a:gd name="T8" fmla="*/ 60 w 60"/>
                <a:gd name="T9" fmla="*/ 18 h 38"/>
                <a:gd name="T10" fmla="*/ 57 w 60"/>
                <a:gd name="T11" fmla="*/ 11 h 38"/>
                <a:gd name="T12" fmla="*/ 50 w 60"/>
                <a:gd name="T13" fmla="*/ 5 h 38"/>
                <a:gd name="T14" fmla="*/ 41 w 60"/>
                <a:gd name="T15" fmla="*/ 1 h 38"/>
                <a:gd name="T16" fmla="*/ 30 w 60"/>
                <a:gd name="T17" fmla="*/ 0 h 38"/>
                <a:gd name="T18" fmla="*/ 18 w 60"/>
                <a:gd name="T19" fmla="*/ 1 h 38"/>
                <a:gd name="T20" fmla="*/ 8 w 60"/>
                <a:gd name="T21" fmla="*/ 5 h 38"/>
                <a:gd name="T22" fmla="*/ 2 w 60"/>
                <a:gd name="T23" fmla="*/ 11 h 38"/>
                <a:gd name="T24" fmla="*/ 0 w 60"/>
                <a:gd name="T25" fmla="*/ 18 h 38"/>
                <a:gd name="T26" fmla="*/ 2 w 60"/>
                <a:gd name="T27" fmla="*/ 26 h 38"/>
                <a:gd name="T28" fmla="*/ 8 w 60"/>
                <a:gd name="T29" fmla="*/ 32 h 38"/>
                <a:gd name="T30" fmla="*/ 18 w 60"/>
                <a:gd name="T31" fmla="*/ 36 h 38"/>
                <a:gd name="T32" fmla="*/ 30 w 6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30" y="38"/>
                  </a:moveTo>
                  <a:lnTo>
                    <a:pt x="41" y="36"/>
                  </a:lnTo>
                  <a:lnTo>
                    <a:pt x="50" y="32"/>
                  </a:lnTo>
                  <a:lnTo>
                    <a:pt x="57" y="26"/>
                  </a:lnTo>
                  <a:lnTo>
                    <a:pt x="60" y="18"/>
                  </a:lnTo>
                  <a:lnTo>
                    <a:pt x="57" y="11"/>
                  </a:lnTo>
                  <a:lnTo>
                    <a:pt x="50" y="5"/>
                  </a:lnTo>
                  <a:lnTo>
                    <a:pt x="41" y="1"/>
                  </a:lnTo>
                  <a:lnTo>
                    <a:pt x="30" y="0"/>
                  </a:lnTo>
                  <a:lnTo>
                    <a:pt x="18" y="1"/>
                  </a:lnTo>
                  <a:lnTo>
                    <a:pt x="8" y="5"/>
                  </a:lnTo>
                  <a:lnTo>
                    <a:pt x="2" y="11"/>
                  </a:lnTo>
                  <a:lnTo>
                    <a:pt x="0" y="18"/>
                  </a:lnTo>
                  <a:lnTo>
                    <a:pt x="2" y="26"/>
                  </a:lnTo>
                  <a:lnTo>
                    <a:pt x="8" y="32"/>
                  </a:lnTo>
                  <a:lnTo>
                    <a:pt x="18" y="36"/>
                  </a:lnTo>
                  <a:lnTo>
                    <a:pt x="30"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 name="Freeform 37"/>
            <p:cNvSpPr>
              <a:spLocks/>
            </p:cNvSpPr>
            <p:nvPr/>
          </p:nvSpPr>
          <p:spPr bwMode="auto">
            <a:xfrm>
              <a:off x="1893" y="2511"/>
              <a:ext cx="31" cy="19"/>
            </a:xfrm>
            <a:custGeom>
              <a:avLst/>
              <a:gdLst>
                <a:gd name="T0" fmla="*/ 34 w 63"/>
                <a:gd name="T1" fmla="*/ 39 h 39"/>
                <a:gd name="T2" fmla="*/ 45 w 63"/>
                <a:gd name="T3" fmla="*/ 36 h 39"/>
                <a:gd name="T4" fmla="*/ 56 w 63"/>
                <a:gd name="T5" fmla="*/ 31 h 39"/>
                <a:gd name="T6" fmla="*/ 61 w 63"/>
                <a:gd name="T7" fmla="*/ 24 h 39"/>
                <a:gd name="T8" fmla="*/ 63 w 63"/>
                <a:gd name="T9" fmla="*/ 16 h 39"/>
                <a:gd name="T10" fmla="*/ 59 w 63"/>
                <a:gd name="T11" fmla="*/ 10 h 39"/>
                <a:gd name="T12" fmla="*/ 52 w 63"/>
                <a:gd name="T13" fmla="*/ 4 h 39"/>
                <a:gd name="T14" fmla="*/ 42 w 63"/>
                <a:gd name="T15" fmla="*/ 0 h 39"/>
                <a:gd name="T16" fmla="*/ 29 w 63"/>
                <a:gd name="T17" fmla="*/ 0 h 39"/>
                <a:gd name="T18" fmla="*/ 18 w 63"/>
                <a:gd name="T19" fmla="*/ 4 h 39"/>
                <a:gd name="T20" fmla="*/ 8 w 63"/>
                <a:gd name="T21" fmla="*/ 8 h 39"/>
                <a:gd name="T22" fmla="*/ 2 w 63"/>
                <a:gd name="T23" fmla="*/ 15 h 39"/>
                <a:gd name="T24" fmla="*/ 0 w 63"/>
                <a:gd name="T25" fmla="*/ 23 h 39"/>
                <a:gd name="T26" fmla="*/ 4 w 63"/>
                <a:gd name="T27" fmla="*/ 30 h 39"/>
                <a:gd name="T28" fmla="*/ 11 w 63"/>
                <a:gd name="T29" fmla="*/ 36 h 39"/>
                <a:gd name="T30" fmla="*/ 21 w 63"/>
                <a:gd name="T31" fmla="*/ 38 h 39"/>
                <a:gd name="T32" fmla="*/ 34 w 63"/>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9">
                  <a:moveTo>
                    <a:pt x="34" y="39"/>
                  </a:moveTo>
                  <a:lnTo>
                    <a:pt x="45" y="36"/>
                  </a:lnTo>
                  <a:lnTo>
                    <a:pt x="56" y="31"/>
                  </a:lnTo>
                  <a:lnTo>
                    <a:pt x="61" y="24"/>
                  </a:lnTo>
                  <a:lnTo>
                    <a:pt x="63" y="16"/>
                  </a:lnTo>
                  <a:lnTo>
                    <a:pt x="59" y="10"/>
                  </a:lnTo>
                  <a:lnTo>
                    <a:pt x="52" y="4"/>
                  </a:lnTo>
                  <a:lnTo>
                    <a:pt x="42" y="0"/>
                  </a:lnTo>
                  <a:lnTo>
                    <a:pt x="29" y="0"/>
                  </a:lnTo>
                  <a:lnTo>
                    <a:pt x="18" y="4"/>
                  </a:lnTo>
                  <a:lnTo>
                    <a:pt x="8" y="8"/>
                  </a:lnTo>
                  <a:lnTo>
                    <a:pt x="2" y="15"/>
                  </a:lnTo>
                  <a:lnTo>
                    <a:pt x="0" y="23"/>
                  </a:lnTo>
                  <a:lnTo>
                    <a:pt x="4" y="30"/>
                  </a:lnTo>
                  <a:lnTo>
                    <a:pt x="11" y="36"/>
                  </a:lnTo>
                  <a:lnTo>
                    <a:pt x="21" y="38"/>
                  </a:lnTo>
                  <a:lnTo>
                    <a:pt x="3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38"/>
            <p:cNvSpPr>
              <a:spLocks/>
            </p:cNvSpPr>
            <p:nvPr/>
          </p:nvSpPr>
          <p:spPr bwMode="auto">
            <a:xfrm>
              <a:off x="1919" y="2520"/>
              <a:ext cx="6" cy="6"/>
            </a:xfrm>
            <a:custGeom>
              <a:avLst/>
              <a:gdLst>
                <a:gd name="T0" fmla="*/ 7 w 13"/>
                <a:gd name="T1" fmla="*/ 11 h 11"/>
                <a:gd name="T2" fmla="*/ 9 w 13"/>
                <a:gd name="T3" fmla="*/ 11 h 11"/>
                <a:gd name="T4" fmla="*/ 12 w 13"/>
                <a:gd name="T5" fmla="*/ 10 h 11"/>
                <a:gd name="T6" fmla="*/ 13 w 13"/>
                <a:gd name="T7" fmla="*/ 8 h 11"/>
                <a:gd name="T8" fmla="*/ 13 w 13"/>
                <a:gd name="T9" fmla="*/ 5 h 11"/>
                <a:gd name="T10" fmla="*/ 13 w 13"/>
                <a:gd name="T11" fmla="*/ 3 h 11"/>
                <a:gd name="T12" fmla="*/ 12 w 13"/>
                <a:gd name="T13" fmla="*/ 1 h 11"/>
                <a:gd name="T14" fmla="*/ 9 w 13"/>
                <a:gd name="T15" fmla="*/ 0 h 11"/>
                <a:gd name="T16" fmla="*/ 7 w 13"/>
                <a:gd name="T17" fmla="*/ 0 h 11"/>
                <a:gd name="T18" fmla="*/ 5 w 13"/>
                <a:gd name="T19" fmla="*/ 0 h 11"/>
                <a:gd name="T20" fmla="*/ 2 w 13"/>
                <a:gd name="T21" fmla="*/ 1 h 11"/>
                <a:gd name="T22" fmla="*/ 1 w 13"/>
                <a:gd name="T23" fmla="*/ 3 h 11"/>
                <a:gd name="T24" fmla="*/ 0 w 13"/>
                <a:gd name="T25" fmla="*/ 5 h 11"/>
                <a:gd name="T26" fmla="*/ 1 w 13"/>
                <a:gd name="T27" fmla="*/ 8 h 11"/>
                <a:gd name="T28" fmla="*/ 2 w 13"/>
                <a:gd name="T29" fmla="*/ 10 h 11"/>
                <a:gd name="T30" fmla="*/ 5 w 13"/>
                <a:gd name="T31" fmla="*/ 11 h 11"/>
                <a:gd name="T32" fmla="*/ 7 w 13"/>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7" y="11"/>
                  </a:moveTo>
                  <a:lnTo>
                    <a:pt x="9" y="11"/>
                  </a:lnTo>
                  <a:lnTo>
                    <a:pt x="12" y="10"/>
                  </a:lnTo>
                  <a:lnTo>
                    <a:pt x="13" y="8"/>
                  </a:lnTo>
                  <a:lnTo>
                    <a:pt x="13" y="5"/>
                  </a:lnTo>
                  <a:lnTo>
                    <a:pt x="13" y="3"/>
                  </a:lnTo>
                  <a:lnTo>
                    <a:pt x="12" y="1"/>
                  </a:lnTo>
                  <a:lnTo>
                    <a:pt x="9" y="0"/>
                  </a:lnTo>
                  <a:lnTo>
                    <a:pt x="7" y="0"/>
                  </a:lnTo>
                  <a:lnTo>
                    <a:pt x="5" y="0"/>
                  </a:lnTo>
                  <a:lnTo>
                    <a:pt x="2" y="1"/>
                  </a:lnTo>
                  <a:lnTo>
                    <a:pt x="1" y="3"/>
                  </a:lnTo>
                  <a:lnTo>
                    <a:pt x="0" y="5"/>
                  </a:lnTo>
                  <a:lnTo>
                    <a:pt x="1" y="8"/>
                  </a:lnTo>
                  <a:lnTo>
                    <a:pt x="2" y="10"/>
                  </a:lnTo>
                  <a:lnTo>
                    <a:pt x="5" y="11"/>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 name="Freeform 39"/>
            <p:cNvSpPr>
              <a:spLocks/>
            </p:cNvSpPr>
            <p:nvPr/>
          </p:nvSpPr>
          <p:spPr bwMode="auto">
            <a:xfrm>
              <a:off x="1989" y="3027"/>
              <a:ext cx="119" cy="195"/>
            </a:xfrm>
            <a:custGeom>
              <a:avLst/>
              <a:gdLst>
                <a:gd name="T0" fmla="*/ 4 w 236"/>
                <a:gd name="T1" fmla="*/ 0 h 389"/>
                <a:gd name="T2" fmla="*/ 0 w 236"/>
                <a:gd name="T3" fmla="*/ 54 h 389"/>
                <a:gd name="T4" fmla="*/ 68 w 236"/>
                <a:gd name="T5" fmla="*/ 140 h 389"/>
                <a:gd name="T6" fmla="*/ 68 w 236"/>
                <a:gd name="T7" fmla="*/ 380 h 389"/>
                <a:gd name="T8" fmla="*/ 236 w 236"/>
                <a:gd name="T9" fmla="*/ 389 h 389"/>
                <a:gd name="T10" fmla="*/ 231 w 236"/>
                <a:gd name="T11" fmla="*/ 384 h 389"/>
                <a:gd name="T12" fmla="*/ 218 w 236"/>
                <a:gd name="T13" fmla="*/ 372 h 389"/>
                <a:gd name="T14" fmla="*/ 199 w 236"/>
                <a:gd name="T15" fmla="*/ 355 h 389"/>
                <a:gd name="T16" fmla="*/ 178 w 236"/>
                <a:gd name="T17" fmla="*/ 335 h 389"/>
                <a:gd name="T18" fmla="*/ 159 w 236"/>
                <a:gd name="T19" fmla="*/ 315 h 389"/>
                <a:gd name="T20" fmla="*/ 143 w 236"/>
                <a:gd name="T21" fmla="*/ 299 h 389"/>
                <a:gd name="T22" fmla="*/ 132 w 236"/>
                <a:gd name="T23" fmla="*/ 288 h 389"/>
                <a:gd name="T24" fmla="*/ 131 w 236"/>
                <a:gd name="T25" fmla="*/ 284 h 389"/>
                <a:gd name="T26" fmla="*/ 138 w 236"/>
                <a:gd name="T27" fmla="*/ 287 h 389"/>
                <a:gd name="T28" fmla="*/ 147 w 236"/>
                <a:gd name="T29" fmla="*/ 290 h 389"/>
                <a:gd name="T30" fmla="*/ 159 w 236"/>
                <a:gd name="T31" fmla="*/ 295 h 389"/>
                <a:gd name="T32" fmla="*/ 170 w 236"/>
                <a:gd name="T33" fmla="*/ 299 h 389"/>
                <a:gd name="T34" fmla="*/ 181 w 236"/>
                <a:gd name="T35" fmla="*/ 304 h 389"/>
                <a:gd name="T36" fmla="*/ 190 w 236"/>
                <a:gd name="T37" fmla="*/ 308 h 389"/>
                <a:gd name="T38" fmla="*/ 197 w 236"/>
                <a:gd name="T39" fmla="*/ 311 h 389"/>
                <a:gd name="T40" fmla="*/ 199 w 236"/>
                <a:gd name="T41" fmla="*/ 312 h 389"/>
                <a:gd name="T42" fmla="*/ 95 w 236"/>
                <a:gd name="T43" fmla="*/ 140 h 389"/>
                <a:gd name="T44" fmla="*/ 46 w 236"/>
                <a:gd name="T45" fmla="*/ 31 h 389"/>
                <a:gd name="T46" fmla="*/ 4 w 236"/>
                <a:gd name="T4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 h="389">
                  <a:moveTo>
                    <a:pt x="4" y="0"/>
                  </a:moveTo>
                  <a:lnTo>
                    <a:pt x="0" y="54"/>
                  </a:lnTo>
                  <a:lnTo>
                    <a:pt x="68" y="140"/>
                  </a:lnTo>
                  <a:lnTo>
                    <a:pt x="68" y="380"/>
                  </a:lnTo>
                  <a:lnTo>
                    <a:pt x="236" y="389"/>
                  </a:lnTo>
                  <a:lnTo>
                    <a:pt x="231" y="384"/>
                  </a:lnTo>
                  <a:lnTo>
                    <a:pt x="218" y="372"/>
                  </a:lnTo>
                  <a:lnTo>
                    <a:pt x="199" y="355"/>
                  </a:lnTo>
                  <a:lnTo>
                    <a:pt x="178" y="335"/>
                  </a:lnTo>
                  <a:lnTo>
                    <a:pt x="159" y="315"/>
                  </a:lnTo>
                  <a:lnTo>
                    <a:pt x="143" y="299"/>
                  </a:lnTo>
                  <a:lnTo>
                    <a:pt x="132" y="288"/>
                  </a:lnTo>
                  <a:lnTo>
                    <a:pt x="131" y="284"/>
                  </a:lnTo>
                  <a:lnTo>
                    <a:pt x="138" y="287"/>
                  </a:lnTo>
                  <a:lnTo>
                    <a:pt x="147" y="290"/>
                  </a:lnTo>
                  <a:lnTo>
                    <a:pt x="159" y="295"/>
                  </a:lnTo>
                  <a:lnTo>
                    <a:pt x="170" y="299"/>
                  </a:lnTo>
                  <a:lnTo>
                    <a:pt x="181" y="304"/>
                  </a:lnTo>
                  <a:lnTo>
                    <a:pt x="190" y="308"/>
                  </a:lnTo>
                  <a:lnTo>
                    <a:pt x="197" y="311"/>
                  </a:lnTo>
                  <a:lnTo>
                    <a:pt x="199" y="312"/>
                  </a:lnTo>
                  <a:lnTo>
                    <a:pt x="95" y="140"/>
                  </a:lnTo>
                  <a:lnTo>
                    <a:pt x="46" y="31"/>
                  </a:lnTo>
                  <a:lnTo>
                    <a:pt x="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 name="Freeform 40"/>
            <p:cNvSpPr>
              <a:spLocks/>
            </p:cNvSpPr>
            <p:nvPr/>
          </p:nvSpPr>
          <p:spPr bwMode="auto">
            <a:xfrm>
              <a:off x="1625" y="2278"/>
              <a:ext cx="215" cy="65"/>
            </a:xfrm>
            <a:custGeom>
              <a:avLst/>
              <a:gdLst>
                <a:gd name="T0" fmla="*/ 5 w 431"/>
                <a:gd name="T1" fmla="*/ 73 h 129"/>
                <a:gd name="T2" fmla="*/ 7 w 431"/>
                <a:gd name="T3" fmla="*/ 75 h 129"/>
                <a:gd name="T4" fmla="*/ 14 w 431"/>
                <a:gd name="T5" fmla="*/ 79 h 129"/>
                <a:gd name="T6" fmla="*/ 26 w 431"/>
                <a:gd name="T7" fmla="*/ 86 h 129"/>
                <a:gd name="T8" fmla="*/ 41 w 431"/>
                <a:gd name="T9" fmla="*/ 94 h 129"/>
                <a:gd name="T10" fmla="*/ 59 w 431"/>
                <a:gd name="T11" fmla="*/ 104 h 129"/>
                <a:gd name="T12" fmla="*/ 81 w 431"/>
                <a:gd name="T13" fmla="*/ 113 h 129"/>
                <a:gd name="T14" fmla="*/ 106 w 431"/>
                <a:gd name="T15" fmla="*/ 121 h 129"/>
                <a:gd name="T16" fmla="*/ 135 w 431"/>
                <a:gd name="T17" fmla="*/ 126 h 129"/>
                <a:gd name="T18" fmla="*/ 165 w 431"/>
                <a:gd name="T19" fmla="*/ 129 h 129"/>
                <a:gd name="T20" fmla="*/ 199 w 431"/>
                <a:gd name="T21" fmla="*/ 128 h 129"/>
                <a:gd name="T22" fmla="*/ 234 w 431"/>
                <a:gd name="T23" fmla="*/ 123 h 129"/>
                <a:gd name="T24" fmla="*/ 271 w 431"/>
                <a:gd name="T25" fmla="*/ 113 h 129"/>
                <a:gd name="T26" fmla="*/ 309 w 431"/>
                <a:gd name="T27" fmla="*/ 96 h 129"/>
                <a:gd name="T28" fmla="*/ 350 w 431"/>
                <a:gd name="T29" fmla="*/ 71 h 129"/>
                <a:gd name="T30" fmla="*/ 390 w 431"/>
                <a:gd name="T31" fmla="*/ 40 h 129"/>
                <a:gd name="T32" fmla="*/ 431 w 431"/>
                <a:gd name="T33" fmla="*/ 0 h 129"/>
                <a:gd name="T34" fmla="*/ 429 w 431"/>
                <a:gd name="T35" fmla="*/ 2 h 129"/>
                <a:gd name="T36" fmla="*/ 422 w 431"/>
                <a:gd name="T37" fmla="*/ 7 h 129"/>
                <a:gd name="T38" fmla="*/ 409 w 431"/>
                <a:gd name="T39" fmla="*/ 15 h 129"/>
                <a:gd name="T40" fmla="*/ 394 w 431"/>
                <a:gd name="T41" fmla="*/ 24 h 129"/>
                <a:gd name="T42" fmla="*/ 375 w 431"/>
                <a:gd name="T43" fmla="*/ 36 h 129"/>
                <a:gd name="T44" fmla="*/ 351 w 431"/>
                <a:gd name="T45" fmla="*/ 47 h 129"/>
                <a:gd name="T46" fmla="*/ 325 w 431"/>
                <a:gd name="T47" fmla="*/ 59 h 129"/>
                <a:gd name="T48" fmla="*/ 295 w 431"/>
                <a:gd name="T49" fmla="*/ 70 h 129"/>
                <a:gd name="T50" fmla="*/ 264 w 431"/>
                <a:gd name="T51" fmla="*/ 79 h 129"/>
                <a:gd name="T52" fmla="*/ 231 w 431"/>
                <a:gd name="T53" fmla="*/ 88 h 129"/>
                <a:gd name="T54" fmla="*/ 195 w 431"/>
                <a:gd name="T55" fmla="*/ 92 h 129"/>
                <a:gd name="T56" fmla="*/ 157 w 431"/>
                <a:gd name="T57" fmla="*/ 93 h 129"/>
                <a:gd name="T58" fmla="*/ 119 w 431"/>
                <a:gd name="T59" fmla="*/ 91 h 129"/>
                <a:gd name="T60" fmla="*/ 80 w 431"/>
                <a:gd name="T61" fmla="*/ 84 h 129"/>
                <a:gd name="T62" fmla="*/ 41 w 431"/>
                <a:gd name="T63" fmla="*/ 73 h 129"/>
                <a:gd name="T64" fmla="*/ 0 w 431"/>
                <a:gd name="T65" fmla="*/ 54 h 129"/>
                <a:gd name="T66" fmla="*/ 5 w 431"/>
                <a:gd name="T67"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129">
                  <a:moveTo>
                    <a:pt x="5" y="73"/>
                  </a:moveTo>
                  <a:lnTo>
                    <a:pt x="7" y="75"/>
                  </a:lnTo>
                  <a:lnTo>
                    <a:pt x="14" y="79"/>
                  </a:lnTo>
                  <a:lnTo>
                    <a:pt x="26" y="86"/>
                  </a:lnTo>
                  <a:lnTo>
                    <a:pt x="41" y="94"/>
                  </a:lnTo>
                  <a:lnTo>
                    <a:pt x="59" y="104"/>
                  </a:lnTo>
                  <a:lnTo>
                    <a:pt x="81" y="113"/>
                  </a:lnTo>
                  <a:lnTo>
                    <a:pt x="106" y="121"/>
                  </a:lnTo>
                  <a:lnTo>
                    <a:pt x="135" y="126"/>
                  </a:lnTo>
                  <a:lnTo>
                    <a:pt x="165" y="129"/>
                  </a:lnTo>
                  <a:lnTo>
                    <a:pt x="199" y="128"/>
                  </a:lnTo>
                  <a:lnTo>
                    <a:pt x="234" y="123"/>
                  </a:lnTo>
                  <a:lnTo>
                    <a:pt x="271" y="113"/>
                  </a:lnTo>
                  <a:lnTo>
                    <a:pt x="309" y="96"/>
                  </a:lnTo>
                  <a:lnTo>
                    <a:pt x="350" y="71"/>
                  </a:lnTo>
                  <a:lnTo>
                    <a:pt x="390" y="40"/>
                  </a:lnTo>
                  <a:lnTo>
                    <a:pt x="431" y="0"/>
                  </a:lnTo>
                  <a:lnTo>
                    <a:pt x="429" y="2"/>
                  </a:lnTo>
                  <a:lnTo>
                    <a:pt x="422" y="7"/>
                  </a:lnTo>
                  <a:lnTo>
                    <a:pt x="409" y="15"/>
                  </a:lnTo>
                  <a:lnTo>
                    <a:pt x="394" y="24"/>
                  </a:lnTo>
                  <a:lnTo>
                    <a:pt x="375" y="36"/>
                  </a:lnTo>
                  <a:lnTo>
                    <a:pt x="351" y="47"/>
                  </a:lnTo>
                  <a:lnTo>
                    <a:pt x="325" y="59"/>
                  </a:lnTo>
                  <a:lnTo>
                    <a:pt x="295" y="70"/>
                  </a:lnTo>
                  <a:lnTo>
                    <a:pt x="264" y="79"/>
                  </a:lnTo>
                  <a:lnTo>
                    <a:pt x="231" y="88"/>
                  </a:lnTo>
                  <a:lnTo>
                    <a:pt x="195" y="92"/>
                  </a:lnTo>
                  <a:lnTo>
                    <a:pt x="157" y="93"/>
                  </a:lnTo>
                  <a:lnTo>
                    <a:pt x="119" y="91"/>
                  </a:lnTo>
                  <a:lnTo>
                    <a:pt x="80" y="84"/>
                  </a:lnTo>
                  <a:lnTo>
                    <a:pt x="41" y="73"/>
                  </a:lnTo>
                  <a:lnTo>
                    <a:pt x="0" y="54"/>
                  </a:lnTo>
                  <a:lnTo>
                    <a:pt x="5" y="73"/>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41"/>
            <p:cNvSpPr>
              <a:spLocks/>
            </p:cNvSpPr>
            <p:nvPr/>
          </p:nvSpPr>
          <p:spPr bwMode="auto">
            <a:xfrm>
              <a:off x="1647" y="2269"/>
              <a:ext cx="150" cy="33"/>
            </a:xfrm>
            <a:custGeom>
              <a:avLst/>
              <a:gdLst>
                <a:gd name="T0" fmla="*/ 0 w 300"/>
                <a:gd name="T1" fmla="*/ 27 h 64"/>
                <a:gd name="T2" fmla="*/ 1 w 300"/>
                <a:gd name="T3" fmla="*/ 28 h 64"/>
                <a:gd name="T4" fmla="*/ 6 w 300"/>
                <a:gd name="T5" fmla="*/ 31 h 64"/>
                <a:gd name="T6" fmla="*/ 13 w 300"/>
                <a:gd name="T7" fmla="*/ 35 h 64"/>
                <a:gd name="T8" fmla="*/ 23 w 300"/>
                <a:gd name="T9" fmla="*/ 41 h 64"/>
                <a:gd name="T10" fmla="*/ 35 w 300"/>
                <a:gd name="T11" fmla="*/ 47 h 64"/>
                <a:gd name="T12" fmla="*/ 50 w 300"/>
                <a:gd name="T13" fmla="*/ 51 h 64"/>
                <a:gd name="T14" fmla="*/ 66 w 300"/>
                <a:gd name="T15" fmla="*/ 57 h 64"/>
                <a:gd name="T16" fmla="*/ 86 w 300"/>
                <a:gd name="T17" fmla="*/ 61 h 64"/>
                <a:gd name="T18" fmla="*/ 106 w 300"/>
                <a:gd name="T19" fmla="*/ 63 h 64"/>
                <a:gd name="T20" fmla="*/ 129 w 300"/>
                <a:gd name="T21" fmla="*/ 64 h 64"/>
                <a:gd name="T22" fmla="*/ 154 w 300"/>
                <a:gd name="T23" fmla="*/ 62 h 64"/>
                <a:gd name="T24" fmla="*/ 180 w 300"/>
                <a:gd name="T25" fmla="*/ 57 h 64"/>
                <a:gd name="T26" fmla="*/ 208 w 300"/>
                <a:gd name="T27" fmla="*/ 49 h 64"/>
                <a:gd name="T28" fmla="*/ 238 w 300"/>
                <a:gd name="T29" fmla="*/ 38 h 64"/>
                <a:gd name="T30" fmla="*/ 268 w 300"/>
                <a:gd name="T31" fmla="*/ 20 h 64"/>
                <a:gd name="T32" fmla="*/ 300 w 300"/>
                <a:gd name="T33" fmla="*/ 0 h 64"/>
                <a:gd name="T34" fmla="*/ 298 w 300"/>
                <a:gd name="T35" fmla="*/ 1 h 64"/>
                <a:gd name="T36" fmla="*/ 292 w 300"/>
                <a:gd name="T37" fmla="*/ 3 h 64"/>
                <a:gd name="T38" fmla="*/ 281 w 300"/>
                <a:gd name="T39" fmla="*/ 6 h 64"/>
                <a:gd name="T40" fmla="*/ 268 w 300"/>
                <a:gd name="T41" fmla="*/ 11 h 64"/>
                <a:gd name="T42" fmla="*/ 252 w 300"/>
                <a:gd name="T43" fmla="*/ 17 h 64"/>
                <a:gd name="T44" fmla="*/ 233 w 300"/>
                <a:gd name="T45" fmla="*/ 23 h 64"/>
                <a:gd name="T46" fmla="*/ 212 w 300"/>
                <a:gd name="T47" fmla="*/ 28 h 64"/>
                <a:gd name="T48" fmla="*/ 189 w 300"/>
                <a:gd name="T49" fmla="*/ 34 h 64"/>
                <a:gd name="T50" fmla="*/ 166 w 300"/>
                <a:gd name="T51" fmla="*/ 39 h 64"/>
                <a:gd name="T52" fmla="*/ 141 w 300"/>
                <a:gd name="T53" fmla="*/ 42 h 64"/>
                <a:gd name="T54" fmla="*/ 117 w 300"/>
                <a:gd name="T55" fmla="*/ 44 h 64"/>
                <a:gd name="T56" fmla="*/ 91 w 300"/>
                <a:gd name="T57" fmla="*/ 46 h 64"/>
                <a:gd name="T58" fmla="*/ 67 w 300"/>
                <a:gd name="T59" fmla="*/ 44 h 64"/>
                <a:gd name="T60" fmla="*/ 43 w 300"/>
                <a:gd name="T61" fmla="*/ 41 h 64"/>
                <a:gd name="T62" fmla="*/ 21 w 300"/>
                <a:gd name="T63" fmla="*/ 35 h 64"/>
                <a:gd name="T64" fmla="*/ 0 w 300"/>
                <a:gd name="T65"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64">
                  <a:moveTo>
                    <a:pt x="0" y="27"/>
                  </a:moveTo>
                  <a:lnTo>
                    <a:pt x="1" y="28"/>
                  </a:lnTo>
                  <a:lnTo>
                    <a:pt x="6" y="31"/>
                  </a:lnTo>
                  <a:lnTo>
                    <a:pt x="13" y="35"/>
                  </a:lnTo>
                  <a:lnTo>
                    <a:pt x="23" y="41"/>
                  </a:lnTo>
                  <a:lnTo>
                    <a:pt x="35" y="47"/>
                  </a:lnTo>
                  <a:lnTo>
                    <a:pt x="50" y="51"/>
                  </a:lnTo>
                  <a:lnTo>
                    <a:pt x="66" y="57"/>
                  </a:lnTo>
                  <a:lnTo>
                    <a:pt x="86" y="61"/>
                  </a:lnTo>
                  <a:lnTo>
                    <a:pt x="106" y="63"/>
                  </a:lnTo>
                  <a:lnTo>
                    <a:pt x="129" y="64"/>
                  </a:lnTo>
                  <a:lnTo>
                    <a:pt x="154" y="62"/>
                  </a:lnTo>
                  <a:lnTo>
                    <a:pt x="180" y="57"/>
                  </a:lnTo>
                  <a:lnTo>
                    <a:pt x="208" y="49"/>
                  </a:lnTo>
                  <a:lnTo>
                    <a:pt x="238" y="38"/>
                  </a:lnTo>
                  <a:lnTo>
                    <a:pt x="268" y="20"/>
                  </a:lnTo>
                  <a:lnTo>
                    <a:pt x="300" y="0"/>
                  </a:lnTo>
                  <a:lnTo>
                    <a:pt x="298" y="1"/>
                  </a:lnTo>
                  <a:lnTo>
                    <a:pt x="292" y="3"/>
                  </a:lnTo>
                  <a:lnTo>
                    <a:pt x="281" y="6"/>
                  </a:lnTo>
                  <a:lnTo>
                    <a:pt x="268" y="11"/>
                  </a:lnTo>
                  <a:lnTo>
                    <a:pt x="252" y="17"/>
                  </a:lnTo>
                  <a:lnTo>
                    <a:pt x="233" y="23"/>
                  </a:lnTo>
                  <a:lnTo>
                    <a:pt x="212" y="28"/>
                  </a:lnTo>
                  <a:lnTo>
                    <a:pt x="189" y="34"/>
                  </a:lnTo>
                  <a:lnTo>
                    <a:pt x="166" y="39"/>
                  </a:lnTo>
                  <a:lnTo>
                    <a:pt x="141" y="42"/>
                  </a:lnTo>
                  <a:lnTo>
                    <a:pt x="117" y="44"/>
                  </a:lnTo>
                  <a:lnTo>
                    <a:pt x="91" y="46"/>
                  </a:lnTo>
                  <a:lnTo>
                    <a:pt x="67" y="44"/>
                  </a:lnTo>
                  <a:lnTo>
                    <a:pt x="43" y="41"/>
                  </a:lnTo>
                  <a:lnTo>
                    <a:pt x="21" y="35"/>
                  </a:lnTo>
                  <a:lnTo>
                    <a:pt x="0" y="27"/>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42"/>
            <p:cNvSpPr>
              <a:spLocks/>
            </p:cNvSpPr>
            <p:nvPr/>
          </p:nvSpPr>
          <p:spPr bwMode="auto">
            <a:xfrm>
              <a:off x="2006" y="2369"/>
              <a:ext cx="90" cy="123"/>
            </a:xfrm>
            <a:custGeom>
              <a:avLst/>
              <a:gdLst>
                <a:gd name="T0" fmla="*/ 0 w 181"/>
                <a:gd name="T1" fmla="*/ 0 h 245"/>
                <a:gd name="T2" fmla="*/ 8 w 181"/>
                <a:gd name="T3" fmla="*/ 4 h 245"/>
                <a:gd name="T4" fmla="*/ 28 w 181"/>
                <a:gd name="T5" fmla="*/ 17 h 245"/>
                <a:gd name="T6" fmla="*/ 57 w 181"/>
                <a:gd name="T7" fmla="*/ 38 h 245"/>
                <a:gd name="T8" fmla="*/ 89 w 181"/>
                <a:gd name="T9" fmla="*/ 67 h 245"/>
                <a:gd name="T10" fmla="*/ 120 w 181"/>
                <a:gd name="T11" fmla="*/ 101 h 245"/>
                <a:gd name="T12" fmla="*/ 145 w 181"/>
                <a:gd name="T13" fmla="*/ 144 h 245"/>
                <a:gd name="T14" fmla="*/ 161 w 181"/>
                <a:gd name="T15" fmla="*/ 192 h 245"/>
                <a:gd name="T16" fmla="*/ 164 w 181"/>
                <a:gd name="T17" fmla="*/ 245 h 245"/>
                <a:gd name="T18" fmla="*/ 165 w 181"/>
                <a:gd name="T19" fmla="*/ 243 h 245"/>
                <a:gd name="T20" fmla="*/ 167 w 181"/>
                <a:gd name="T21" fmla="*/ 237 h 245"/>
                <a:gd name="T22" fmla="*/ 171 w 181"/>
                <a:gd name="T23" fmla="*/ 228 h 245"/>
                <a:gd name="T24" fmla="*/ 174 w 181"/>
                <a:gd name="T25" fmla="*/ 216 h 245"/>
                <a:gd name="T26" fmla="*/ 178 w 181"/>
                <a:gd name="T27" fmla="*/ 201 h 245"/>
                <a:gd name="T28" fmla="*/ 180 w 181"/>
                <a:gd name="T29" fmla="*/ 185 h 245"/>
                <a:gd name="T30" fmla="*/ 181 w 181"/>
                <a:gd name="T31" fmla="*/ 167 h 245"/>
                <a:gd name="T32" fmla="*/ 179 w 181"/>
                <a:gd name="T33" fmla="*/ 148 h 245"/>
                <a:gd name="T34" fmla="*/ 174 w 181"/>
                <a:gd name="T35" fmla="*/ 128 h 245"/>
                <a:gd name="T36" fmla="*/ 165 w 181"/>
                <a:gd name="T37" fmla="*/ 107 h 245"/>
                <a:gd name="T38" fmla="*/ 152 w 181"/>
                <a:gd name="T39" fmla="*/ 87 h 245"/>
                <a:gd name="T40" fmla="*/ 135 w 181"/>
                <a:gd name="T41" fmla="*/ 67 h 245"/>
                <a:gd name="T42" fmla="*/ 111 w 181"/>
                <a:gd name="T43" fmla="*/ 48 h 245"/>
                <a:gd name="T44" fmla="*/ 81 w 181"/>
                <a:gd name="T45" fmla="*/ 30 h 245"/>
                <a:gd name="T46" fmla="*/ 45 w 181"/>
                <a:gd name="T47" fmla="*/ 14 h 245"/>
                <a:gd name="T48" fmla="*/ 0 w 181"/>
                <a:gd name="T4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45">
                  <a:moveTo>
                    <a:pt x="0" y="0"/>
                  </a:moveTo>
                  <a:lnTo>
                    <a:pt x="8" y="4"/>
                  </a:lnTo>
                  <a:lnTo>
                    <a:pt x="28" y="17"/>
                  </a:lnTo>
                  <a:lnTo>
                    <a:pt x="57" y="38"/>
                  </a:lnTo>
                  <a:lnTo>
                    <a:pt x="89" y="67"/>
                  </a:lnTo>
                  <a:lnTo>
                    <a:pt x="120" y="101"/>
                  </a:lnTo>
                  <a:lnTo>
                    <a:pt x="145" y="144"/>
                  </a:lnTo>
                  <a:lnTo>
                    <a:pt x="161" y="192"/>
                  </a:lnTo>
                  <a:lnTo>
                    <a:pt x="164" y="245"/>
                  </a:lnTo>
                  <a:lnTo>
                    <a:pt x="165" y="243"/>
                  </a:lnTo>
                  <a:lnTo>
                    <a:pt x="167" y="237"/>
                  </a:lnTo>
                  <a:lnTo>
                    <a:pt x="171" y="228"/>
                  </a:lnTo>
                  <a:lnTo>
                    <a:pt x="174" y="216"/>
                  </a:lnTo>
                  <a:lnTo>
                    <a:pt x="178" y="201"/>
                  </a:lnTo>
                  <a:lnTo>
                    <a:pt x="180" y="185"/>
                  </a:lnTo>
                  <a:lnTo>
                    <a:pt x="181" y="167"/>
                  </a:lnTo>
                  <a:lnTo>
                    <a:pt x="179" y="148"/>
                  </a:lnTo>
                  <a:lnTo>
                    <a:pt x="174" y="128"/>
                  </a:lnTo>
                  <a:lnTo>
                    <a:pt x="165" y="107"/>
                  </a:lnTo>
                  <a:lnTo>
                    <a:pt x="152" y="87"/>
                  </a:lnTo>
                  <a:lnTo>
                    <a:pt x="135" y="67"/>
                  </a:lnTo>
                  <a:lnTo>
                    <a:pt x="111" y="48"/>
                  </a:lnTo>
                  <a:lnTo>
                    <a:pt x="81" y="30"/>
                  </a:lnTo>
                  <a:lnTo>
                    <a:pt x="45" y="14"/>
                  </a:lnTo>
                  <a:lnTo>
                    <a:pt x="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四角形吹き出し 37"/>
          <p:cNvSpPr/>
          <p:nvPr/>
        </p:nvSpPr>
        <p:spPr>
          <a:xfrm>
            <a:off x="1759660" y="1169667"/>
            <a:ext cx="2164268" cy="399256"/>
          </a:xfrm>
          <a:prstGeom prst="wedgeRectCallout">
            <a:avLst>
              <a:gd name="adj1" fmla="val -71691"/>
              <a:gd name="adj2" fmla="val 16544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int</a:t>
            </a:r>
            <a:r>
              <a:rPr lang="en-US" dirty="0" smtClean="0"/>
              <a:t> i[] = new </a:t>
            </a:r>
            <a:r>
              <a:rPr lang="en-US" dirty="0" err="1" smtClean="0"/>
              <a:t>int</a:t>
            </a:r>
            <a:r>
              <a:rPr lang="en-US" dirty="0" smtClean="0"/>
              <a:t>[100]!</a:t>
            </a:r>
            <a:endParaRPr lang="en-CA" dirty="0"/>
          </a:p>
        </p:txBody>
      </p:sp>
      <p:grpSp>
        <p:nvGrpSpPr>
          <p:cNvPr id="40" name="グループ化 39"/>
          <p:cNvGrpSpPr/>
          <p:nvPr/>
        </p:nvGrpSpPr>
        <p:grpSpPr>
          <a:xfrm>
            <a:off x="4057789" y="1091463"/>
            <a:ext cx="4340790" cy="699327"/>
            <a:chOff x="1671369" y="4174265"/>
            <a:chExt cx="4340790" cy="699327"/>
          </a:xfrm>
        </p:grpSpPr>
        <p:sp>
          <p:nvSpPr>
            <p:cNvPr id="41" name="直方体 40"/>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a:t>
              </a:r>
              <a:endParaRPr lang="en-CA" sz="1000" dirty="0"/>
            </a:p>
          </p:txBody>
        </p:sp>
        <p:sp>
          <p:nvSpPr>
            <p:cNvPr id="42" name="直方体 41"/>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43" name="直方体 42"/>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CA" sz="1000" dirty="0"/>
            </a:p>
          </p:txBody>
        </p:sp>
        <p:sp>
          <p:nvSpPr>
            <p:cNvPr id="44" name="直方体 43"/>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n-CA" sz="1000" dirty="0"/>
            </a:p>
          </p:txBody>
        </p:sp>
        <p:sp>
          <p:nvSpPr>
            <p:cNvPr id="45" name="直方体 44"/>
            <p:cNvSpPr/>
            <p:nvPr/>
          </p:nvSpPr>
          <p:spPr>
            <a:xfrm>
              <a:off x="484987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endParaRPr lang="en-CA" sz="1000" dirty="0"/>
            </a:p>
          </p:txBody>
        </p:sp>
        <p:sp>
          <p:nvSpPr>
            <p:cNvPr id="46" name="直方体 45"/>
            <p:cNvSpPr/>
            <p:nvPr/>
          </p:nvSpPr>
          <p:spPr>
            <a:xfrm>
              <a:off x="5364087"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99</a:t>
              </a:r>
              <a:endParaRPr lang="en-CA" sz="1000" dirty="0"/>
            </a:p>
          </p:txBody>
        </p:sp>
        <p:sp>
          <p:nvSpPr>
            <p:cNvPr id="47" name="テキスト ボックス 46"/>
            <p:cNvSpPr txBox="1"/>
            <p:nvPr/>
          </p:nvSpPr>
          <p:spPr>
            <a:xfrm>
              <a:off x="1671369" y="4365104"/>
              <a:ext cx="1172437" cy="461665"/>
            </a:xfrm>
            <a:prstGeom prst="rect">
              <a:avLst/>
            </a:prstGeom>
            <a:noFill/>
          </p:spPr>
          <p:txBody>
            <a:bodyPr wrap="none" rtlCol="0">
              <a:spAutoFit/>
            </a:bodyPr>
            <a:lstStyle/>
            <a:p>
              <a:r>
                <a:rPr lang="en-US" sz="2400" dirty="0" err="1" smtClean="0"/>
                <a:t>int</a:t>
              </a:r>
              <a:r>
                <a:rPr lang="en-US" sz="2400" dirty="0" smtClean="0"/>
                <a:t>[100]</a:t>
              </a:r>
              <a:endParaRPr lang="en-CA" sz="2400" dirty="0"/>
            </a:p>
          </p:txBody>
        </p:sp>
      </p:grpSp>
      <p:sp>
        <p:nvSpPr>
          <p:cNvPr id="48" name="四角形吹き出し 47"/>
          <p:cNvSpPr/>
          <p:nvPr/>
        </p:nvSpPr>
        <p:spPr>
          <a:xfrm>
            <a:off x="1616430" y="2358703"/>
            <a:ext cx="2595529" cy="399256"/>
          </a:xfrm>
          <a:prstGeom prst="wedgeRectCallout">
            <a:avLst>
              <a:gd name="adj1" fmla="val -76204"/>
              <a:gd name="adj2" fmla="val -12744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println</a:t>
            </a:r>
            <a:r>
              <a:rPr lang="en-US" dirty="0" smtClean="0"/>
              <a:t>(</a:t>
            </a:r>
            <a:r>
              <a:rPr lang="en-US" dirty="0" err="1" smtClean="0"/>
              <a:t>i</a:t>
            </a:r>
            <a:r>
              <a:rPr lang="en-US" dirty="0" smtClean="0"/>
              <a:t>[5])!!</a:t>
            </a:r>
            <a:endParaRPr lang="en-CA" dirty="0"/>
          </a:p>
        </p:txBody>
      </p:sp>
    </p:spTree>
    <p:extLst>
      <p:ext uri="{BB962C8B-B14F-4D97-AF65-F5344CB8AC3E}">
        <p14:creationId xmlns:p14="http://schemas.microsoft.com/office/powerpoint/2010/main" val="17812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8" grpId="0" animBg="1"/>
      <p:bldP spid="48" grpId="0" animBg="1"/>
    </p:bld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850106"/>
          </a:xfrm>
        </p:spPr>
        <p:txBody>
          <a:bodyPr/>
          <a:lstStyle/>
          <a:p>
            <a:r>
              <a:rPr lang="en-US" b="1" dirty="0" smtClean="0"/>
              <a:t>null</a:t>
            </a:r>
            <a:endParaRPr lang="en-CA" b="1" dirty="0"/>
          </a:p>
        </p:txBody>
      </p:sp>
      <p:sp>
        <p:nvSpPr>
          <p:cNvPr id="3" name="コンテンツ プレースホルダー 2"/>
          <p:cNvSpPr>
            <a:spLocks noGrp="1"/>
          </p:cNvSpPr>
          <p:nvPr>
            <p:ph idx="1"/>
          </p:nvPr>
        </p:nvSpPr>
        <p:spPr>
          <a:xfrm>
            <a:off x="179512" y="980728"/>
            <a:ext cx="8964488" cy="5145435"/>
          </a:xfrm>
        </p:spPr>
        <p:txBody>
          <a:bodyPr>
            <a:normAutofit/>
          </a:bodyPr>
          <a:lstStyle/>
          <a:p>
            <a:pPr marL="0" indent="0">
              <a:buNone/>
            </a:pPr>
            <a:r>
              <a:rPr lang="en-CA" b="1" dirty="0"/>
              <a:t>null</a:t>
            </a:r>
            <a:r>
              <a:rPr lang="en-CA" dirty="0"/>
              <a:t> [</a:t>
            </a:r>
            <a:r>
              <a:rPr lang="en-CA" dirty="0" err="1" smtClean="0"/>
              <a:t>nʌl</a:t>
            </a:r>
            <a:r>
              <a:rPr lang="en-CA" dirty="0" smtClean="0"/>
              <a:t>]</a:t>
            </a:r>
            <a:r>
              <a:rPr lang="en-CA" i="1" dirty="0" err="1" smtClean="0"/>
              <a:t>adj</a:t>
            </a:r>
            <a:endParaRPr lang="en-CA" i="1" dirty="0" smtClean="0"/>
          </a:p>
          <a:p>
            <a:pPr marL="0" indent="0">
              <a:buNone/>
            </a:pPr>
            <a:r>
              <a:rPr lang="en-CA" b="1" dirty="0" smtClean="0"/>
              <a:t>1</a:t>
            </a:r>
            <a:r>
              <a:rPr lang="en-CA" b="1" dirty="0"/>
              <a:t>.</a:t>
            </a:r>
            <a:r>
              <a:rPr lang="en-CA" dirty="0"/>
              <a:t> without legal force; </a:t>
            </a:r>
            <a:r>
              <a:rPr lang="en-CA" b="1" dirty="0"/>
              <a:t>invalid</a:t>
            </a:r>
            <a:r>
              <a:rPr lang="en-CA" dirty="0"/>
              <a:t>; (</a:t>
            </a:r>
            <a:r>
              <a:rPr lang="en-CA" dirty="0" err="1"/>
              <a:t>esp</a:t>
            </a:r>
            <a:r>
              <a:rPr lang="en-CA" dirty="0"/>
              <a:t> in the phrase </a:t>
            </a:r>
            <a:r>
              <a:rPr lang="en-CA" b="1" dirty="0"/>
              <a:t>null and void</a:t>
            </a:r>
            <a:r>
              <a:rPr lang="en-CA" dirty="0"/>
              <a:t>)</a:t>
            </a:r>
          </a:p>
          <a:p>
            <a:pPr marL="0" indent="0">
              <a:buNone/>
            </a:pPr>
            <a:r>
              <a:rPr lang="en-CA" b="1" dirty="0"/>
              <a:t>2.</a:t>
            </a:r>
            <a:r>
              <a:rPr lang="en-CA" dirty="0"/>
              <a:t> without value or consequence; </a:t>
            </a:r>
            <a:r>
              <a:rPr lang="en-CA" b="1" dirty="0"/>
              <a:t>useless</a:t>
            </a:r>
          </a:p>
          <a:p>
            <a:pPr marL="0" indent="0">
              <a:buNone/>
            </a:pPr>
            <a:r>
              <a:rPr lang="en-CA" b="1" dirty="0"/>
              <a:t>3.</a:t>
            </a:r>
            <a:r>
              <a:rPr lang="en-CA" dirty="0"/>
              <a:t> lacking distinction; characterless </a:t>
            </a:r>
            <a:r>
              <a:rPr lang="en-CA" i="1" dirty="0"/>
              <a:t>a null expression</a:t>
            </a:r>
            <a:endParaRPr lang="en-CA" dirty="0"/>
          </a:p>
          <a:p>
            <a:pPr marL="0" indent="0">
              <a:buNone/>
            </a:pPr>
            <a:r>
              <a:rPr lang="en-CA" b="1" dirty="0"/>
              <a:t>4.</a:t>
            </a:r>
            <a:r>
              <a:rPr lang="en-CA" dirty="0"/>
              <a:t> </a:t>
            </a:r>
            <a:r>
              <a:rPr lang="en-CA" b="1" dirty="0"/>
              <a:t>nonexistent;</a:t>
            </a:r>
            <a:r>
              <a:rPr lang="en-CA" dirty="0"/>
              <a:t> amounting to </a:t>
            </a:r>
            <a:r>
              <a:rPr lang="en-CA" dirty="0" smtClean="0"/>
              <a:t>nothing</a:t>
            </a:r>
          </a:p>
          <a:p>
            <a:pPr marL="0" indent="0">
              <a:buNone/>
            </a:pPr>
            <a:endParaRPr lang="en-US" dirty="0"/>
          </a:p>
        </p:txBody>
      </p:sp>
    </p:spTree>
    <p:extLst>
      <p:ext uri="{BB962C8B-B14F-4D97-AF65-F5344CB8AC3E}">
        <p14:creationId xmlns:p14="http://schemas.microsoft.com/office/powerpoint/2010/main" val="404940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20080"/>
          </a:xfrm>
        </p:spPr>
        <p:txBody>
          <a:bodyPr>
            <a:normAutofit fontScale="90000"/>
          </a:bodyPr>
          <a:lstStyle/>
          <a:p>
            <a:r>
              <a:rPr lang="en-US" b="1" dirty="0" smtClean="0"/>
              <a:t>null!</a:t>
            </a:r>
            <a:endParaRPr lang="en-CA" b="1" dirty="0"/>
          </a:p>
        </p:txBody>
      </p:sp>
      <p:sp>
        <p:nvSpPr>
          <p:cNvPr id="3" name="コンテンツ プレースホルダー 2"/>
          <p:cNvSpPr>
            <a:spLocks noGrp="1"/>
          </p:cNvSpPr>
          <p:nvPr>
            <p:ph idx="1"/>
          </p:nvPr>
        </p:nvSpPr>
        <p:spPr>
          <a:xfrm>
            <a:off x="457200" y="764704"/>
            <a:ext cx="8579296" cy="5976664"/>
          </a:xfrm>
        </p:spPr>
        <p:txBody>
          <a:bodyPr>
            <a:normAutofit fontScale="92500"/>
          </a:bodyPr>
          <a:lstStyle/>
          <a:p>
            <a:pPr marL="0" indent="0">
              <a:buNone/>
            </a:pPr>
            <a:r>
              <a:rPr lang="en-US" b="1" dirty="0" smtClean="0"/>
              <a:t>null</a:t>
            </a:r>
            <a:r>
              <a:rPr lang="en-US" dirty="0" smtClean="0"/>
              <a:t> cannot be used for primitives!</a:t>
            </a:r>
          </a:p>
          <a:p>
            <a:pPr marL="0" indent="0">
              <a:buNone/>
            </a:pPr>
            <a:r>
              <a:rPr lang="en-US" b="1" dirty="0"/>
              <a:t>	</a:t>
            </a:r>
            <a:r>
              <a:rPr lang="en-US" dirty="0" err="1" smtClean="0"/>
              <a:t>int</a:t>
            </a:r>
            <a:r>
              <a:rPr lang="en-US" dirty="0" smtClean="0"/>
              <a:t> i = null; // error, requires an </a:t>
            </a:r>
            <a:r>
              <a:rPr lang="en-US" dirty="0" err="1" smtClean="0"/>
              <a:t>int</a:t>
            </a:r>
            <a:r>
              <a:rPr lang="en-US" dirty="0" smtClean="0"/>
              <a:t>!!</a:t>
            </a:r>
          </a:p>
          <a:p>
            <a:pPr marL="0" indent="0">
              <a:buNone/>
            </a:pPr>
            <a:r>
              <a:rPr lang="en-US" b="1" dirty="0"/>
              <a:t>	</a:t>
            </a:r>
            <a:r>
              <a:rPr lang="en-US" dirty="0" smtClean="0"/>
              <a:t>float f = null; // error, requires a double!</a:t>
            </a:r>
          </a:p>
          <a:p>
            <a:pPr marL="0" indent="0">
              <a:buNone/>
            </a:pPr>
            <a:r>
              <a:rPr lang="en-US" b="1" dirty="0"/>
              <a:t>	</a:t>
            </a:r>
            <a:r>
              <a:rPr lang="en-US" dirty="0" err="1" smtClean="0"/>
              <a:t>boolean</a:t>
            </a:r>
            <a:r>
              <a:rPr lang="en-US" dirty="0" smtClean="0"/>
              <a:t> b = null; // error, requires a  </a:t>
            </a:r>
            <a:r>
              <a:rPr lang="en-US" dirty="0" err="1" smtClean="0"/>
              <a:t>bool</a:t>
            </a:r>
            <a:endParaRPr lang="en-CA" b="1" dirty="0" smtClean="0"/>
          </a:p>
          <a:p>
            <a:pPr marL="0" indent="0">
              <a:buNone/>
            </a:pPr>
            <a:r>
              <a:rPr lang="en-US" b="1" dirty="0"/>
              <a:t>	</a:t>
            </a:r>
            <a:r>
              <a:rPr lang="en-US" dirty="0" smtClean="0"/>
              <a:t>char c = null; // error!! requires a character</a:t>
            </a:r>
          </a:p>
          <a:p>
            <a:pPr marL="0" indent="0">
              <a:buNone/>
            </a:pPr>
            <a:endParaRPr lang="en-US" dirty="0" smtClean="0"/>
          </a:p>
          <a:p>
            <a:pPr marL="0" indent="0">
              <a:buNone/>
            </a:pPr>
            <a:r>
              <a:rPr lang="en-US" b="1" dirty="0" smtClean="0"/>
              <a:t>reminder:</a:t>
            </a:r>
            <a:r>
              <a:rPr lang="en-US" dirty="0" smtClean="0"/>
              <a:t> a variable type starting with a Capital represents an object:</a:t>
            </a:r>
          </a:p>
          <a:p>
            <a:pPr marL="0" indent="0">
              <a:buNone/>
            </a:pPr>
            <a:r>
              <a:rPr lang="en-US" b="1" dirty="0"/>
              <a:t>	</a:t>
            </a:r>
            <a:r>
              <a:rPr lang="en-US" dirty="0" smtClean="0"/>
              <a:t>String</a:t>
            </a:r>
          </a:p>
          <a:p>
            <a:pPr marL="0" indent="0">
              <a:buNone/>
            </a:pPr>
            <a:r>
              <a:rPr lang="en-US" b="1" dirty="0" smtClean="0"/>
              <a:t>note: objects</a:t>
            </a:r>
            <a:r>
              <a:rPr lang="en-US" dirty="0" smtClean="0"/>
              <a:t> and </a:t>
            </a:r>
            <a:r>
              <a:rPr lang="en-US" b="1" dirty="0" smtClean="0"/>
              <a:t>arrays</a:t>
            </a:r>
            <a:r>
              <a:rPr lang="en-US" dirty="0" smtClean="0"/>
              <a:t> can be set to null</a:t>
            </a:r>
          </a:p>
          <a:p>
            <a:pPr marL="0" indent="0">
              <a:buNone/>
            </a:pPr>
            <a:r>
              <a:rPr lang="en-US" b="1" dirty="0"/>
              <a:t>	</a:t>
            </a:r>
            <a:r>
              <a:rPr lang="en-US" dirty="0" err="1" smtClean="0"/>
              <a:t>int</a:t>
            </a:r>
            <a:r>
              <a:rPr lang="en-US" dirty="0" smtClean="0"/>
              <a:t>[] </a:t>
            </a:r>
            <a:r>
              <a:rPr lang="en-US" dirty="0" err="1" smtClean="0"/>
              <a:t>someArray</a:t>
            </a:r>
            <a:r>
              <a:rPr lang="en-US" dirty="0" smtClean="0"/>
              <a:t> = null; // valid but not usable!</a:t>
            </a:r>
            <a:endParaRPr lang="en-US" b="1" dirty="0" smtClean="0"/>
          </a:p>
        </p:txBody>
      </p:sp>
    </p:spTree>
    <p:extLst>
      <p:ext uri="{BB962C8B-B14F-4D97-AF65-F5344CB8AC3E}">
        <p14:creationId xmlns:p14="http://schemas.microsoft.com/office/powerpoint/2010/main" val="16834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lstStyle/>
          <a:p>
            <a:r>
              <a:rPr lang="en-US" dirty="0" smtClean="0"/>
              <a:t>null and memory - Strings??</a:t>
            </a:r>
            <a:endParaRPr lang="en-CA" dirty="0"/>
          </a:p>
        </p:txBody>
      </p:sp>
      <p:sp>
        <p:nvSpPr>
          <p:cNvPr id="18" name="コンテンツ プレースホルダー 17"/>
          <p:cNvSpPr>
            <a:spLocks noGrp="1"/>
          </p:cNvSpPr>
          <p:nvPr>
            <p:ph idx="1"/>
          </p:nvPr>
        </p:nvSpPr>
        <p:spPr>
          <a:xfrm>
            <a:off x="313184" y="1340768"/>
            <a:ext cx="8229600" cy="4525963"/>
          </a:xfrm>
        </p:spPr>
        <p:txBody>
          <a:bodyPr/>
          <a:lstStyle/>
          <a:p>
            <a:pPr marL="0" indent="0">
              <a:buNone/>
            </a:pPr>
            <a:r>
              <a:rPr lang="en-US" dirty="0" smtClean="0"/>
              <a:t>String s = “hey there”;</a:t>
            </a:r>
          </a:p>
          <a:p>
            <a:pPr marL="0" indent="0">
              <a:buNone/>
            </a:pPr>
            <a:endParaRPr lang="en-US" dirty="0"/>
          </a:p>
          <a:p>
            <a:pPr marL="0" indent="0">
              <a:buNone/>
            </a:pPr>
            <a:r>
              <a:rPr lang="en-US" dirty="0" smtClean="0"/>
              <a:t>s?</a:t>
            </a:r>
          </a:p>
          <a:p>
            <a:pPr marL="0" indent="0">
              <a:buNone/>
            </a:pPr>
            <a:endParaRPr lang="en-US" dirty="0"/>
          </a:p>
          <a:p>
            <a:pPr marL="0" indent="0">
              <a:buNone/>
            </a:pPr>
            <a:r>
              <a:rPr lang="en-US" dirty="0" smtClean="0"/>
              <a:t>s = null;</a:t>
            </a:r>
          </a:p>
        </p:txBody>
      </p:sp>
      <p:sp>
        <p:nvSpPr>
          <p:cNvPr id="4" name="雲 3"/>
          <p:cNvSpPr/>
          <p:nvPr/>
        </p:nvSpPr>
        <p:spPr>
          <a:xfrm>
            <a:off x="5004048" y="1412776"/>
            <a:ext cx="4104456" cy="25922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1GB RAM!</a:t>
            </a:r>
            <a:endParaRPr lang="en-CA" sz="2800" dirty="0"/>
          </a:p>
        </p:txBody>
      </p:sp>
      <p:grpSp>
        <p:nvGrpSpPr>
          <p:cNvPr id="5" name="グループ化 4"/>
          <p:cNvGrpSpPr/>
          <p:nvPr/>
        </p:nvGrpSpPr>
        <p:grpSpPr>
          <a:xfrm>
            <a:off x="4427984" y="3501008"/>
            <a:ext cx="2303710" cy="2035969"/>
            <a:chOff x="3779912" y="4365104"/>
            <a:chExt cx="2303710" cy="2035969"/>
          </a:xfrm>
        </p:grpSpPr>
        <p:pic>
          <p:nvPicPr>
            <p:cNvPr id="6" name="Picture 2" descr="C:\Users\Jim\AppData\Local\Microsoft\Windows\Temporary Internet Files\Content.IE5\JTNBO3CY\MC9003788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211960" y="4365104"/>
              <a:ext cx="1871662" cy="175895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779912" y="6093296"/>
              <a:ext cx="2232248" cy="307777"/>
            </a:xfrm>
            <a:prstGeom prst="rect">
              <a:avLst/>
            </a:prstGeom>
            <a:noFill/>
          </p:spPr>
          <p:txBody>
            <a:bodyPr wrap="square" rtlCol="0">
              <a:spAutoFit/>
            </a:bodyPr>
            <a:lstStyle/>
            <a:p>
              <a:r>
                <a:rPr lang="en-US" sz="1400" dirty="0" smtClean="0"/>
                <a:t>(modern looking computer)</a:t>
              </a:r>
              <a:endParaRPr lang="en-CA" sz="1400" dirty="0"/>
            </a:p>
          </p:txBody>
        </p:sp>
      </p:grpSp>
      <p:sp>
        <p:nvSpPr>
          <p:cNvPr id="12" name="正方形/長方形 11"/>
          <p:cNvSpPr/>
          <p:nvPr/>
        </p:nvSpPr>
        <p:spPr>
          <a:xfrm>
            <a:off x="5795198" y="2762546"/>
            <a:ext cx="1224409"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hey there</a:t>
            </a:r>
            <a:endParaRPr lang="en-CA" dirty="0"/>
          </a:p>
        </p:txBody>
      </p:sp>
      <p:sp>
        <p:nvSpPr>
          <p:cNvPr id="15" name="正方形/長方形 14"/>
          <p:cNvSpPr/>
          <p:nvPr/>
        </p:nvSpPr>
        <p:spPr>
          <a:xfrm>
            <a:off x="899592" y="2636912"/>
            <a:ext cx="2304256" cy="5130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address of “hey there”</a:t>
            </a:r>
            <a:endParaRPr lang="en-CA" dirty="0"/>
          </a:p>
        </p:txBody>
      </p:sp>
      <p:cxnSp>
        <p:nvCxnSpPr>
          <p:cNvPr id="16" name="直線矢印コネクタ 15"/>
          <p:cNvCxnSpPr>
            <a:stCxn id="15" idx="3"/>
          </p:cNvCxnSpPr>
          <p:nvPr/>
        </p:nvCxnSpPr>
        <p:spPr>
          <a:xfrm>
            <a:off x="3203848" y="2893441"/>
            <a:ext cx="2592015" cy="8016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0" name="フリーフォーム 19"/>
          <p:cNvSpPr/>
          <p:nvPr/>
        </p:nvSpPr>
        <p:spPr>
          <a:xfrm rot="2817664" flipH="1">
            <a:off x="5045855" y="1532557"/>
            <a:ext cx="1545302" cy="785696"/>
          </a:xfrm>
          <a:custGeom>
            <a:avLst/>
            <a:gdLst>
              <a:gd name="connsiteX0" fmla="*/ 3525715 w 3525715"/>
              <a:gd name="connsiteY0" fmla="*/ 572650 h 704535"/>
              <a:gd name="connsiteX1" fmla="*/ 2154115 w 3525715"/>
              <a:gd name="connsiteY1" fmla="*/ 1150 h 704535"/>
              <a:gd name="connsiteX2" fmla="*/ 0 w 3525715"/>
              <a:gd name="connsiteY2" fmla="*/ 704535 h 704535"/>
              <a:gd name="connsiteX3" fmla="*/ 0 w 3525715"/>
              <a:gd name="connsiteY3" fmla="*/ 704535 h 704535"/>
            </a:gdLst>
            <a:ahLst/>
            <a:cxnLst>
              <a:cxn ang="0">
                <a:pos x="connsiteX0" y="connsiteY0"/>
              </a:cxn>
              <a:cxn ang="0">
                <a:pos x="connsiteX1" y="connsiteY1"/>
              </a:cxn>
              <a:cxn ang="0">
                <a:pos x="connsiteX2" y="connsiteY2"/>
              </a:cxn>
              <a:cxn ang="0">
                <a:pos x="connsiteX3" y="connsiteY3"/>
              </a:cxn>
            </a:cxnLst>
            <a:rect l="l" t="t" r="r" b="b"/>
            <a:pathLst>
              <a:path w="3525715" h="704535">
                <a:moveTo>
                  <a:pt x="3525715" y="572650"/>
                </a:moveTo>
                <a:cubicBezTo>
                  <a:pt x="3133724" y="275909"/>
                  <a:pt x="2741734" y="-20831"/>
                  <a:pt x="2154115" y="1150"/>
                </a:cubicBezTo>
                <a:cubicBezTo>
                  <a:pt x="1566496" y="23131"/>
                  <a:pt x="0" y="704535"/>
                  <a:pt x="0" y="704535"/>
                </a:cubicBezTo>
                <a:lnTo>
                  <a:pt x="0" y="704535"/>
                </a:lnTo>
              </a:path>
            </a:pathLst>
          </a:custGeom>
          <a:ln>
            <a:headEnd type="none"/>
            <a:tailEnd type="arrow"/>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dirty="0"/>
          </a:p>
        </p:txBody>
      </p:sp>
      <p:sp>
        <p:nvSpPr>
          <p:cNvPr id="21" name="フリーフォーム 20"/>
          <p:cNvSpPr/>
          <p:nvPr/>
        </p:nvSpPr>
        <p:spPr>
          <a:xfrm rot="1031442" flipV="1">
            <a:off x="1880271" y="2410694"/>
            <a:ext cx="3843157" cy="92012"/>
          </a:xfrm>
          <a:custGeom>
            <a:avLst/>
            <a:gdLst>
              <a:gd name="connsiteX0" fmla="*/ 3525715 w 3525715"/>
              <a:gd name="connsiteY0" fmla="*/ 572650 h 704535"/>
              <a:gd name="connsiteX1" fmla="*/ 2154115 w 3525715"/>
              <a:gd name="connsiteY1" fmla="*/ 1150 h 704535"/>
              <a:gd name="connsiteX2" fmla="*/ 0 w 3525715"/>
              <a:gd name="connsiteY2" fmla="*/ 704535 h 704535"/>
              <a:gd name="connsiteX3" fmla="*/ 0 w 3525715"/>
              <a:gd name="connsiteY3" fmla="*/ 704535 h 704535"/>
            </a:gdLst>
            <a:ahLst/>
            <a:cxnLst>
              <a:cxn ang="0">
                <a:pos x="connsiteX0" y="connsiteY0"/>
              </a:cxn>
              <a:cxn ang="0">
                <a:pos x="connsiteX1" y="connsiteY1"/>
              </a:cxn>
              <a:cxn ang="0">
                <a:pos x="connsiteX2" y="connsiteY2"/>
              </a:cxn>
              <a:cxn ang="0">
                <a:pos x="connsiteX3" y="connsiteY3"/>
              </a:cxn>
            </a:cxnLst>
            <a:rect l="l" t="t" r="r" b="b"/>
            <a:pathLst>
              <a:path w="3525715" h="704535">
                <a:moveTo>
                  <a:pt x="3525715" y="572650"/>
                </a:moveTo>
                <a:cubicBezTo>
                  <a:pt x="3133724" y="275909"/>
                  <a:pt x="2741734" y="-20831"/>
                  <a:pt x="2154115" y="1150"/>
                </a:cubicBezTo>
                <a:cubicBezTo>
                  <a:pt x="1566496" y="23131"/>
                  <a:pt x="0" y="704535"/>
                  <a:pt x="0" y="704535"/>
                </a:cubicBezTo>
                <a:lnTo>
                  <a:pt x="0" y="704535"/>
                </a:lnTo>
              </a:path>
            </a:pathLst>
          </a:custGeom>
          <a:ln>
            <a:headEnd type="none"/>
            <a:tailEnd type="arrow"/>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dirty="0"/>
          </a:p>
        </p:txBody>
      </p:sp>
      <p:sp>
        <p:nvSpPr>
          <p:cNvPr id="22" name="正方形/長方形 21"/>
          <p:cNvSpPr/>
          <p:nvPr/>
        </p:nvSpPr>
        <p:spPr>
          <a:xfrm>
            <a:off x="2481155" y="3748535"/>
            <a:ext cx="1152264" cy="5130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no address</a:t>
            </a:r>
            <a:endParaRPr lang="en-CA" dirty="0"/>
          </a:p>
        </p:txBody>
      </p:sp>
      <p:cxnSp>
        <p:nvCxnSpPr>
          <p:cNvPr id="24" name="直線矢印コネクタ 23"/>
          <p:cNvCxnSpPr>
            <a:stCxn id="22" idx="3"/>
          </p:cNvCxnSpPr>
          <p:nvPr/>
        </p:nvCxnSpPr>
        <p:spPr>
          <a:xfrm>
            <a:off x="3633419" y="4005064"/>
            <a:ext cx="109250" cy="144016"/>
          </a:xfrm>
          <a:prstGeom prst="straightConnector1">
            <a:avLst/>
          </a:prstGeom>
          <a:ln>
            <a:tailEnd type="non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8411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2" grpId="0" animBg="1"/>
      <p:bldP spid="15" grpId="0" animBg="1"/>
      <p:bldP spid="20" grpId="0" animBg="1"/>
      <p:bldP spid="21" grpId="0" animBg="1"/>
      <p:bldP spid="22" grpId="0" animBg="1"/>
    </p:bld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normAutofit/>
          </a:bodyPr>
          <a:lstStyle/>
          <a:p>
            <a:r>
              <a:rPr lang="en-US" dirty="0" smtClean="0"/>
              <a:t>String – empty string?</a:t>
            </a:r>
            <a:endParaRPr lang="en-CA" dirty="0"/>
          </a:p>
        </p:txBody>
      </p:sp>
      <p:sp>
        <p:nvSpPr>
          <p:cNvPr id="18" name="コンテンツ プレースホルダー 17"/>
          <p:cNvSpPr>
            <a:spLocks noGrp="1"/>
          </p:cNvSpPr>
          <p:nvPr>
            <p:ph idx="1"/>
          </p:nvPr>
        </p:nvSpPr>
        <p:spPr>
          <a:xfrm>
            <a:off x="179512" y="1340768"/>
            <a:ext cx="8964488" cy="4525963"/>
          </a:xfrm>
        </p:spPr>
        <p:txBody>
          <a:bodyPr/>
          <a:lstStyle/>
          <a:p>
            <a:pPr marL="0" indent="0">
              <a:buNone/>
            </a:pPr>
            <a:r>
              <a:rPr lang="en-US" sz="2400" dirty="0" smtClean="0">
                <a:latin typeface="Courier New" pitchFamily="49" charset="0"/>
                <a:cs typeface="Courier New" pitchFamily="49" charset="0"/>
              </a:rPr>
              <a:t>String s = “”;</a:t>
            </a:r>
            <a:endParaRPr lang="en-US" sz="2400" dirty="0">
              <a:latin typeface="Courier New" pitchFamily="49" charset="0"/>
              <a:cs typeface="Courier New" pitchFamily="49" charset="0"/>
            </a:endParaRPr>
          </a:p>
          <a:p>
            <a:pPr marL="0" indent="0">
              <a:buNone/>
            </a:pPr>
            <a:r>
              <a:rPr lang="en-US" dirty="0" smtClean="0"/>
              <a:t>s?</a:t>
            </a:r>
          </a:p>
          <a:p>
            <a:pPr marL="0" indent="0">
              <a:buNone/>
            </a:pPr>
            <a:endParaRPr lang="en-US" dirty="0"/>
          </a:p>
        </p:txBody>
      </p:sp>
      <p:sp>
        <p:nvSpPr>
          <p:cNvPr id="4" name="雲 3"/>
          <p:cNvSpPr/>
          <p:nvPr/>
        </p:nvSpPr>
        <p:spPr>
          <a:xfrm>
            <a:off x="5076056" y="2689175"/>
            <a:ext cx="4104456" cy="25922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4GB RAM!</a:t>
            </a:r>
            <a:endParaRPr lang="en-CA" sz="2800" dirty="0"/>
          </a:p>
        </p:txBody>
      </p:sp>
      <p:grpSp>
        <p:nvGrpSpPr>
          <p:cNvPr id="5" name="グループ化 4"/>
          <p:cNvGrpSpPr/>
          <p:nvPr/>
        </p:nvGrpSpPr>
        <p:grpSpPr>
          <a:xfrm>
            <a:off x="4499992" y="4777407"/>
            <a:ext cx="2303710" cy="2035969"/>
            <a:chOff x="3779912" y="4365104"/>
            <a:chExt cx="2303710" cy="2035969"/>
          </a:xfrm>
        </p:grpSpPr>
        <p:pic>
          <p:nvPicPr>
            <p:cNvPr id="6" name="Picture 2" descr="C:\Users\Jim\AppData\Local\Microsoft\Windows\Temporary Internet Files\Content.IE5\JTNBO3CY\MC9003788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211960" y="4365104"/>
              <a:ext cx="1871662" cy="175895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779912" y="6093296"/>
              <a:ext cx="2232248" cy="307777"/>
            </a:xfrm>
            <a:prstGeom prst="rect">
              <a:avLst/>
            </a:prstGeom>
            <a:noFill/>
          </p:spPr>
          <p:txBody>
            <a:bodyPr wrap="square" rtlCol="0">
              <a:spAutoFit/>
            </a:bodyPr>
            <a:lstStyle/>
            <a:p>
              <a:r>
                <a:rPr lang="en-US" sz="1400" dirty="0" smtClean="0"/>
                <a:t>(modern looking computer)</a:t>
              </a:r>
              <a:endParaRPr lang="en-CA" sz="1400" dirty="0"/>
            </a:p>
          </p:txBody>
        </p:sp>
      </p:grpSp>
      <p:sp>
        <p:nvSpPr>
          <p:cNvPr id="12" name="正方形/長方形 11"/>
          <p:cNvSpPr/>
          <p:nvPr/>
        </p:nvSpPr>
        <p:spPr>
          <a:xfrm>
            <a:off x="7308303" y="3068960"/>
            <a:ext cx="432049"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t>
            </a:r>
            <a:endParaRPr lang="en-CA" dirty="0"/>
          </a:p>
        </p:txBody>
      </p:sp>
      <p:sp>
        <p:nvSpPr>
          <p:cNvPr id="15" name="正方形/長方形 14"/>
          <p:cNvSpPr/>
          <p:nvPr/>
        </p:nvSpPr>
        <p:spPr>
          <a:xfrm>
            <a:off x="351326" y="2432646"/>
            <a:ext cx="1412362" cy="5130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address of string</a:t>
            </a:r>
            <a:endParaRPr lang="en-CA" dirty="0"/>
          </a:p>
        </p:txBody>
      </p:sp>
      <p:cxnSp>
        <p:nvCxnSpPr>
          <p:cNvPr id="16" name="直線矢印コネクタ 15"/>
          <p:cNvCxnSpPr/>
          <p:nvPr/>
        </p:nvCxnSpPr>
        <p:spPr>
          <a:xfrm flipH="1" flipV="1">
            <a:off x="1835697" y="1688124"/>
            <a:ext cx="5112567" cy="153385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 name="フリーフォーム 1"/>
          <p:cNvSpPr/>
          <p:nvPr/>
        </p:nvSpPr>
        <p:spPr>
          <a:xfrm>
            <a:off x="2915816" y="1556792"/>
            <a:ext cx="4293876" cy="1661193"/>
          </a:xfrm>
          <a:custGeom>
            <a:avLst/>
            <a:gdLst>
              <a:gd name="connsiteX0" fmla="*/ 0 w 290146"/>
              <a:gd name="connsiteY0" fmla="*/ 0 h 1529862"/>
              <a:gd name="connsiteX1" fmla="*/ 290146 w 290146"/>
              <a:gd name="connsiteY1" fmla="*/ 1529862 h 1529862"/>
            </a:gdLst>
            <a:ahLst/>
            <a:cxnLst>
              <a:cxn ang="0">
                <a:pos x="connsiteX0" y="connsiteY0"/>
              </a:cxn>
              <a:cxn ang="0">
                <a:pos x="connsiteX1" y="connsiteY1"/>
              </a:cxn>
            </a:cxnLst>
            <a:rect l="l" t="t" r="r" b="b"/>
            <a:pathLst>
              <a:path w="290146" h="1529862">
                <a:moveTo>
                  <a:pt x="0" y="0"/>
                </a:moveTo>
                <a:lnTo>
                  <a:pt x="290146" y="1529862"/>
                </a:lnTo>
              </a:path>
            </a:pathLst>
          </a:custGeom>
          <a:ln>
            <a:tailEnd type="arrow" w="lg"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
        <p:nvSpPr>
          <p:cNvPr id="19" name="フリーフォーム 18"/>
          <p:cNvSpPr/>
          <p:nvPr/>
        </p:nvSpPr>
        <p:spPr>
          <a:xfrm>
            <a:off x="755576" y="2204864"/>
            <a:ext cx="6454116" cy="1170130"/>
          </a:xfrm>
          <a:custGeom>
            <a:avLst/>
            <a:gdLst>
              <a:gd name="connsiteX0" fmla="*/ 0 w 290146"/>
              <a:gd name="connsiteY0" fmla="*/ 0 h 1529862"/>
              <a:gd name="connsiteX1" fmla="*/ 290146 w 290146"/>
              <a:gd name="connsiteY1" fmla="*/ 1529862 h 1529862"/>
            </a:gdLst>
            <a:ahLst/>
            <a:cxnLst>
              <a:cxn ang="0">
                <a:pos x="connsiteX0" y="connsiteY0"/>
              </a:cxn>
              <a:cxn ang="0">
                <a:pos x="connsiteX1" y="connsiteY1"/>
              </a:cxn>
            </a:cxnLst>
            <a:rect l="l" t="t" r="r" b="b"/>
            <a:pathLst>
              <a:path w="290146" h="1529862">
                <a:moveTo>
                  <a:pt x="0" y="0"/>
                </a:moveTo>
                <a:lnTo>
                  <a:pt x="290146" y="1529862"/>
                </a:lnTo>
              </a:path>
            </a:pathLst>
          </a:custGeom>
          <a:ln>
            <a:tailEnd type="arrow" w="lg"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27457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2" grpId="0" animBg="1"/>
      <p:bldP spid="15" grpId="0" animBg="1"/>
      <p:bldP spid="2" grpId="0" animBg="1"/>
      <p:bldP spid="19" grpId="0" animBg="1"/>
    </p:bld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lstStyle/>
          <a:p>
            <a:r>
              <a:rPr lang="en-US" dirty="0" smtClean="0"/>
              <a:t>default value of array entries!</a:t>
            </a:r>
            <a:endParaRPr lang="en-CA" dirty="0"/>
          </a:p>
        </p:txBody>
      </p:sp>
      <p:sp>
        <p:nvSpPr>
          <p:cNvPr id="3" name="コンテンツ プレースホルダー 2"/>
          <p:cNvSpPr>
            <a:spLocks noGrp="1"/>
          </p:cNvSpPr>
          <p:nvPr>
            <p:ph idx="1"/>
          </p:nvPr>
        </p:nvSpPr>
        <p:spPr>
          <a:xfrm>
            <a:off x="358899" y="2996952"/>
            <a:ext cx="8677597" cy="3816424"/>
          </a:xfrm>
        </p:spPr>
        <p:txBody>
          <a:bodyPr>
            <a:normAutofit/>
          </a:bodyPr>
          <a:lstStyle/>
          <a:p>
            <a:pPr marL="0" indent="0">
              <a:buNone/>
            </a:pPr>
            <a:r>
              <a:rPr lang="en-US" dirty="0"/>
              <a:t>	default for numerical:</a:t>
            </a:r>
          </a:p>
          <a:p>
            <a:pPr marL="0" indent="0">
              <a:buNone/>
            </a:pPr>
            <a:r>
              <a:rPr lang="en-US" dirty="0"/>
              <a:t>		0, 0.0</a:t>
            </a:r>
          </a:p>
          <a:p>
            <a:pPr marL="0" indent="0">
              <a:buNone/>
            </a:pPr>
            <a:r>
              <a:rPr lang="en-US" dirty="0"/>
              <a:t>	default for </a:t>
            </a:r>
            <a:r>
              <a:rPr lang="en-US" dirty="0" err="1"/>
              <a:t>boolean</a:t>
            </a:r>
            <a:r>
              <a:rPr lang="en-US" dirty="0"/>
              <a:t>?</a:t>
            </a:r>
          </a:p>
          <a:p>
            <a:pPr marL="0" indent="0">
              <a:buNone/>
            </a:pPr>
            <a:r>
              <a:rPr lang="en-US" dirty="0"/>
              <a:t>		false</a:t>
            </a:r>
            <a:endParaRPr lang="en-CA" dirty="0"/>
          </a:p>
          <a:p>
            <a:pPr marL="0" indent="0">
              <a:buNone/>
            </a:pPr>
            <a:r>
              <a:rPr lang="en-US" dirty="0"/>
              <a:t>	default for String?</a:t>
            </a:r>
          </a:p>
          <a:p>
            <a:pPr marL="0" indent="0">
              <a:buNone/>
            </a:pPr>
            <a:r>
              <a:rPr lang="en-US" dirty="0"/>
              <a:t>		</a:t>
            </a:r>
            <a:r>
              <a:rPr lang="en-US" b="1" dirty="0"/>
              <a:t>null</a:t>
            </a:r>
            <a:r>
              <a:rPr lang="en-US" dirty="0"/>
              <a:t>! no string</a:t>
            </a:r>
            <a:r>
              <a:rPr lang="en-US" dirty="0" smtClean="0"/>
              <a:t>!</a:t>
            </a:r>
            <a:endParaRPr lang="en-US" dirty="0"/>
          </a:p>
        </p:txBody>
      </p:sp>
      <p:grpSp>
        <p:nvGrpSpPr>
          <p:cNvPr id="4" name="Group 5"/>
          <p:cNvGrpSpPr>
            <a:grpSpLocks noChangeAspect="1"/>
          </p:cNvGrpSpPr>
          <p:nvPr/>
        </p:nvGrpSpPr>
        <p:grpSpPr bwMode="auto">
          <a:xfrm flipH="1">
            <a:off x="358899" y="1034728"/>
            <a:ext cx="1819275" cy="1682750"/>
            <a:chOff x="1177" y="2184"/>
            <a:chExt cx="1146" cy="1060"/>
          </a:xfrm>
        </p:grpSpPr>
        <p:sp>
          <p:nvSpPr>
            <p:cNvPr id="5" name="AutoShape 4"/>
            <p:cNvSpPr>
              <a:spLocks noChangeAspect="1" noChangeArrowheads="1" noTextEdit="1"/>
            </p:cNvSpPr>
            <p:nvPr/>
          </p:nvSpPr>
          <p:spPr bwMode="auto">
            <a:xfrm>
              <a:off x="1177" y="2184"/>
              <a:ext cx="1146"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 name="Freeform 10"/>
            <p:cNvSpPr>
              <a:spLocks/>
            </p:cNvSpPr>
            <p:nvPr/>
          </p:nvSpPr>
          <p:spPr bwMode="auto">
            <a:xfrm>
              <a:off x="1714" y="2847"/>
              <a:ext cx="602" cy="387"/>
            </a:xfrm>
            <a:custGeom>
              <a:avLst/>
              <a:gdLst>
                <a:gd name="T0" fmla="*/ 0 w 1203"/>
                <a:gd name="T1" fmla="*/ 769 h 775"/>
                <a:gd name="T2" fmla="*/ 96 w 1203"/>
                <a:gd name="T3" fmla="*/ 652 h 775"/>
                <a:gd name="T4" fmla="*/ 354 w 1203"/>
                <a:gd name="T5" fmla="*/ 448 h 775"/>
                <a:gd name="T6" fmla="*/ 782 w 1203"/>
                <a:gd name="T7" fmla="*/ 197 h 775"/>
                <a:gd name="T8" fmla="*/ 1100 w 1203"/>
                <a:gd name="T9" fmla="*/ 43 h 775"/>
                <a:gd name="T10" fmla="*/ 1203 w 1203"/>
                <a:gd name="T11" fmla="*/ 0 h 775"/>
                <a:gd name="T12" fmla="*/ 1203 w 1203"/>
                <a:gd name="T13" fmla="*/ 775 h 775"/>
                <a:gd name="T14" fmla="*/ 0 w 1203"/>
                <a:gd name="T15" fmla="*/ 769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3" h="775">
                  <a:moveTo>
                    <a:pt x="0" y="769"/>
                  </a:moveTo>
                  <a:lnTo>
                    <a:pt x="96" y="652"/>
                  </a:lnTo>
                  <a:lnTo>
                    <a:pt x="354" y="448"/>
                  </a:lnTo>
                  <a:lnTo>
                    <a:pt x="782" y="197"/>
                  </a:lnTo>
                  <a:lnTo>
                    <a:pt x="1100" y="43"/>
                  </a:lnTo>
                  <a:lnTo>
                    <a:pt x="1203" y="0"/>
                  </a:lnTo>
                  <a:lnTo>
                    <a:pt x="1203" y="775"/>
                  </a:lnTo>
                  <a:lnTo>
                    <a:pt x="0" y="76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 name="Freeform 11"/>
            <p:cNvSpPr>
              <a:spLocks/>
            </p:cNvSpPr>
            <p:nvPr/>
          </p:nvSpPr>
          <p:spPr bwMode="auto">
            <a:xfrm>
              <a:off x="1729" y="3088"/>
              <a:ext cx="179" cy="149"/>
            </a:xfrm>
            <a:custGeom>
              <a:avLst/>
              <a:gdLst>
                <a:gd name="T0" fmla="*/ 308 w 358"/>
                <a:gd name="T1" fmla="*/ 0 h 298"/>
                <a:gd name="T2" fmla="*/ 305 w 358"/>
                <a:gd name="T3" fmla="*/ 2 h 298"/>
                <a:gd name="T4" fmla="*/ 297 w 358"/>
                <a:gd name="T5" fmla="*/ 7 h 298"/>
                <a:gd name="T6" fmla="*/ 285 w 358"/>
                <a:gd name="T7" fmla="*/ 16 h 298"/>
                <a:gd name="T8" fmla="*/ 267 w 358"/>
                <a:gd name="T9" fmla="*/ 27 h 298"/>
                <a:gd name="T10" fmla="*/ 248 w 358"/>
                <a:gd name="T11" fmla="*/ 42 h 298"/>
                <a:gd name="T12" fmla="*/ 226 w 358"/>
                <a:gd name="T13" fmla="*/ 60 h 298"/>
                <a:gd name="T14" fmla="*/ 202 w 358"/>
                <a:gd name="T15" fmla="*/ 78 h 298"/>
                <a:gd name="T16" fmla="*/ 176 w 358"/>
                <a:gd name="T17" fmla="*/ 99 h 298"/>
                <a:gd name="T18" fmla="*/ 150 w 358"/>
                <a:gd name="T19" fmla="*/ 121 h 298"/>
                <a:gd name="T20" fmla="*/ 123 w 358"/>
                <a:gd name="T21" fmla="*/ 144 h 298"/>
                <a:gd name="T22" fmla="*/ 98 w 358"/>
                <a:gd name="T23" fmla="*/ 168 h 298"/>
                <a:gd name="T24" fmla="*/ 73 w 358"/>
                <a:gd name="T25" fmla="*/ 192 h 298"/>
                <a:gd name="T26" fmla="*/ 51 w 358"/>
                <a:gd name="T27" fmla="*/ 218 h 298"/>
                <a:gd name="T28" fmla="*/ 30 w 358"/>
                <a:gd name="T29" fmla="*/ 242 h 298"/>
                <a:gd name="T30" fmla="*/ 13 w 358"/>
                <a:gd name="T31" fmla="*/ 267 h 298"/>
                <a:gd name="T32" fmla="*/ 0 w 358"/>
                <a:gd name="T33" fmla="*/ 290 h 298"/>
                <a:gd name="T34" fmla="*/ 73 w 358"/>
                <a:gd name="T35" fmla="*/ 298 h 298"/>
                <a:gd name="T36" fmla="*/ 358 w 358"/>
                <a:gd name="T37" fmla="*/ 63 h 298"/>
                <a:gd name="T38" fmla="*/ 308 w 358"/>
                <a:gd name="T3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8" h="298">
                  <a:moveTo>
                    <a:pt x="308" y="0"/>
                  </a:moveTo>
                  <a:lnTo>
                    <a:pt x="305" y="2"/>
                  </a:lnTo>
                  <a:lnTo>
                    <a:pt x="297" y="7"/>
                  </a:lnTo>
                  <a:lnTo>
                    <a:pt x="285" y="16"/>
                  </a:lnTo>
                  <a:lnTo>
                    <a:pt x="267" y="27"/>
                  </a:lnTo>
                  <a:lnTo>
                    <a:pt x="248" y="42"/>
                  </a:lnTo>
                  <a:lnTo>
                    <a:pt x="226" y="60"/>
                  </a:lnTo>
                  <a:lnTo>
                    <a:pt x="202" y="78"/>
                  </a:lnTo>
                  <a:lnTo>
                    <a:pt x="176" y="99"/>
                  </a:lnTo>
                  <a:lnTo>
                    <a:pt x="150" y="121"/>
                  </a:lnTo>
                  <a:lnTo>
                    <a:pt x="123" y="144"/>
                  </a:lnTo>
                  <a:lnTo>
                    <a:pt x="98" y="168"/>
                  </a:lnTo>
                  <a:lnTo>
                    <a:pt x="73" y="192"/>
                  </a:lnTo>
                  <a:lnTo>
                    <a:pt x="51" y="218"/>
                  </a:lnTo>
                  <a:lnTo>
                    <a:pt x="30" y="242"/>
                  </a:lnTo>
                  <a:lnTo>
                    <a:pt x="13" y="267"/>
                  </a:lnTo>
                  <a:lnTo>
                    <a:pt x="0" y="290"/>
                  </a:lnTo>
                  <a:lnTo>
                    <a:pt x="73" y="298"/>
                  </a:lnTo>
                  <a:lnTo>
                    <a:pt x="358" y="63"/>
                  </a:lnTo>
                  <a:lnTo>
                    <a:pt x="3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12"/>
            <p:cNvSpPr>
              <a:spLocks/>
            </p:cNvSpPr>
            <p:nvPr/>
          </p:nvSpPr>
          <p:spPr bwMode="auto">
            <a:xfrm>
              <a:off x="1542" y="2190"/>
              <a:ext cx="774" cy="1046"/>
            </a:xfrm>
            <a:custGeom>
              <a:avLst/>
              <a:gdLst>
                <a:gd name="T0" fmla="*/ 647 w 1546"/>
                <a:gd name="T1" fmla="*/ 7 h 2091"/>
                <a:gd name="T2" fmla="*/ 737 w 1546"/>
                <a:gd name="T3" fmla="*/ 2 h 2091"/>
                <a:gd name="T4" fmla="*/ 827 w 1546"/>
                <a:gd name="T5" fmla="*/ 27 h 2091"/>
                <a:gd name="T6" fmla="*/ 932 w 1546"/>
                <a:gd name="T7" fmla="*/ 120 h 2091"/>
                <a:gd name="T8" fmla="*/ 1037 w 1546"/>
                <a:gd name="T9" fmla="*/ 217 h 2091"/>
                <a:gd name="T10" fmla="*/ 1113 w 1546"/>
                <a:gd name="T11" fmla="*/ 325 h 2091"/>
                <a:gd name="T12" fmla="*/ 1157 w 1546"/>
                <a:gd name="T13" fmla="*/ 449 h 2091"/>
                <a:gd name="T14" fmla="*/ 1177 w 1546"/>
                <a:gd name="T15" fmla="*/ 618 h 2091"/>
                <a:gd name="T16" fmla="*/ 1241 w 1546"/>
                <a:gd name="T17" fmla="*/ 681 h 2091"/>
                <a:gd name="T18" fmla="*/ 1246 w 1546"/>
                <a:gd name="T19" fmla="*/ 860 h 2091"/>
                <a:gd name="T20" fmla="*/ 1275 w 1546"/>
                <a:gd name="T21" fmla="*/ 959 h 2091"/>
                <a:gd name="T22" fmla="*/ 1264 w 1546"/>
                <a:gd name="T23" fmla="*/ 1018 h 2091"/>
                <a:gd name="T24" fmla="*/ 1246 w 1546"/>
                <a:gd name="T25" fmla="*/ 1083 h 2091"/>
                <a:gd name="T26" fmla="*/ 1360 w 1546"/>
                <a:gd name="T27" fmla="*/ 1265 h 2091"/>
                <a:gd name="T28" fmla="*/ 1439 w 1546"/>
                <a:gd name="T29" fmla="*/ 1318 h 2091"/>
                <a:gd name="T30" fmla="*/ 1481 w 1546"/>
                <a:gd name="T31" fmla="*/ 1366 h 2091"/>
                <a:gd name="T32" fmla="*/ 1438 w 1546"/>
                <a:gd name="T33" fmla="*/ 1563 h 2091"/>
                <a:gd name="T34" fmla="*/ 1447 w 1546"/>
                <a:gd name="T35" fmla="*/ 1693 h 2091"/>
                <a:gd name="T36" fmla="*/ 1354 w 1546"/>
                <a:gd name="T37" fmla="*/ 1682 h 2091"/>
                <a:gd name="T38" fmla="*/ 1257 w 1546"/>
                <a:gd name="T39" fmla="*/ 1680 h 2091"/>
                <a:gd name="T40" fmla="*/ 1147 w 1546"/>
                <a:gd name="T41" fmla="*/ 1685 h 2091"/>
                <a:gd name="T42" fmla="*/ 1016 w 1546"/>
                <a:gd name="T43" fmla="*/ 1696 h 2091"/>
                <a:gd name="T44" fmla="*/ 1039 w 1546"/>
                <a:gd name="T45" fmla="*/ 1768 h 2091"/>
                <a:gd name="T46" fmla="*/ 1133 w 1546"/>
                <a:gd name="T47" fmla="*/ 1845 h 2091"/>
                <a:gd name="T48" fmla="*/ 1215 w 1546"/>
                <a:gd name="T49" fmla="*/ 1949 h 2091"/>
                <a:gd name="T50" fmla="*/ 1199 w 1546"/>
                <a:gd name="T51" fmla="*/ 2091 h 2091"/>
                <a:gd name="T52" fmla="*/ 920 w 1546"/>
                <a:gd name="T53" fmla="*/ 1820 h 2091"/>
                <a:gd name="T54" fmla="*/ 889 w 1546"/>
                <a:gd name="T55" fmla="*/ 1775 h 2091"/>
                <a:gd name="T56" fmla="*/ 809 w 1546"/>
                <a:gd name="T57" fmla="*/ 1922 h 2091"/>
                <a:gd name="T58" fmla="*/ 742 w 1546"/>
                <a:gd name="T59" fmla="*/ 1940 h 2091"/>
                <a:gd name="T60" fmla="*/ 667 w 1546"/>
                <a:gd name="T61" fmla="*/ 1829 h 2091"/>
                <a:gd name="T62" fmla="*/ 580 w 1546"/>
                <a:gd name="T63" fmla="*/ 1880 h 2091"/>
                <a:gd name="T64" fmla="*/ 499 w 1546"/>
                <a:gd name="T65" fmla="*/ 1945 h 2091"/>
                <a:gd name="T66" fmla="*/ 429 w 1546"/>
                <a:gd name="T67" fmla="*/ 2026 h 2091"/>
                <a:gd name="T68" fmla="*/ 308 w 1546"/>
                <a:gd name="T69" fmla="*/ 2091 h 2091"/>
                <a:gd name="T70" fmla="*/ 417 w 1546"/>
                <a:gd name="T71" fmla="*/ 1943 h 2091"/>
                <a:gd name="T72" fmla="*/ 509 w 1546"/>
                <a:gd name="T73" fmla="*/ 1859 h 2091"/>
                <a:gd name="T74" fmla="*/ 579 w 1546"/>
                <a:gd name="T75" fmla="*/ 1797 h 2091"/>
                <a:gd name="T76" fmla="*/ 648 w 1546"/>
                <a:gd name="T77" fmla="*/ 1734 h 2091"/>
                <a:gd name="T78" fmla="*/ 626 w 1546"/>
                <a:gd name="T79" fmla="*/ 1625 h 2091"/>
                <a:gd name="T80" fmla="*/ 575 w 1546"/>
                <a:gd name="T81" fmla="*/ 1564 h 2091"/>
                <a:gd name="T82" fmla="*/ 514 w 1546"/>
                <a:gd name="T83" fmla="*/ 1515 h 2091"/>
                <a:gd name="T84" fmla="*/ 432 w 1546"/>
                <a:gd name="T85" fmla="*/ 1451 h 2091"/>
                <a:gd name="T86" fmla="*/ 367 w 1546"/>
                <a:gd name="T87" fmla="*/ 1374 h 2091"/>
                <a:gd name="T88" fmla="*/ 343 w 1546"/>
                <a:gd name="T89" fmla="*/ 1300 h 2091"/>
                <a:gd name="T90" fmla="*/ 293 w 1546"/>
                <a:gd name="T91" fmla="*/ 1264 h 2091"/>
                <a:gd name="T92" fmla="*/ 243 w 1546"/>
                <a:gd name="T93" fmla="*/ 1231 h 2091"/>
                <a:gd name="T94" fmla="*/ 182 w 1546"/>
                <a:gd name="T95" fmla="*/ 1097 h 2091"/>
                <a:gd name="T96" fmla="*/ 140 w 1546"/>
                <a:gd name="T97" fmla="*/ 996 h 2091"/>
                <a:gd name="T98" fmla="*/ 126 w 1546"/>
                <a:gd name="T99" fmla="*/ 904 h 2091"/>
                <a:gd name="T100" fmla="*/ 51 w 1546"/>
                <a:gd name="T101" fmla="*/ 783 h 2091"/>
                <a:gd name="T102" fmla="*/ 4 w 1546"/>
                <a:gd name="T103" fmla="*/ 611 h 2091"/>
                <a:gd name="T104" fmla="*/ 40 w 1546"/>
                <a:gd name="T105" fmla="*/ 434 h 2091"/>
                <a:gd name="T106" fmla="*/ 39 w 1546"/>
                <a:gd name="T107" fmla="*/ 266 h 2091"/>
                <a:gd name="T108" fmla="*/ 108 w 1546"/>
                <a:gd name="T109" fmla="*/ 140 h 2091"/>
                <a:gd name="T110" fmla="*/ 230 w 1546"/>
                <a:gd name="T111" fmla="*/ 41 h 2091"/>
                <a:gd name="T112" fmla="*/ 383 w 1546"/>
                <a:gd name="T113" fmla="*/ 3 h 2091"/>
                <a:gd name="T114" fmla="*/ 515 w 1546"/>
                <a:gd name="T115" fmla="*/ 4 h 2091"/>
                <a:gd name="T116" fmla="*/ 575 w 1546"/>
                <a:gd name="T117" fmla="*/ 15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6" h="2091">
                  <a:moveTo>
                    <a:pt x="575" y="15"/>
                  </a:moveTo>
                  <a:lnTo>
                    <a:pt x="588" y="14"/>
                  </a:lnTo>
                  <a:lnTo>
                    <a:pt x="603" y="12"/>
                  </a:lnTo>
                  <a:lnTo>
                    <a:pt x="618" y="10"/>
                  </a:lnTo>
                  <a:lnTo>
                    <a:pt x="633" y="9"/>
                  </a:lnTo>
                  <a:lnTo>
                    <a:pt x="647" y="7"/>
                  </a:lnTo>
                  <a:lnTo>
                    <a:pt x="662" y="5"/>
                  </a:lnTo>
                  <a:lnTo>
                    <a:pt x="677" y="4"/>
                  </a:lnTo>
                  <a:lnTo>
                    <a:pt x="692" y="3"/>
                  </a:lnTo>
                  <a:lnTo>
                    <a:pt x="707" y="2"/>
                  </a:lnTo>
                  <a:lnTo>
                    <a:pt x="722" y="2"/>
                  </a:lnTo>
                  <a:lnTo>
                    <a:pt x="737" y="2"/>
                  </a:lnTo>
                  <a:lnTo>
                    <a:pt x="751" y="3"/>
                  </a:lnTo>
                  <a:lnTo>
                    <a:pt x="766" y="5"/>
                  </a:lnTo>
                  <a:lnTo>
                    <a:pt x="780" y="8"/>
                  </a:lnTo>
                  <a:lnTo>
                    <a:pt x="794" y="12"/>
                  </a:lnTo>
                  <a:lnTo>
                    <a:pt x="807" y="17"/>
                  </a:lnTo>
                  <a:lnTo>
                    <a:pt x="827" y="27"/>
                  </a:lnTo>
                  <a:lnTo>
                    <a:pt x="847" y="39"/>
                  </a:lnTo>
                  <a:lnTo>
                    <a:pt x="865" y="53"/>
                  </a:lnTo>
                  <a:lnTo>
                    <a:pt x="882" y="68"/>
                  </a:lnTo>
                  <a:lnTo>
                    <a:pt x="900" y="84"/>
                  </a:lnTo>
                  <a:lnTo>
                    <a:pt x="916" y="101"/>
                  </a:lnTo>
                  <a:lnTo>
                    <a:pt x="932" y="120"/>
                  </a:lnTo>
                  <a:lnTo>
                    <a:pt x="948" y="137"/>
                  </a:lnTo>
                  <a:lnTo>
                    <a:pt x="964" y="154"/>
                  </a:lnTo>
                  <a:lnTo>
                    <a:pt x="981" y="170"/>
                  </a:lnTo>
                  <a:lnTo>
                    <a:pt x="1000" y="186"/>
                  </a:lnTo>
                  <a:lnTo>
                    <a:pt x="1018" y="201"/>
                  </a:lnTo>
                  <a:lnTo>
                    <a:pt x="1037" y="217"/>
                  </a:lnTo>
                  <a:lnTo>
                    <a:pt x="1054" y="235"/>
                  </a:lnTo>
                  <a:lnTo>
                    <a:pt x="1070" y="252"/>
                  </a:lnTo>
                  <a:lnTo>
                    <a:pt x="1084" y="270"/>
                  </a:lnTo>
                  <a:lnTo>
                    <a:pt x="1094" y="288"/>
                  </a:lnTo>
                  <a:lnTo>
                    <a:pt x="1105" y="306"/>
                  </a:lnTo>
                  <a:lnTo>
                    <a:pt x="1113" y="325"/>
                  </a:lnTo>
                  <a:lnTo>
                    <a:pt x="1121" y="344"/>
                  </a:lnTo>
                  <a:lnTo>
                    <a:pt x="1129" y="364"/>
                  </a:lnTo>
                  <a:lnTo>
                    <a:pt x="1136" y="383"/>
                  </a:lnTo>
                  <a:lnTo>
                    <a:pt x="1142" y="403"/>
                  </a:lnTo>
                  <a:lnTo>
                    <a:pt x="1148" y="423"/>
                  </a:lnTo>
                  <a:lnTo>
                    <a:pt x="1157" y="449"/>
                  </a:lnTo>
                  <a:lnTo>
                    <a:pt x="1165" y="476"/>
                  </a:lnTo>
                  <a:lnTo>
                    <a:pt x="1170" y="503"/>
                  </a:lnTo>
                  <a:lnTo>
                    <a:pt x="1175" y="532"/>
                  </a:lnTo>
                  <a:lnTo>
                    <a:pt x="1177" y="560"/>
                  </a:lnTo>
                  <a:lnTo>
                    <a:pt x="1178" y="590"/>
                  </a:lnTo>
                  <a:lnTo>
                    <a:pt x="1177" y="618"/>
                  </a:lnTo>
                  <a:lnTo>
                    <a:pt x="1173" y="648"/>
                  </a:lnTo>
                  <a:lnTo>
                    <a:pt x="1185" y="654"/>
                  </a:lnTo>
                  <a:lnTo>
                    <a:pt x="1199" y="660"/>
                  </a:lnTo>
                  <a:lnTo>
                    <a:pt x="1214" y="666"/>
                  </a:lnTo>
                  <a:lnTo>
                    <a:pt x="1228" y="673"/>
                  </a:lnTo>
                  <a:lnTo>
                    <a:pt x="1241" y="681"/>
                  </a:lnTo>
                  <a:lnTo>
                    <a:pt x="1251" y="691"/>
                  </a:lnTo>
                  <a:lnTo>
                    <a:pt x="1259" y="704"/>
                  </a:lnTo>
                  <a:lnTo>
                    <a:pt x="1263" y="721"/>
                  </a:lnTo>
                  <a:lnTo>
                    <a:pt x="1261" y="769"/>
                  </a:lnTo>
                  <a:lnTo>
                    <a:pt x="1253" y="815"/>
                  </a:lnTo>
                  <a:lnTo>
                    <a:pt x="1246" y="860"/>
                  </a:lnTo>
                  <a:lnTo>
                    <a:pt x="1249" y="906"/>
                  </a:lnTo>
                  <a:lnTo>
                    <a:pt x="1252" y="918"/>
                  </a:lnTo>
                  <a:lnTo>
                    <a:pt x="1258" y="928"/>
                  </a:lnTo>
                  <a:lnTo>
                    <a:pt x="1264" y="939"/>
                  </a:lnTo>
                  <a:lnTo>
                    <a:pt x="1271" y="949"/>
                  </a:lnTo>
                  <a:lnTo>
                    <a:pt x="1275" y="959"/>
                  </a:lnTo>
                  <a:lnTo>
                    <a:pt x="1279" y="971"/>
                  </a:lnTo>
                  <a:lnTo>
                    <a:pt x="1280" y="982"/>
                  </a:lnTo>
                  <a:lnTo>
                    <a:pt x="1278" y="994"/>
                  </a:lnTo>
                  <a:lnTo>
                    <a:pt x="1274" y="1002"/>
                  </a:lnTo>
                  <a:lnTo>
                    <a:pt x="1269" y="1010"/>
                  </a:lnTo>
                  <a:lnTo>
                    <a:pt x="1264" y="1018"/>
                  </a:lnTo>
                  <a:lnTo>
                    <a:pt x="1258" y="1026"/>
                  </a:lnTo>
                  <a:lnTo>
                    <a:pt x="1251" y="1033"/>
                  </a:lnTo>
                  <a:lnTo>
                    <a:pt x="1243" y="1040"/>
                  </a:lnTo>
                  <a:lnTo>
                    <a:pt x="1236" y="1047"/>
                  </a:lnTo>
                  <a:lnTo>
                    <a:pt x="1228" y="1053"/>
                  </a:lnTo>
                  <a:lnTo>
                    <a:pt x="1246" y="1083"/>
                  </a:lnTo>
                  <a:lnTo>
                    <a:pt x="1265" y="1114"/>
                  </a:lnTo>
                  <a:lnTo>
                    <a:pt x="1283" y="1145"/>
                  </a:lnTo>
                  <a:lnTo>
                    <a:pt x="1302" y="1175"/>
                  </a:lnTo>
                  <a:lnTo>
                    <a:pt x="1320" y="1206"/>
                  </a:lnTo>
                  <a:lnTo>
                    <a:pt x="1340" y="1236"/>
                  </a:lnTo>
                  <a:lnTo>
                    <a:pt x="1360" y="1265"/>
                  </a:lnTo>
                  <a:lnTo>
                    <a:pt x="1382" y="1294"/>
                  </a:lnTo>
                  <a:lnTo>
                    <a:pt x="1392" y="1303"/>
                  </a:lnTo>
                  <a:lnTo>
                    <a:pt x="1402" y="1310"/>
                  </a:lnTo>
                  <a:lnTo>
                    <a:pt x="1414" y="1313"/>
                  </a:lnTo>
                  <a:lnTo>
                    <a:pt x="1425" y="1315"/>
                  </a:lnTo>
                  <a:lnTo>
                    <a:pt x="1439" y="1318"/>
                  </a:lnTo>
                  <a:lnTo>
                    <a:pt x="1452" y="1318"/>
                  </a:lnTo>
                  <a:lnTo>
                    <a:pt x="1465" y="1318"/>
                  </a:lnTo>
                  <a:lnTo>
                    <a:pt x="1478" y="1318"/>
                  </a:lnTo>
                  <a:lnTo>
                    <a:pt x="1546" y="1312"/>
                  </a:lnTo>
                  <a:lnTo>
                    <a:pt x="1546" y="1359"/>
                  </a:lnTo>
                  <a:lnTo>
                    <a:pt x="1481" y="1366"/>
                  </a:lnTo>
                  <a:lnTo>
                    <a:pt x="1471" y="1397"/>
                  </a:lnTo>
                  <a:lnTo>
                    <a:pt x="1462" y="1430"/>
                  </a:lnTo>
                  <a:lnTo>
                    <a:pt x="1453" y="1462"/>
                  </a:lnTo>
                  <a:lnTo>
                    <a:pt x="1447" y="1495"/>
                  </a:lnTo>
                  <a:lnTo>
                    <a:pt x="1441" y="1529"/>
                  </a:lnTo>
                  <a:lnTo>
                    <a:pt x="1438" y="1563"/>
                  </a:lnTo>
                  <a:lnTo>
                    <a:pt x="1438" y="1598"/>
                  </a:lnTo>
                  <a:lnTo>
                    <a:pt x="1439" y="1633"/>
                  </a:lnTo>
                  <a:lnTo>
                    <a:pt x="1441" y="1648"/>
                  </a:lnTo>
                  <a:lnTo>
                    <a:pt x="1445" y="1663"/>
                  </a:lnTo>
                  <a:lnTo>
                    <a:pt x="1447" y="1678"/>
                  </a:lnTo>
                  <a:lnTo>
                    <a:pt x="1447" y="1693"/>
                  </a:lnTo>
                  <a:lnTo>
                    <a:pt x="1432" y="1691"/>
                  </a:lnTo>
                  <a:lnTo>
                    <a:pt x="1416" y="1689"/>
                  </a:lnTo>
                  <a:lnTo>
                    <a:pt x="1401" y="1686"/>
                  </a:lnTo>
                  <a:lnTo>
                    <a:pt x="1385" y="1685"/>
                  </a:lnTo>
                  <a:lnTo>
                    <a:pt x="1369" y="1683"/>
                  </a:lnTo>
                  <a:lnTo>
                    <a:pt x="1354" y="1682"/>
                  </a:lnTo>
                  <a:lnTo>
                    <a:pt x="1337" y="1681"/>
                  </a:lnTo>
                  <a:lnTo>
                    <a:pt x="1321" y="1681"/>
                  </a:lnTo>
                  <a:lnTo>
                    <a:pt x="1305" y="1680"/>
                  </a:lnTo>
                  <a:lnTo>
                    <a:pt x="1289" y="1680"/>
                  </a:lnTo>
                  <a:lnTo>
                    <a:pt x="1273" y="1680"/>
                  </a:lnTo>
                  <a:lnTo>
                    <a:pt x="1257" y="1680"/>
                  </a:lnTo>
                  <a:lnTo>
                    <a:pt x="1241" y="1680"/>
                  </a:lnTo>
                  <a:lnTo>
                    <a:pt x="1225" y="1681"/>
                  </a:lnTo>
                  <a:lnTo>
                    <a:pt x="1208" y="1681"/>
                  </a:lnTo>
                  <a:lnTo>
                    <a:pt x="1192" y="1682"/>
                  </a:lnTo>
                  <a:lnTo>
                    <a:pt x="1169" y="1684"/>
                  </a:lnTo>
                  <a:lnTo>
                    <a:pt x="1147" y="1685"/>
                  </a:lnTo>
                  <a:lnTo>
                    <a:pt x="1125" y="1688"/>
                  </a:lnTo>
                  <a:lnTo>
                    <a:pt x="1104" y="1689"/>
                  </a:lnTo>
                  <a:lnTo>
                    <a:pt x="1082" y="1691"/>
                  </a:lnTo>
                  <a:lnTo>
                    <a:pt x="1060" y="1692"/>
                  </a:lnTo>
                  <a:lnTo>
                    <a:pt x="1038" y="1695"/>
                  </a:lnTo>
                  <a:lnTo>
                    <a:pt x="1016" y="1696"/>
                  </a:lnTo>
                  <a:lnTo>
                    <a:pt x="1018" y="1708"/>
                  </a:lnTo>
                  <a:lnTo>
                    <a:pt x="1022" y="1721"/>
                  </a:lnTo>
                  <a:lnTo>
                    <a:pt x="1025" y="1733"/>
                  </a:lnTo>
                  <a:lnTo>
                    <a:pt x="1029" y="1745"/>
                  </a:lnTo>
                  <a:lnTo>
                    <a:pt x="1033" y="1758"/>
                  </a:lnTo>
                  <a:lnTo>
                    <a:pt x="1039" y="1768"/>
                  </a:lnTo>
                  <a:lnTo>
                    <a:pt x="1047" y="1780"/>
                  </a:lnTo>
                  <a:lnTo>
                    <a:pt x="1057" y="1789"/>
                  </a:lnTo>
                  <a:lnTo>
                    <a:pt x="1076" y="1804"/>
                  </a:lnTo>
                  <a:lnTo>
                    <a:pt x="1094" y="1818"/>
                  </a:lnTo>
                  <a:lnTo>
                    <a:pt x="1114" y="1832"/>
                  </a:lnTo>
                  <a:lnTo>
                    <a:pt x="1133" y="1845"/>
                  </a:lnTo>
                  <a:lnTo>
                    <a:pt x="1152" y="1859"/>
                  </a:lnTo>
                  <a:lnTo>
                    <a:pt x="1170" y="1874"/>
                  </a:lnTo>
                  <a:lnTo>
                    <a:pt x="1186" y="1890"/>
                  </a:lnTo>
                  <a:lnTo>
                    <a:pt x="1201" y="1908"/>
                  </a:lnTo>
                  <a:lnTo>
                    <a:pt x="1212" y="1927"/>
                  </a:lnTo>
                  <a:lnTo>
                    <a:pt x="1215" y="1949"/>
                  </a:lnTo>
                  <a:lnTo>
                    <a:pt x="1215" y="1971"/>
                  </a:lnTo>
                  <a:lnTo>
                    <a:pt x="1212" y="1995"/>
                  </a:lnTo>
                  <a:lnTo>
                    <a:pt x="1207" y="2019"/>
                  </a:lnTo>
                  <a:lnTo>
                    <a:pt x="1203" y="2044"/>
                  </a:lnTo>
                  <a:lnTo>
                    <a:pt x="1199" y="2068"/>
                  </a:lnTo>
                  <a:lnTo>
                    <a:pt x="1199" y="2091"/>
                  </a:lnTo>
                  <a:lnTo>
                    <a:pt x="933" y="2091"/>
                  </a:lnTo>
                  <a:lnTo>
                    <a:pt x="930" y="2025"/>
                  </a:lnTo>
                  <a:lnTo>
                    <a:pt x="926" y="1960"/>
                  </a:lnTo>
                  <a:lnTo>
                    <a:pt x="924" y="1894"/>
                  </a:lnTo>
                  <a:lnTo>
                    <a:pt x="921" y="1829"/>
                  </a:lnTo>
                  <a:lnTo>
                    <a:pt x="920" y="1820"/>
                  </a:lnTo>
                  <a:lnTo>
                    <a:pt x="918" y="1812"/>
                  </a:lnTo>
                  <a:lnTo>
                    <a:pt x="913" y="1804"/>
                  </a:lnTo>
                  <a:lnTo>
                    <a:pt x="909" y="1797"/>
                  </a:lnTo>
                  <a:lnTo>
                    <a:pt x="903" y="1789"/>
                  </a:lnTo>
                  <a:lnTo>
                    <a:pt x="896" y="1782"/>
                  </a:lnTo>
                  <a:lnTo>
                    <a:pt x="889" y="1775"/>
                  </a:lnTo>
                  <a:lnTo>
                    <a:pt x="883" y="1768"/>
                  </a:lnTo>
                  <a:lnTo>
                    <a:pt x="867" y="1798"/>
                  </a:lnTo>
                  <a:lnTo>
                    <a:pt x="852" y="1829"/>
                  </a:lnTo>
                  <a:lnTo>
                    <a:pt x="837" y="1859"/>
                  </a:lnTo>
                  <a:lnTo>
                    <a:pt x="822" y="1890"/>
                  </a:lnTo>
                  <a:lnTo>
                    <a:pt x="809" y="1922"/>
                  </a:lnTo>
                  <a:lnTo>
                    <a:pt x="794" y="1953"/>
                  </a:lnTo>
                  <a:lnTo>
                    <a:pt x="780" y="1984"/>
                  </a:lnTo>
                  <a:lnTo>
                    <a:pt x="766" y="2015"/>
                  </a:lnTo>
                  <a:lnTo>
                    <a:pt x="758" y="1989"/>
                  </a:lnTo>
                  <a:lnTo>
                    <a:pt x="750" y="1964"/>
                  </a:lnTo>
                  <a:lnTo>
                    <a:pt x="742" y="1940"/>
                  </a:lnTo>
                  <a:lnTo>
                    <a:pt x="732" y="1915"/>
                  </a:lnTo>
                  <a:lnTo>
                    <a:pt x="722" y="1892"/>
                  </a:lnTo>
                  <a:lnTo>
                    <a:pt x="711" y="1867"/>
                  </a:lnTo>
                  <a:lnTo>
                    <a:pt x="697" y="1844"/>
                  </a:lnTo>
                  <a:lnTo>
                    <a:pt x="682" y="1822"/>
                  </a:lnTo>
                  <a:lnTo>
                    <a:pt x="667" y="1829"/>
                  </a:lnTo>
                  <a:lnTo>
                    <a:pt x="653" y="1837"/>
                  </a:lnTo>
                  <a:lnTo>
                    <a:pt x="638" y="1845"/>
                  </a:lnTo>
                  <a:lnTo>
                    <a:pt x="623" y="1854"/>
                  </a:lnTo>
                  <a:lnTo>
                    <a:pt x="609" y="1862"/>
                  </a:lnTo>
                  <a:lnTo>
                    <a:pt x="594" y="1871"/>
                  </a:lnTo>
                  <a:lnTo>
                    <a:pt x="580" y="1880"/>
                  </a:lnTo>
                  <a:lnTo>
                    <a:pt x="567" y="1890"/>
                  </a:lnTo>
                  <a:lnTo>
                    <a:pt x="553" y="1901"/>
                  </a:lnTo>
                  <a:lnTo>
                    <a:pt x="539" y="1911"/>
                  </a:lnTo>
                  <a:lnTo>
                    <a:pt x="525" y="1922"/>
                  </a:lnTo>
                  <a:lnTo>
                    <a:pt x="511" y="1933"/>
                  </a:lnTo>
                  <a:lnTo>
                    <a:pt x="499" y="1945"/>
                  </a:lnTo>
                  <a:lnTo>
                    <a:pt x="486" y="1956"/>
                  </a:lnTo>
                  <a:lnTo>
                    <a:pt x="473" y="1968"/>
                  </a:lnTo>
                  <a:lnTo>
                    <a:pt x="462" y="1980"/>
                  </a:lnTo>
                  <a:lnTo>
                    <a:pt x="450" y="1994"/>
                  </a:lnTo>
                  <a:lnTo>
                    <a:pt x="440" y="2010"/>
                  </a:lnTo>
                  <a:lnTo>
                    <a:pt x="429" y="2026"/>
                  </a:lnTo>
                  <a:lnTo>
                    <a:pt x="418" y="2042"/>
                  </a:lnTo>
                  <a:lnTo>
                    <a:pt x="406" y="2059"/>
                  </a:lnTo>
                  <a:lnTo>
                    <a:pt x="394" y="2071"/>
                  </a:lnTo>
                  <a:lnTo>
                    <a:pt x="379" y="2083"/>
                  </a:lnTo>
                  <a:lnTo>
                    <a:pt x="361" y="2091"/>
                  </a:lnTo>
                  <a:lnTo>
                    <a:pt x="308" y="2091"/>
                  </a:lnTo>
                  <a:lnTo>
                    <a:pt x="331" y="2069"/>
                  </a:lnTo>
                  <a:lnTo>
                    <a:pt x="351" y="2045"/>
                  </a:lnTo>
                  <a:lnTo>
                    <a:pt x="368" y="2019"/>
                  </a:lnTo>
                  <a:lnTo>
                    <a:pt x="384" y="1994"/>
                  </a:lnTo>
                  <a:lnTo>
                    <a:pt x="399" y="1969"/>
                  </a:lnTo>
                  <a:lnTo>
                    <a:pt x="417" y="1943"/>
                  </a:lnTo>
                  <a:lnTo>
                    <a:pt x="437" y="1920"/>
                  </a:lnTo>
                  <a:lnTo>
                    <a:pt x="461" y="1898"/>
                  </a:lnTo>
                  <a:lnTo>
                    <a:pt x="472" y="1889"/>
                  </a:lnTo>
                  <a:lnTo>
                    <a:pt x="485" y="1879"/>
                  </a:lnTo>
                  <a:lnTo>
                    <a:pt x="496" y="1870"/>
                  </a:lnTo>
                  <a:lnTo>
                    <a:pt x="509" y="1859"/>
                  </a:lnTo>
                  <a:lnTo>
                    <a:pt x="520" y="1849"/>
                  </a:lnTo>
                  <a:lnTo>
                    <a:pt x="532" y="1840"/>
                  </a:lnTo>
                  <a:lnTo>
                    <a:pt x="543" y="1828"/>
                  </a:lnTo>
                  <a:lnTo>
                    <a:pt x="556" y="1818"/>
                  </a:lnTo>
                  <a:lnTo>
                    <a:pt x="568" y="1807"/>
                  </a:lnTo>
                  <a:lnTo>
                    <a:pt x="579" y="1797"/>
                  </a:lnTo>
                  <a:lnTo>
                    <a:pt x="591" y="1787"/>
                  </a:lnTo>
                  <a:lnTo>
                    <a:pt x="602" y="1776"/>
                  </a:lnTo>
                  <a:lnTo>
                    <a:pt x="614" y="1765"/>
                  </a:lnTo>
                  <a:lnTo>
                    <a:pt x="625" y="1754"/>
                  </a:lnTo>
                  <a:lnTo>
                    <a:pt x="637" y="1744"/>
                  </a:lnTo>
                  <a:lnTo>
                    <a:pt x="648" y="1734"/>
                  </a:lnTo>
                  <a:lnTo>
                    <a:pt x="640" y="1716"/>
                  </a:lnTo>
                  <a:lnTo>
                    <a:pt x="636" y="1699"/>
                  </a:lnTo>
                  <a:lnTo>
                    <a:pt x="632" y="1681"/>
                  </a:lnTo>
                  <a:lnTo>
                    <a:pt x="631" y="1661"/>
                  </a:lnTo>
                  <a:lnTo>
                    <a:pt x="630" y="1643"/>
                  </a:lnTo>
                  <a:lnTo>
                    <a:pt x="626" y="1625"/>
                  </a:lnTo>
                  <a:lnTo>
                    <a:pt x="620" y="1609"/>
                  </a:lnTo>
                  <a:lnTo>
                    <a:pt x="609" y="1594"/>
                  </a:lnTo>
                  <a:lnTo>
                    <a:pt x="601" y="1586"/>
                  </a:lnTo>
                  <a:lnTo>
                    <a:pt x="593" y="1579"/>
                  </a:lnTo>
                  <a:lnTo>
                    <a:pt x="584" y="1571"/>
                  </a:lnTo>
                  <a:lnTo>
                    <a:pt x="575" y="1564"/>
                  </a:lnTo>
                  <a:lnTo>
                    <a:pt x="567" y="1556"/>
                  </a:lnTo>
                  <a:lnTo>
                    <a:pt x="557" y="1549"/>
                  </a:lnTo>
                  <a:lnTo>
                    <a:pt x="548" y="1542"/>
                  </a:lnTo>
                  <a:lnTo>
                    <a:pt x="540" y="1536"/>
                  </a:lnTo>
                  <a:lnTo>
                    <a:pt x="527" y="1525"/>
                  </a:lnTo>
                  <a:lnTo>
                    <a:pt x="514" y="1515"/>
                  </a:lnTo>
                  <a:lnTo>
                    <a:pt x="500" y="1504"/>
                  </a:lnTo>
                  <a:lnTo>
                    <a:pt x="486" y="1494"/>
                  </a:lnTo>
                  <a:lnTo>
                    <a:pt x="472" y="1484"/>
                  </a:lnTo>
                  <a:lnTo>
                    <a:pt x="458" y="1473"/>
                  </a:lnTo>
                  <a:lnTo>
                    <a:pt x="446" y="1463"/>
                  </a:lnTo>
                  <a:lnTo>
                    <a:pt x="432" y="1451"/>
                  </a:lnTo>
                  <a:lnTo>
                    <a:pt x="419" y="1440"/>
                  </a:lnTo>
                  <a:lnTo>
                    <a:pt x="408" y="1428"/>
                  </a:lnTo>
                  <a:lnTo>
                    <a:pt x="396" y="1416"/>
                  </a:lnTo>
                  <a:lnTo>
                    <a:pt x="386" y="1402"/>
                  </a:lnTo>
                  <a:lnTo>
                    <a:pt x="376" y="1389"/>
                  </a:lnTo>
                  <a:lnTo>
                    <a:pt x="367" y="1374"/>
                  </a:lnTo>
                  <a:lnTo>
                    <a:pt x="360" y="1359"/>
                  </a:lnTo>
                  <a:lnTo>
                    <a:pt x="355" y="1343"/>
                  </a:lnTo>
                  <a:lnTo>
                    <a:pt x="351" y="1333"/>
                  </a:lnTo>
                  <a:lnTo>
                    <a:pt x="349" y="1322"/>
                  </a:lnTo>
                  <a:lnTo>
                    <a:pt x="346" y="1312"/>
                  </a:lnTo>
                  <a:lnTo>
                    <a:pt x="343" y="1300"/>
                  </a:lnTo>
                  <a:lnTo>
                    <a:pt x="338" y="1291"/>
                  </a:lnTo>
                  <a:lnTo>
                    <a:pt x="333" y="1282"/>
                  </a:lnTo>
                  <a:lnTo>
                    <a:pt x="325" y="1275"/>
                  </a:lnTo>
                  <a:lnTo>
                    <a:pt x="314" y="1269"/>
                  </a:lnTo>
                  <a:lnTo>
                    <a:pt x="304" y="1266"/>
                  </a:lnTo>
                  <a:lnTo>
                    <a:pt x="293" y="1264"/>
                  </a:lnTo>
                  <a:lnTo>
                    <a:pt x="283" y="1260"/>
                  </a:lnTo>
                  <a:lnTo>
                    <a:pt x="274" y="1257"/>
                  </a:lnTo>
                  <a:lnTo>
                    <a:pt x="263" y="1253"/>
                  </a:lnTo>
                  <a:lnTo>
                    <a:pt x="255" y="1247"/>
                  </a:lnTo>
                  <a:lnTo>
                    <a:pt x="248" y="1241"/>
                  </a:lnTo>
                  <a:lnTo>
                    <a:pt x="243" y="1231"/>
                  </a:lnTo>
                  <a:lnTo>
                    <a:pt x="236" y="1204"/>
                  </a:lnTo>
                  <a:lnTo>
                    <a:pt x="231" y="1176"/>
                  </a:lnTo>
                  <a:lnTo>
                    <a:pt x="224" y="1148"/>
                  </a:lnTo>
                  <a:lnTo>
                    <a:pt x="209" y="1124"/>
                  </a:lnTo>
                  <a:lnTo>
                    <a:pt x="195" y="1110"/>
                  </a:lnTo>
                  <a:lnTo>
                    <a:pt x="182" y="1097"/>
                  </a:lnTo>
                  <a:lnTo>
                    <a:pt x="168" y="1083"/>
                  </a:lnTo>
                  <a:lnTo>
                    <a:pt x="156" y="1067"/>
                  </a:lnTo>
                  <a:lnTo>
                    <a:pt x="147" y="1052"/>
                  </a:lnTo>
                  <a:lnTo>
                    <a:pt x="140" y="1034"/>
                  </a:lnTo>
                  <a:lnTo>
                    <a:pt x="138" y="1016"/>
                  </a:lnTo>
                  <a:lnTo>
                    <a:pt x="140" y="996"/>
                  </a:lnTo>
                  <a:lnTo>
                    <a:pt x="146" y="982"/>
                  </a:lnTo>
                  <a:lnTo>
                    <a:pt x="153" y="970"/>
                  </a:lnTo>
                  <a:lnTo>
                    <a:pt x="157" y="957"/>
                  </a:lnTo>
                  <a:lnTo>
                    <a:pt x="154" y="943"/>
                  </a:lnTo>
                  <a:lnTo>
                    <a:pt x="141" y="924"/>
                  </a:lnTo>
                  <a:lnTo>
                    <a:pt x="126" y="904"/>
                  </a:lnTo>
                  <a:lnTo>
                    <a:pt x="113" y="885"/>
                  </a:lnTo>
                  <a:lnTo>
                    <a:pt x="98" y="865"/>
                  </a:lnTo>
                  <a:lnTo>
                    <a:pt x="84" y="845"/>
                  </a:lnTo>
                  <a:lnTo>
                    <a:pt x="71" y="826"/>
                  </a:lnTo>
                  <a:lnTo>
                    <a:pt x="61" y="805"/>
                  </a:lnTo>
                  <a:lnTo>
                    <a:pt x="51" y="783"/>
                  </a:lnTo>
                  <a:lnTo>
                    <a:pt x="42" y="756"/>
                  </a:lnTo>
                  <a:lnTo>
                    <a:pt x="33" y="728"/>
                  </a:lnTo>
                  <a:lnTo>
                    <a:pt x="24" y="699"/>
                  </a:lnTo>
                  <a:lnTo>
                    <a:pt x="17" y="670"/>
                  </a:lnTo>
                  <a:lnTo>
                    <a:pt x="10" y="641"/>
                  </a:lnTo>
                  <a:lnTo>
                    <a:pt x="4" y="611"/>
                  </a:lnTo>
                  <a:lnTo>
                    <a:pt x="1" y="580"/>
                  </a:lnTo>
                  <a:lnTo>
                    <a:pt x="0" y="549"/>
                  </a:lnTo>
                  <a:lnTo>
                    <a:pt x="3" y="518"/>
                  </a:lnTo>
                  <a:lnTo>
                    <a:pt x="13" y="489"/>
                  </a:lnTo>
                  <a:lnTo>
                    <a:pt x="26" y="462"/>
                  </a:lnTo>
                  <a:lnTo>
                    <a:pt x="40" y="434"/>
                  </a:lnTo>
                  <a:lnTo>
                    <a:pt x="51" y="406"/>
                  </a:lnTo>
                  <a:lnTo>
                    <a:pt x="58" y="378"/>
                  </a:lnTo>
                  <a:lnTo>
                    <a:pt x="58" y="348"/>
                  </a:lnTo>
                  <a:lnTo>
                    <a:pt x="48" y="315"/>
                  </a:lnTo>
                  <a:lnTo>
                    <a:pt x="40" y="290"/>
                  </a:lnTo>
                  <a:lnTo>
                    <a:pt x="39" y="266"/>
                  </a:lnTo>
                  <a:lnTo>
                    <a:pt x="43" y="243"/>
                  </a:lnTo>
                  <a:lnTo>
                    <a:pt x="53" y="221"/>
                  </a:lnTo>
                  <a:lnTo>
                    <a:pt x="64" y="199"/>
                  </a:lnTo>
                  <a:lnTo>
                    <a:pt x="78" y="178"/>
                  </a:lnTo>
                  <a:lnTo>
                    <a:pt x="93" y="159"/>
                  </a:lnTo>
                  <a:lnTo>
                    <a:pt x="108" y="140"/>
                  </a:lnTo>
                  <a:lnTo>
                    <a:pt x="125" y="118"/>
                  </a:lnTo>
                  <a:lnTo>
                    <a:pt x="145" y="99"/>
                  </a:lnTo>
                  <a:lnTo>
                    <a:pt x="164" y="81"/>
                  </a:lnTo>
                  <a:lnTo>
                    <a:pt x="185" y="67"/>
                  </a:lnTo>
                  <a:lnTo>
                    <a:pt x="208" y="53"/>
                  </a:lnTo>
                  <a:lnTo>
                    <a:pt x="230" y="41"/>
                  </a:lnTo>
                  <a:lnTo>
                    <a:pt x="254" y="31"/>
                  </a:lnTo>
                  <a:lnTo>
                    <a:pt x="278" y="23"/>
                  </a:lnTo>
                  <a:lnTo>
                    <a:pt x="304" y="16"/>
                  </a:lnTo>
                  <a:lnTo>
                    <a:pt x="330" y="10"/>
                  </a:lnTo>
                  <a:lnTo>
                    <a:pt x="357" y="5"/>
                  </a:lnTo>
                  <a:lnTo>
                    <a:pt x="383" y="3"/>
                  </a:lnTo>
                  <a:lnTo>
                    <a:pt x="411" y="1"/>
                  </a:lnTo>
                  <a:lnTo>
                    <a:pt x="439" y="0"/>
                  </a:lnTo>
                  <a:lnTo>
                    <a:pt x="466" y="0"/>
                  </a:lnTo>
                  <a:lnTo>
                    <a:pt x="494" y="1"/>
                  </a:lnTo>
                  <a:lnTo>
                    <a:pt x="504" y="2"/>
                  </a:lnTo>
                  <a:lnTo>
                    <a:pt x="515" y="4"/>
                  </a:lnTo>
                  <a:lnTo>
                    <a:pt x="525" y="7"/>
                  </a:lnTo>
                  <a:lnTo>
                    <a:pt x="534" y="9"/>
                  </a:lnTo>
                  <a:lnTo>
                    <a:pt x="543" y="11"/>
                  </a:lnTo>
                  <a:lnTo>
                    <a:pt x="554" y="14"/>
                  </a:lnTo>
                  <a:lnTo>
                    <a:pt x="564" y="15"/>
                  </a:lnTo>
                  <a:lnTo>
                    <a:pt x="57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Freeform 13"/>
            <p:cNvSpPr>
              <a:spLocks/>
            </p:cNvSpPr>
            <p:nvPr/>
          </p:nvSpPr>
          <p:spPr bwMode="auto">
            <a:xfrm>
              <a:off x="1609" y="2291"/>
              <a:ext cx="608" cy="689"/>
            </a:xfrm>
            <a:custGeom>
              <a:avLst/>
              <a:gdLst>
                <a:gd name="T0" fmla="*/ 693 w 1216"/>
                <a:gd name="T1" fmla="*/ 114 h 1379"/>
                <a:gd name="T2" fmla="*/ 729 w 1216"/>
                <a:gd name="T3" fmla="*/ 217 h 1379"/>
                <a:gd name="T4" fmla="*/ 775 w 1216"/>
                <a:gd name="T5" fmla="*/ 278 h 1379"/>
                <a:gd name="T6" fmla="*/ 799 w 1216"/>
                <a:gd name="T7" fmla="*/ 368 h 1379"/>
                <a:gd name="T8" fmla="*/ 878 w 1216"/>
                <a:gd name="T9" fmla="*/ 454 h 1379"/>
                <a:gd name="T10" fmla="*/ 901 w 1216"/>
                <a:gd name="T11" fmla="*/ 558 h 1379"/>
                <a:gd name="T12" fmla="*/ 954 w 1216"/>
                <a:gd name="T13" fmla="*/ 610 h 1379"/>
                <a:gd name="T14" fmla="*/ 996 w 1216"/>
                <a:gd name="T15" fmla="*/ 559 h 1379"/>
                <a:gd name="T16" fmla="*/ 1030 w 1216"/>
                <a:gd name="T17" fmla="*/ 490 h 1379"/>
                <a:gd name="T18" fmla="*/ 1073 w 1216"/>
                <a:gd name="T19" fmla="*/ 501 h 1379"/>
                <a:gd name="T20" fmla="*/ 1074 w 1216"/>
                <a:gd name="T21" fmla="*/ 620 h 1379"/>
                <a:gd name="T22" fmla="*/ 1088 w 1216"/>
                <a:gd name="T23" fmla="*/ 736 h 1379"/>
                <a:gd name="T24" fmla="*/ 1065 w 1216"/>
                <a:gd name="T25" fmla="*/ 799 h 1379"/>
                <a:gd name="T26" fmla="*/ 1009 w 1216"/>
                <a:gd name="T27" fmla="*/ 793 h 1379"/>
                <a:gd name="T28" fmla="*/ 1080 w 1216"/>
                <a:gd name="T29" fmla="*/ 894 h 1379"/>
                <a:gd name="T30" fmla="*/ 1140 w 1216"/>
                <a:gd name="T31" fmla="*/ 1001 h 1379"/>
                <a:gd name="T32" fmla="*/ 1202 w 1216"/>
                <a:gd name="T33" fmla="*/ 1109 h 1379"/>
                <a:gd name="T34" fmla="*/ 1156 w 1216"/>
                <a:gd name="T35" fmla="*/ 1187 h 1379"/>
                <a:gd name="T36" fmla="*/ 1079 w 1216"/>
                <a:gd name="T37" fmla="*/ 1262 h 1379"/>
                <a:gd name="T38" fmla="*/ 995 w 1216"/>
                <a:gd name="T39" fmla="*/ 1318 h 1379"/>
                <a:gd name="T40" fmla="*/ 974 w 1216"/>
                <a:gd name="T41" fmla="*/ 1219 h 1379"/>
                <a:gd name="T42" fmla="*/ 1024 w 1216"/>
                <a:gd name="T43" fmla="*/ 1044 h 1379"/>
                <a:gd name="T44" fmla="*/ 990 w 1216"/>
                <a:gd name="T45" fmla="*/ 932 h 1379"/>
                <a:gd name="T46" fmla="*/ 976 w 1216"/>
                <a:gd name="T47" fmla="*/ 1097 h 1379"/>
                <a:gd name="T48" fmla="*/ 920 w 1216"/>
                <a:gd name="T49" fmla="*/ 1167 h 1379"/>
                <a:gd name="T50" fmla="*/ 879 w 1216"/>
                <a:gd name="T51" fmla="*/ 1247 h 1379"/>
                <a:gd name="T52" fmla="*/ 802 w 1216"/>
                <a:gd name="T53" fmla="*/ 1288 h 1379"/>
                <a:gd name="T54" fmla="*/ 711 w 1216"/>
                <a:gd name="T55" fmla="*/ 1310 h 1379"/>
                <a:gd name="T56" fmla="*/ 624 w 1216"/>
                <a:gd name="T57" fmla="*/ 1342 h 1379"/>
                <a:gd name="T58" fmla="*/ 537 w 1216"/>
                <a:gd name="T59" fmla="*/ 1378 h 1379"/>
                <a:gd name="T60" fmla="*/ 507 w 1216"/>
                <a:gd name="T61" fmla="*/ 1370 h 1379"/>
                <a:gd name="T62" fmla="*/ 463 w 1216"/>
                <a:gd name="T63" fmla="*/ 1336 h 1379"/>
                <a:gd name="T64" fmla="*/ 393 w 1216"/>
                <a:gd name="T65" fmla="*/ 1279 h 1379"/>
                <a:gd name="T66" fmla="*/ 326 w 1216"/>
                <a:gd name="T67" fmla="*/ 1219 h 1379"/>
                <a:gd name="T68" fmla="*/ 256 w 1216"/>
                <a:gd name="T69" fmla="*/ 1135 h 1379"/>
                <a:gd name="T70" fmla="*/ 167 w 1216"/>
                <a:gd name="T71" fmla="*/ 968 h 1379"/>
                <a:gd name="T72" fmla="*/ 141 w 1216"/>
                <a:gd name="T73" fmla="*/ 952 h 1379"/>
                <a:gd name="T74" fmla="*/ 174 w 1216"/>
                <a:gd name="T75" fmla="*/ 1026 h 1379"/>
                <a:gd name="T76" fmla="*/ 107 w 1216"/>
                <a:gd name="T77" fmla="*/ 929 h 1379"/>
                <a:gd name="T78" fmla="*/ 51 w 1216"/>
                <a:gd name="T79" fmla="*/ 849 h 1379"/>
                <a:gd name="T80" fmla="*/ 73 w 1216"/>
                <a:gd name="T81" fmla="*/ 819 h 1379"/>
                <a:gd name="T82" fmla="*/ 115 w 1216"/>
                <a:gd name="T83" fmla="*/ 882 h 1379"/>
                <a:gd name="T84" fmla="*/ 110 w 1216"/>
                <a:gd name="T85" fmla="*/ 829 h 1379"/>
                <a:gd name="T86" fmla="*/ 84 w 1216"/>
                <a:gd name="T87" fmla="*/ 744 h 1379"/>
                <a:gd name="T88" fmla="*/ 47 w 1216"/>
                <a:gd name="T89" fmla="*/ 638 h 1379"/>
                <a:gd name="T90" fmla="*/ 20 w 1216"/>
                <a:gd name="T91" fmla="*/ 532 h 1379"/>
                <a:gd name="T92" fmla="*/ 13 w 1216"/>
                <a:gd name="T93" fmla="*/ 424 h 1379"/>
                <a:gd name="T94" fmla="*/ 13 w 1216"/>
                <a:gd name="T95" fmla="*/ 317 h 1379"/>
                <a:gd name="T96" fmla="*/ 53 w 1216"/>
                <a:gd name="T97" fmla="*/ 231 h 1379"/>
                <a:gd name="T98" fmla="*/ 74 w 1216"/>
                <a:gd name="T99" fmla="*/ 174 h 1379"/>
                <a:gd name="T100" fmla="*/ 139 w 1216"/>
                <a:gd name="T101" fmla="*/ 195 h 1379"/>
                <a:gd name="T102" fmla="*/ 204 w 1216"/>
                <a:gd name="T103" fmla="*/ 210 h 1379"/>
                <a:gd name="T104" fmla="*/ 280 w 1216"/>
                <a:gd name="T105" fmla="*/ 205 h 1379"/>
                <a:gd name="T106" fmla="*/ 372 w 1216"/>
                <a:gd name="T107" fmla="*/ 173 h 1379"/>
                <a:gd name="T108" fmla="*/ 455 w 1216"/>
                <a:gd name="T109" fmla="*/ 104 h 1379"/>
                <a:gd name="T110" fmla="*/ 525 w 1216"/>
                <a:gd name="T111" fmla="*/ 21 h 1379"/>
                <a:gd name="T112" fmla="*/ 614 w 1216"/>
                <a:gd name="T113" fmla="*/ 2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6" h="1379">
                  <a:moveTo>
                    <a:pt x="681" y="20"/>
                  </a:moveTo>
                  <a:lnTo>
                    <a:pt x="688" y="42"/>
                  </a:lnTo>
                  <a:lnTo>
                    <a:pt x="692" y="66"/>
                  </a:lnTo>
                  <a:lnTo>
                    <a:pt x="693" y="90"/>
                  </a:lnTo>
                  <a:lnTo>
                    <a:pt x="693" y="114"/>
                  </a:lnTo>
                  <a:lnTo>
                    <a:pt x="694" y="140"/>
                  </a:lnTo>
                  <a:lnTo>
                    <a:pt x="697" y="163"/>
                  </a:lnTo>
                  <a:lnTo>
                    <a:pt x="705" y="185"/>
                  </a:lnTo>
                  <a:lnTo>
                    <a:pt x="718" y="205"/>
                  </a:lnTo>
                  <a:lnTo>
                    <a:pt x="729" y="217"/>
                  </a:lnTo>
                  <a:lnTo>
                    <a:pt x="739" y="228"/>
                  </a:lnTo>
                  <a:lnTo>
                    <a:pt x="749" y="240"/>
                  </a:lnTo>
                  <a:lnTo>
                    <a:pt x="758" y="252"/>
                  </a:lnTo>
                  <a:lnTo>
                    <a:pt x="768" y="264"/>
                  </a:lnTo>
                  <a:lnTo>
                    <a:pt x="775" y="278"/>
                  </a:lnTo>
                  <a:lnTo>
                    <a:pt x="779" y="292"/>
                  </a:lnTo>
                  <a:lnTo>
                    <a:pt x="783" y="307"/>
                  </a:lnTo>
                  <a:lnTo>
                    <a:pt x="786" y="327"/>
                  </a:lnTo>
                  <a:lnTo>
                    <a:pt x="791" y="348"/>
                  </a:lnTo>
                  <a:lnTo>
                    <a:pt x="799" y="368"/>
                  </a:lnTo>
                  <a:lnTo>
                    <a:pt x="809" y="385"/>
                  </a:lnTo>
                  <a:lnTo>
                    <a:pt x="825" y="403"/>
                  </a:lnTo>
                  <a:lnTo>
                    <a:pt x="843" y="420"/>
                  </a:lnTo>
                  <a:lnTo>
                    <a:pt x="861" y="437"/>
                  </a:lnTo>
                  <a:lnTo>
                    <a:pt x="878" y="454"/>
                  </a:lnTo>
                  <a:lnTo>
                    <a:pt x="892" y="473"/>
                  </a:lnTo>
                  <a:lnTo>
                    <a:pt x="903" y="493"/>
                  </a:lnTo>
                  <a:lnTo>
                    <a:pt x="906" y="516"/>
                  </a:lnTo>
                  <a:lnTo>
                    <a:pt x="903" y="542"/>
                  </a:lnTo>
                  <a:lnTo>
                    <a:pt x="901" y="558"/>
                  </a:lnTo>
                  <a:lnTo>
                    <a:pt x="906" y="570"/>
                  </a:lnTo>
                  <a:lnTo>
                    <a:pt x="914" y="582"/>
                  </a:lnTo>
                  <a:lnTo>
                    <a:pt x="926" y="592"/>
                  </a:lnTo>
                  <a:lnTo>
                    <a:pt x="939" y="602"/>
                  </a:lnTo>
                  <a:lnTo>
                    <a:pt x="954" y="610"/>
                  </a:lnTo>
                  <a:lnTo>
                    <a:pt x="968" y="618"/>
                  </a:lnTo>
                  <a:lnTo>
                    <a:pt x="980" y="625"/>
                  </a:lnTo>
                  <a:lnTo>
                    <a:pt x="990" y="625"/>
                  </a:lnTo>
                  <a:lnTo>
                    <a:pt x="994" y="592"/>
                  </a:lnTo>
                  <a:lnTo>
                    <a:pt x="996" y="559"/>
                  </a:lnTo>
                  <a:lnTo>
                    <a:pt x="999" y="527"/>
                  </a:lnTo>
                  <a:lnTo>
                    <a:pt x="1004" y="496"/>
                  </a:lnTo>
                  <a:lnTo>
                    <a:pt x="1012" y="493"/>
                  </a:lnTo>
                  <a:lnTo>
                    <a:pt x="1021" y="491"/>
                  </a:lnTo>
                  <a:lnTo>
                    <a:pt x="1030" y="490"/>
                  </a:lnTo>
                  <a:lnTo>
                    <a:pt x="1041" y="489"/>
                  </a:lnTo>
                  <a:lnTo>
                    <a:pt x="1050" y="489"/>
                  </a:lnTo>
                  <a:lnTo>
                    <a:pt x="1059" y="491"/>
                  </a:lnTo>
                  <a:lnTo>
                    <a:pt x="1066" y="494"/>
                  </a:lnTo>
                  <a:lnTo>
                    <a:pt x="1073" y="501"/>
                  </a:lnTo>
                  <a:lnTo>
                    <a:pt x="1085" y="524"/>
                  </a:lnTo>
                  <a:lnTo>
                    <a:pt x="1088" y="547"/>
                  </a:lnTo>
                  <a:lnTo>
                    <a:pt x="1087" y="572"/>
                  </a:lnTo>
                  <a:lnTo>
                    <a:pt x="1081" y="596"/>
                  </a:lnTo>
                  <a:lnTo>
                    <a:pt x="1074" y="620"/>
                  </a:lnTo>
                  <a:lnTo>
                    <a:pt x="1068" y="644"/>
                  </a:lnTo>
                  <a:lnTo>
                    <a:pt x="1066" y="668"/>
                  </a:lnTo>
                  <a:lnTo>
                    <a:pt x="1070" y="693"/>
                  </a:lnTo>
                  <a:lnTo>
                    <a:pt x="1078" y="715"/>
                  </a:lnTo>
                  <a:lnTo>
                    <a:pt x="1088" y="736"/>
                  </a:lnTo>
                  <a:lnTo>
                    <a:pt x="1093" y="759"/>
                  </a:lnTo>
                  <a:lnTo>
                    <a:pt x="1089" y="782"/>
                  </a:lnTo>
                  <a:lnTo>
                    <a:pt x="1083" y="792"/>
                  </a:lnTo>
                  <a:lnTo>
                    <a:pt x="1075" y="797"/>
                  </a:lnTo>
                  <a:lnTo>
                    <a:pt x="1065" y="799"/>
                  </a:lnTo>
                  <a:lnTo>
                    <a:pt x="1055" y="797"/>
                  </a:lnTo>
                  <a:lnTo>
                    <a:pt x="1043" y="795"/>
                  </a:lnTo>
                  <a:lnTo>
                    <a:pt x="1032" y="793"/>
                  </a:lnTo>
                  <a:lnTo>
                    <a:pt x="1019" y="792"/>
                  </a:lnTo>
                  <a:lnTo>
                    <a:pt x="1009" y="793"/>
                  </a:lnTo>
                  <a:lnTo>
                    <a:pt x="1025" y="812"/>
                  </a:lnTo>
                  <a:lnTo>
                    <a:pt x="1039" y="832"/>
                  </a:lnTo>
                  <a:lnTo>
                    <a:pt x="1053" y="853"/>
                  </a:lnTo>
                  <a:lnTo>
                    <a:pt x="1066" y="874"/>
                  </a:lnTo>
                  <a:lnTo>
                    <a:pt x="1080" y="894"/>
                  </a:lnTo>
                  <a:lnTo>
                    <a:pt x="1093" y="915"/>
                  </a:lnTo>
                  <a:lnTo>
                    <a:pt x="1104" y="937"/>
                  </a:lnTo>
                  <a:lnTo>
                    <a:pt x="1117" y="958"/>
                  </a:lnTo>
                  <a:lnTo>
                    <a:pt x="1128" y="980"/>
                  </a:lnTo>
                  <a:lnTo>
                    <a:pt x="1140" y="1001"/>
                  </a:lnTo>
                  <a:lnTo>
                    <a:pt x="1153" y="1023"/>
                  </a:lnTo>
                  <a:lnTo>
                    <a:pt x="1164" y="1044"/>
                  </a:lnTo>
                  <a:lnTo>
                    <a:pt x="1177" y="1066"/>
                  </a:lnTo>
                  <a:lnTo>
                    <a:pt x="1189" y="1088"/>
                  </a:lnTo>
                  <a:lnTo>
                    <a:pt x="1202" y="1109"/>
                  </a:lnTo>
                  <a:lnTo>
                    <a:pt x="1216" y="1129"/>
                  </a:lnTo>
                  <a:lnTo>
                    <a:pt x="1201" y="1143"/>
                  </a:lnTo>
                  <a:lnTo>
                    <a:pt x="1186" y="1157"/>
                  </a:lnTo>
                  <a:lnTo>
                    <a:pt x="1171" y="1172"/>
                  </a:lnTo>
                  <a:lnTo>
                    <a:pt x="1156" y="1187"/>
                  </a:lnTo>
                  <a:lnTo>
                    <a:pt x="1141" y="1202"/>
                  </a:lnTo>
                  <a:lnTo>
                    <a:pt x="1126" y="1218"/>
                  </a:lnTo>
                  <a:lnTo>
                    <a:pt x="1110" y="1233"/>
                  </a:lnTo>
                  <a:lnTo>
                    <a:pt x="1095" y="1247"/>
                  </a:lnTo>
                  <a:lnTo>
                    <a:pt x="1079" y="1262"/>
                  </a:lnTo>
                  <a:lnTo>
                    <a:pt x="1063" y="1274"/>
                  </a:lnTo>
                  <a:lnTo>
                    <a:pt x="1047" y="1287"/>
                  </a:lnTo>
                  <a:lnTo>
                    <a:pt x="1030" y="1299"/>
                  </a:lnTo>
                  <a:lnTo>
                    <a:pt x="1012" y="1309"/>
                  </a:lnTo>
                  <a:lnTo>
                    <a:pt x="995" y="1318"/>
                  </a:lnTo>
                  <a:lnTo>
                    <a:pt x="976" y="1325"/>
                  </a:lnTo>
                  <a:lnTo>
                    <a:pt x="957" y="1331"/>
                  </a:lnTo>
                  <a:lnTo>
                    <a:pt x="952" y="1291"/>
                  </a:lnTo>
                  <a:lnTo>
                    <a:pt x="959" y="1254"/>
                  </a:lnTo>
                  <a:lnTo>
                    <a:pt x="974" y="1219"/>
                  </a:lnTo>
                  <a:lnTo>
                    <a:pt x="991" y="1186"/>
                  </a:lnTo>
                  <a:lnTo>
                    <a:pt x="1009" y="1153"/>
                  </a:lnTo>
                  <a:lnTo>
                    <a:pt x="1022" y="1119"/>
                  </a:lnTo>
                  <a:lnTo>
                    <a:pt x="1029" y="1083"/>
                  </a:lnTo>
                  <a:lnTo>
                    <a:pt x="1024" y="1044"/>
                  </a:lnTo>
                  <a:lnTo>
                    <a:pt x="1017" y="1007"/>
                  </a:lnTo>
                  <a:lnTo>
                    <a:pt x="1012" y="969"/>
                  </a:lnTo>
                  <a:lnTo>
                    <a:pt x="1010" y="931"/>
                  </a:lnTo>
                  <a:lnTo>
                    <a:pt x="1004" y="893"/>
                  </a:lnTo>
                  <a:lnTo>
                    <a:pt x="990" y="932"/>
                  </a:lnTo>
                  <a:lnTo>
                    <a:pt x="986" y="976"/>
                  </a:lnTo>
                  <a:lnTo>
                    <a:pt x="984" y="1020"/>
                  </a:lnTo>
                  <a:lnTo>
                    <a:pt x="984" y="1064"/>
                  </a:lnTo>
                  <a:lnTo>
                    <a:pt x="982" y="1081"/>
                  </a:lnTo>
                  <a:lnTo>
                    <a:pt x="976" y="1097"/>
                  </a:lnTo>
                  <a:lnTo>
                    <a:pt x="967" y="1112"/>
                  </a:lnTo>
                  <a:lnTo>
                    <a:pt x="956" y="1126"/>
                  </a:lnTo>
                  <a:lnTo>
                    <a:pt x="943" y="1140"/>
                  </a:lnTo>
                  <a:lnTo>
                    <a:pt x="930" y="1153"/>
                  </a:lnTo>
                  <a:lnTo>
                    <a:pt x="920" y="1167"/>
                  </a:lnTo>
                  <a:lnTo>
                    <a:pt x="911" y="1182"/>
                  </a:lnTo>
                  <a:lnTo>
                    <a:pt x="904" y="1197"/>
                  </a:lnTo>
                  <a:lnTo>
                    <a:pt x="897" y="1215"/>
                  </a:lnTo>
                  <a:lnTo>
                    <a:pt x="889" y="1231"/>
                  </a:lnTo>
                  <a:lnTo>
                    <a:pt x="879" y="1247"/>
                  </a:lnTo>
                  <a:lnTo>
                    <a:pt x="869" y="1261"/>
                  </a:lnTo>
                  <a:lnTo>
                    <a:pt x="856" y="1273"/>
                  </a:lnTo>
                  <a:lnTo>
                    <a:pt x="840" y="1281"/>
                  </a:lnTo>
                  <a:lnTo>
                    <a:pt x="822" y="1286"/>
                  </a:lnTo>
                  <a:lnTo>
                    <a:pt x="802" y="1288"/>
                  </a:lnTo>
                  <a:lnTo>
                    <a:pt x="784" y="1292"/>
                  </a:lnTo>
                  <a:lnTo>
                    <a:pt x="765" y="1295"/>
                  </a:lnTo>
                  <a:lnTo>
                    <a:pt x="747" y="1300"/>
                  </a:lnTo>
                  <a:lnTo>
                    <a:pt x="729" y="1304"/>
                  </a:lnTo>
                  <a:lnTo>
                    <a:pt x="711" y="1310"/>
                  </a:lnTo>
                  <a:lnTo>
                    <a:pt x="693" y="1316"/>
                  </a:lnTo>
                  <a:lnTo>
                    <a:pt x="676" y="1322"/>
                  </a:lnTo>
                  <a:lnTo>
                    <a:pt x="658" y="1329"/>
                  </a:lnTo>
                  <a:lnTo>
                    <a:pt x="641" y="1336"/>
                  </a:lnTo>
                  <a:lnTo>
                    <a:pt x="624" y="1342"/>
                  </a:lnTo>
                  <a:lnTo>
                    <a:pt x="606" y="1349"/>
                  </a:lnTo>
                  <a:lnTo>
                    <a:pt x="589" y="1356"/>
                  </a:lnTo>
                  <a:lnTo>
                    <a:pt x="572" y="1363"/>
                  </a:lnTo>
                  <a:lnTo>
                    <a:pt x="555" y="1371"/>
                  </a:lnTo>
                  <a:lnTo>
                    <a:pt x="537" y="1378"/>
                  </a:lnTo>
                  <a:lnTo>
                    <a:pt x="530" y="1379"/>
                  </a:lnTo>
                  <a:lnTo>
                    <a:pt x="525" y="1379"/>
                  </a:lnTo>
                  <a:lnTo>
                    <a:pt x="519" y="1377"/>
                  </a:lnTo>
                  <a:lnTo>
                    <a:pt x="513" y="1375"/>
                  </a:lnTo>
                  <a:lnTo>
                    <a:pt x="507" y="1370"/>
                  </a:lnTo>
                  <a:lnTo>
                    <a:pt x="502" y="1365"/>
                  </a:lnTo>
                  <a:lnTo>
                    <a:pt x="497" y="1362"/>
                  </a:lnTo>
                  <a:lnTo>
                    <a:pt x="491" y="1357"/>
                  </a:lnTo>
                  <a:lnTo>
                    <a:pt x="477" y="1346"/>
                  </a:lnTo>
                  <a:lnTo>
                    <a:pt x="463" y="1336"/>
                  </a:lnTo>
                  <a:lnTo>
                    <a:pt x="450" y="1324"/>
                  </a:lnTo>
                  <a:lnTo>
                    <a:pt x="436" y="1314"/>
                  </a:lnTo>
                  <a:lnTo>
                    <a:pt x="421" y="1302"/>
                  </a:lnTo>
                  <a:lnTo>
                    <a:pt x="407" y="1291"/>
                  </a:lnTo>
                  <a:lnTo>
                    <a:pt x="393" y="1279"/>
                  </a:lnTo>
                  <a:lnTo>
                    <a:pt x="379" y="1268"/>
                  </a:lnTo>
                  <a:lnTo>
                    <a:pt x="367" y="1256"/>
                  </a:lnTo>
                  <a:lnTo>
                    <a:pt x="353" y="1243"/>
                  </a:lnTo>
                  <a:lnTo>
                    <a:pt x="340" y="1232"/>
                  </a:lnTo>
                  <a:lnTo>
                    <a:pt x="326" y="1219"/>
                  </a:lnTo>
                  <a:lnTo>
                    <a:pt x="314" y="1206"/>
                  </a:lnTo>
                  <a:lnTo>
                    <a:pt x="302" y="1193"/>
                  </a:lnTo>
                  <a:lnTo>
                    <a:pt x="289" y="1180"/>
                  </a:lnTo>
                  <a:lnTo>
                    <a:pt x="278" y="1166"/>
                  </a:lnTo>
                  <a:lnTo>
                    <a:pt x="256" y="1135"/>
                  </a:lnTo>
                  <a:lnTo>
                    <a:pt x="238" y="1103"/>
                  </a:lnTo>
                  <a:lnTo>
                    <a:pt x="220" y="1069"/>
                  </a:lnTo>
                  <a:lnTo>
                    <a:pt x="203" y="1035"/>
                  </a:lnTo>
                  <a:lnTo>
                    <a:pt x="186" y="1000"/>
                  </a:lnTo>
                  <a:lnTo>
                    <a:pt x="167" y="968"/>
                  </a:lnTo>
                  <a:lnTo>
                    <a:pt x="145" y="937"/>
                  </a:lnTo>
                  <a:lnTo>
                    <a:pt x="120" y="908"/>
                  </a:lnTo>
                  <a:lnTo>
                    <a:pt x="127" y="923"/>
                  </a:lnTo>
                  <a:lnTo>
                    <a:pt x="134" y="937"/>
                  </a:lnTo>
                  <a:lnTo>
                    <a:pt x="141" y="952"/>
                  </a:lnTo>
                  <a:lnTo>
                    <a:pt x="148" y="967"/>
                  </a:lnTo>
                  <a:lnTo>
                    <a:pt x="155" y="982"/>
                  </a:lnTo>
                  <a:lnTo>
                    <a:pt x="162" y="996"/>
                  </a:lnTo>
                  <a:lnTo>
                    <a:pt x="168" y="1011"/>
                  </a:lnTo>
                  <a:lnTo>
                    <a:pt x="174" y="1026"/>
                  </a:lnTo>
                  <a:lnTo>
                    <a:pt x="136" y="1000"/>
                  </a:lnTo>
                  <a:lnTo>
                    <a:pt x="132" y="981"/>
                  </a:lnTo>
                  <a:lnTo>
                    <a:pt x="125" y="963"/>
                  </a:lnTo>
                  <a:lnTo>
                    <a:pt x="117" y="945"/>
                  </a:lnTo>
                  <a:lnTo>
                    <a:pt x="107" y="929"/>
                  </a:lnTo>
                  <a:lnTo>
                    <a:pt x="96" y="912"/>
                  </a:lnTo>
                  <a:lnTo>
                    <a:pt x="84" y="895"/>
                  </a:lnTo>
                  <a:lnTo>
                    <a:pt x="72" y="880"/>
                  </a:lnTo>
                  <a:lnTo>
                    <a:pt x="58" y="864"/>
                  </a:lnTo>
                  <a:lnTo>
                    <a:pt x="51" y="849"/>
                  </a:lnTo>
                  <a:lnTo>
                    <a:pt x="50" y="833"/>
                  </a:lnTo>
                  <a:lnTo>
                    <a:pt x="50" y="816"/>
                  </a:lnTo>
                  <a:lnTo>
                    <a:pt x="49" y="800"/>
                  </a:lnTo>
                  <a:lnTo>
                    <a:pt x="62" y="809"/>
                  </a:lnTo>
                  <a:lnTo>
                    <a:pt x="73" y="819"/>
                  </a:lnTo>
                  <a:lnTo>
                    <a:pt x="82" y="831"/>
                  </a:lnTo>
                  <a:lnTo>
                    <a:pt x="91" y="844"/>
                  </a:lnTo>
                  <a:lnTo>
                    <a:pt x="98" y="856"/>
                  </a:lnTo>
                  <a:lnTo>
                    <a:pt x="106" y="869"/>
                  </a:lnTo>
                  <a:lnTo>
                    <a:pt x="115" y="882"/>
                  </a:lnTo>
                  <a:lnTo>
                    <a:pt x="126" y="892"/>
                  </a:lnTo>
                  <a:lnTo>
                    <a:pt x="122" y="876"/>
                  </a:lnTo>
                  <a:lnTo>
                    <a:pt x="119" y="861"/>
                  </a:lnTo>
                  <a:lnTo>
                    <a:pt x="114" y="845"/>
                  </a:lnTo>
                  <a:lnTo>
                    <a:pt x="110" y="829"/>
                  </a:lnTo>
                  <a:lnTo>
                    <a:pt x="104" y="814"/>
                  </a:lnTo>
                  <a:lnTo>
                    <a:pt x="99" y="797"/>
                  </a:lnTo>
                  <a:lnTo>
                    <a:pt x="95" y="782"/>
                  </a:lnTo>
                  <a:lnTo>
                    <a:pt x="90" y="766"/>
                  </a:lnTo>
                  <a:lnTo>
                    <a:pt x="84" y="744"/>
                  </a:lnTo>
                  <a:lnTo>
                    <a:pt x="79" y="723"/>
                  </a:lnTo>
                  <a:lnTo>
                    <a:pt x="72" y="701"/>
                  </a:lnTo>
                  <a:lnTo>
                    <a:pt x="65" y="680"/>
                  </a:lnTo>
                  <a:lnTo>
                    <a:pt x="56" y="659"/>
                  </a:lnTo>
                  <a:lnTo>
                    <a:pt x="47" y="638"/>
                  </a:lnTo>
                  <a:lnTo>
                    <a:pt x="38" y="618"/>
                  </a:lnTo>
                  <a:lnTo>
                    <a:pt x="28" y="597"/>
                  </a:lnTo>
                  <a:lnTo>
                    <a:pt x="21" y="576"/>
                  </a:lnTo>
                  <a:lnTo>
                    <a:pt x="19" y="556"/>
                  </a:lnTo>
                  <a:lnTo>
                    <a:pt x="20" y="532"/>
                  </a:lnTo>
                  <a:lnTo>
                    <a:pt x="22" y="511"/>
                  </a:lnTo>
                  <a:lnTo>
                    <a:pt x="23" y="488"/>
                  </a:lnTo>
                  <a:lnTo>
                    <a:pt x="23" y="466"/>
                  </a:lnTo>
                  <a:lnTo>
                    <a:pt x="21" y="444"/>
                  </a:lnTo>
                  <a:lnTo>
                    <a:pt x="13" y="424"/>
                  </a:lnTo>
                  <a:lnTo>
                    <a:pt x="4" y="402"/>
                  </a:lnTo>
                  <a:lnTo>
                    <a:pt x="0" y="380"/>
                  </a:lnTo>
                  <a:lnTo>
                    <a:pt x="1" y="360"/>
                  </a:lnTo>
                  <a:lnTo>
                    <a:pt x="6" y="338"/>
                  </a:lnTo>
                  <a:lnTo>
                    <a:pt x="13" y="317"/>
                  </a:lnTo>
                  <a:lnTo>
                    <a:pt x="22" y="297"/>
                  </a:lnTo>
                  <a:lnTo>
                    <a:pt x="31" y="278"/>
                  </a:lnTo>
                  <a:lnTo>
                    <a:pt x="41" y="258"/>
                  </a:lnTo>
                  <a:lnTo>
                    <a:pt x="52" y="251"/>
                  </a:lnTo>
                  <a:lnTo>
                    <a:pt x="53" y="231"/>
                  </a:lnTo>
                  <a:lnTo>
                    <a:pt x="52" y="209"/>
                  </a:lnTo>
                  <a:lnTo>
                    <a:pt x="50" y="188"/>
                  </a:lnTo>
                  <a:lnTo>
                    <a:pt x="49" y="167"/>
                  </a:lnTo>
                  <a:lnTo>
                    <a:pt x="61" y="171"/>
                  </a:lnTo>
                  <a:lnTo>
                    <a:pt x="74" y="174"/>
                  </a:lnTo>
                  <a:lnTo>
                    <a:pt x="87" y="179"/>
                  </a:lnTo>
                  <a:lnTo>
                    <a:pt x="99" y="182"/>
                  </a:lnTo>
                  <a:lnTo>
                    <a:pt x="112" y="187"/>
                  </a:lnTo>
                  <a:lnTo>
                    <a:pt x="125" y="191"/>
                  </a:lnTo>
                  <a:lnTo>
                    <a:pt x="139" y="195"/>
                  </a:lnTo>
                  <a:lnTo>
                    <a:pt x="151" y="199"/>
                  </a:lnTo>
                  <a:lnTo>
                    <a:pt x="164" y="203"/>
                  </a:lnTo>
                  <a:lnTo>
                    <a:pt x="178" y="206"/>
                  </a:lnTo>
                  <a:lnTo>
                    <a:pt x="192" y="209"/>
                  </a:lnTo>
                  <a:lnTo>
                    <a:pt x="204" y="210"/>
                  </a:lnTo>
                  <a:lnTo>
                    <a:pt x="218" y="211"/>
                  </a:lnTo>
                  <a:lnTo>
                    <a:pt x="232" y="211"/>
                  </a:lnTo>
                  <a:lnTo>
                    <a:pt x="247" y="211"/>
                  </a:lnTo>
                  <a:lnTo>
                    <a:pt x="261" y="209"/>
                  </a:lnTo>
                  <a:lnTo>
                    <a:pt x="280" y="205"/>
                  </a:lnTo>
                  <a:lnTo>
                    <a:pt x="299" y="201"/>
                  </a:lnTo>
                  <a:lnTo>
                    <a:pt x="318" y="195"/>
                  </a:lnTo>
                  <a:lnTo>
                    <a:pt x="337" y="189"/>
                  </a:lnTo>
                  <a:lnTo>
                    <a:pt x="355" y="182"/>
                  </a:lnTo>
                  <a:lnTo>
                    <a:pt x="372" y="173"/>
                  </a:lnTo>
                  <a:lnTo>
                    <a:pt x="391" y="163"/>
                  </a:lnTo>
                  <a:lnTo>
                    <a:pt x="408" y="150"/>
                  </a:lnTo>
                  <a:lnTo>
                    <a:pt x="425" y="136"/>
                  </a:lnTo>
                  <a:lnTo>
                    <a:pt x="440" y="120"/>
                  </a:lnTo>
                  <a:lnTo>
                    <a:pt x="455" y="104"/>
                  </a:lnTo>
                  <a:lnTo>
                    <a:pt x="469" y="88"/>
                  </a:lnTo>
                  <a:lnTo>
                    <a:pt x="482" y="70"/>
                  </a:lnTo>
                  <a:lnTo>
                    <a:pt x="496" y="54"/>
                  </a:lnTo>
                  <a:lnTo>
                    <a:pt x="510" y="37"/>
                  </a:lnTo>
                  <a:lnTo>
                    <a:pt x="525" y="21"/>
                  </a:lnTo>
                  <a:lnTo>
                    <a:pt x="540" y="9"/>
                  </a:lnTo>
                  <a:lnTo>
                    <a:pt x="557" y="2"/>
                  </a:lnTo>
                  <a:lnTo>
                    <a:pt x="575" y="0"/>
                  </a:lnTo>
                  <a:lnTo>
                    <a:pt x="595" y="0"/>
                  </a:lnTo>
                  <a:lnTo>
                    <a:pt x="614" y="2"/>
                  </a:lnTo>
                  <a:lnTo>
                    <a:pt x="634" y="6"/>
                  </a:lnTo>
                  <a:lnTo>
                    <a:pt x="654" y="11"/>
                  </a:lnTo>
                  <a:lnTo>
                    <a:pt x="671" y="14"/>
                  </a:lnTo>
                  <a:lnTo>
                    <a:pt x="681" y="2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Freeform 14"/>
            <p:cNvSpPr>
              <a:spLocks/>
            </p:cNvSpPr>
            <p:nvPr/>
          </p:nvSpPr>
          <p:spPr bwMode="auto">
            <a:xfrm>
              <a:off x="1609" y="2374"/>
              <a:ext cx="281" cy="606"/>
            </a:xfrm>
            <a:custGeom>
              <a:avLst/>
              <a:gdLst>
                <a:gd name="T0" fmla="*/ 31 w 563"/>
                <a:gd name="T1" fmla="*/ 111 h 1212"/>
                <a:gd name="T2" fmla="*/ 6 w 563"/>
                <a:gd name="T3" fmla="*/ 171 h 1212"/>
                <a:gd name="T4" fmla="*/ 4 w 563"/>
                <a:gd name="T5" fmla="*/ 235 h 1212"/>
                <a:gd name="T6" fmla="*/ 23 w 563"/>
                <a:gd name="T7" fmla="*/ 299 h 1212"/>
                <a:gd name="T8" fmla="*/ 20 w 563"/>
                <a:gd name="T9" fmla="*/ 365 h 1212"/>
                <a:gd name="T10" fmla="*/ 28 w 563"/>
                <a:gd name="T11" fmla="*/ 430 h 1212"/>
                <a:gd name="T12" fmla="*/ 56 w 563"/>
                <a:gd name="T13" fmla="*/ 492 h 1212"/>
                <a:gd name="T14" fmla="*/ 79 w 563"/>
                <a:gd name="T15" fmla="*/ 556 h 1212"/>
                <a:gd name="T16" fmla="*/ 95 w 563"/>
                <a:gd name="T17" fmla="*/ 615 h 1212"/>
                <a:gd name="T18" fmla="*/ 110 w 563"/>
                <a:gd name="T19" fmla="*/ 662 h 1212"/>
                <a:gd name="T20" fmla="*/ 122 w 563"/>
                <a:gd name="T21" fmla="*/ 709 h 1212"/>
                <a:gd name="T22" fmla="*/ 106 w 563"/>
                <a:gd name="T23" fmla="*/ 702 h 1212"/>
                <a:gd name="T24" fmla="*/ 82 w 563"/>
                <a:gd name="T25" fmla="*/ 664 h 1212"/>
                <a:gd name="T26" fmla="*/ 49 w 563"/>
                <a:gd name="T27" fmla="*/ 633 h 1212"/>
                <a:gd name="T28" fmla="*/ 51 w 563"/>
                <a:gd name="T29" fmla="*/ 682 h 1212"/>
                <a:gd name="T30" fmla="*/ 84 w 563"/>
                <a:gd name="T31" fmla="*/ 728 h 1212"/>
                <a:gd name="T32" fmla="*/ 117 w 563"/>
                <a:gd name="T33" fmla="*/ 778 h 1212"/>
                <a:gd name="T34" fmla="*/ 136 w 563"/>
                <a:gd name="T35" fmla="*/ 833 h 1212"/>
                <a:gd name="T36" fmla="*/ 162 w 563"/>
                <a:gd name="T37" fmla="*/ 829 h 1212"/>
                <a:gd name="T38" fmla="*/ 141 w 563"/>
                <a:gd name="T39" fmla="*/ 785 h 1212"/>
                <a:gd name="T40" fmla="*/ 120 w 563"/>
                <a:gd name="T41" fmla="*/ 741 h 1212"/>
                <a:gd name="T42" fmla="*/ 186 w 563"/>
                <a:gd name="T43" fmla="*/ 833 h 1212"/>
                <a:gd name="T44" fmla="*/ 238 w 563"/>
                <a:gd name="T45" fmla="*/ 936 h 1212"/>
                <a:gd name="T46" fmla="*/ 289 w 563"/>
                <a:gd name="T47" fmla="*/ 1013 h 1212"/>
                <a:gd name="T48" fmla="*/ 326 w 563"/>
                <a:gd name="T49" fmla="*/ 1052 h 1212"/>
                <a:gd name="T50" fmla="*/ 367 w 563"/>
                <a:gd name="T51" fmla="*/ 1089 h 1212"/>
                <a:gd name="T52" fmla="*/ 407 w 563"/>
                <a:gd name="T53" fmla="*/ 1124 h 1212"/>
                <a:gd name="T54" fmla="*/ 450 w 563"/>
                <a:gd name="T55" fmla="*/ 1157 h 1212"/>
                <a:gd name="T56" fmla="*/ 491 w 563"/>
                <a:gd name="T57" fmla="*/ 1190 h 1212"/>
                <a:gd name="T58" fmla="*/ 507 w 563"/>
                <a:gd name="T59" fmla="*/ 1203 h 1212"/>
                <a:gd name="T60" fmla="*/ 525 w 563"/>
                <a:gd name="T61" fmla="*/ 1212 h 1212"/>
                <a:gd name="T62" fmla="*/ 543 w 563"/>
                <a:gd name="T63" fmla="*/ 1209 h 1212"/>
                <a:gd name="T64" fmla="*/ 563 w 563"/>
                <a:gd name="T65" fmla="*/ 1201 h 1212"/>
                <a:gd name="T66" fmla="*/ 546 w 563"/>
                <a:gd name="T67" fmla="*/ 1180 h 1212"/>
                <a:gd name="T68" fmla="*/ 530 w 563"/>
                <a:gd name="T69" fmla="*/ 1160 h 1212"/>
                <a:gd name="T70" fmla="*/ 503 w 563"/>
                <a:gd name="T71" fmla="*/ 1125 h 1212"/>
                <a:gd name="T72" fmla="*/ 438 w 563"/>
                <a:gd name="T73" fmla="*/ 1076 h 1212"/>
                <a:gd name="T74" fmla="*/ 364 w 563"/>
                <a:gd name="T75" fmla="*/ 1046 h 1212"/>
                <a:gd name="T76" fmla="*/ 321 w 563"/>
                <a:gd name="T77" fmla="*/ 1025 h 1212"/>
                <a:gd name="T78" fmla="*/ 307 w 563"/>
                <a:gd name="T79" fmla="*/ 984 h 1212"/>
                <a:gd name="T80" fmla="*/ 291 w 563"/>
                <a:gd name="T81" fmla="*/ 923 h 1212"/>
                <a:gd name="T82" fmla="*/ 269 w 563"/>
                <a:gd name="T83" fmla="*/ 866 h 1212"/>
                <a:gd name="T84" fmla="*/ 254 w 563"/>
                <a:gd name="T85" fmla="*/ 840 h 1212"/>
                <a:gd name="T86" fmla="*/ 228 w 563"/>
                <a:gd name="T87" fmla="*/ 795 h 1212"/>
                <a:gd name="T88" fmla="*/ 171 w 563"/>
                <a:gd name="T89" fmla="*/ 685 h 1212"/>
                <a:gd name="T90" fmla="*/ 112 w 563"/>
                <a:gd name="T91" fmla="*/ 575 h 1212"/>
                <a:gd name="T92" fmla="*/ 88 w 563"/>
                <a:gd name="T93" fmla="*/ 512 h 1212"/>
                <a:gd name="T94" fmla="*/ 89 w 563"/>
                <a:gd name="T95" fmla="*/ 414 h 1212"/>
                <a:gd name="T96" fmla="*/ 90 w 563"/>
                <a:gd name="T97" fmla="*/ 198 h 1212"/>
                <a:gd name="T98" fmla="*/ 97 w 563"/>
                <a:gd name="T99" fmla="*/ 103 h 1212"/>
                <a:gd name="T100" fmla="*/ 89 w 563"/>
                <a:gd name="T101" fmla="*/ 41 h 1212"/>
                <a:gd name="T102" fmla="*/ 79 w 563"/>
                <a:gd name="T103" fmla="*/ 8 h 1212"/>
                <a:gd name="T104" fmla="*/ 66 w 563"/>
                <a:gd name="T105" fmla="*/ 5 h 1212"/>
                <a:gd name="T106" fmla="*/ 53 w 563"/>
                <a:gd name="T107" fmla="*/ 1 h 1212"/>
                <a:gd name="T108" fmla="*/ 52 w 563"/>
                <a:gd name="T109" fmla="*/ 4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3" h="1212">
                  <a:moveTo>
                    <a:pt x="52" y="84"/>
                  </a:moveTo>
                  <a:lnTo>
                    <a:pt x="41" y="91"/>
                  </a:lnTo>
                  <a:lnTo>
                    <a:pt x="31" y="111"/>
                  </a:lnTo>
                  <a:lnTo>
                    <a:pt x="22" y="130"/>
                  </a:lnTo>
                  <a:lnTo>
                    <a:pt x="13" y="150"/>
                  </a:lnTo>
                  <a:lnTo>
                    <a:pt x="6" y="171"/>
                  </a:lnTo>
                  <a:lnTo>
                    <a:pt x="1" y="193"/>
                  </a:lnTo>
                  <a:lnTo>
                    <a:pt x="0" y="213"/>
                  </a:lnTo>
                  <a:lnTo>
                    <a:pt x="4" y="235"/>
                  </a:lnTo>
                  <a:lnTo>
                    <a:pt x="13" y="257"/>
                  </a:lnTo>
                  <a:lnTo>
                    <a:pt x="21" y="277"/>
                  </a:lnTo>
                  <a:lnTo>
                    <a:pt x="23" y="299"/>
                  </a:lnTo>
                  <a:lnTo>
                    <a:pt x="23" y="321"/>
                  </a:lnTo>
                  <a:lnTo>
                    <a:pt x="22" y="344"/>
                  </a:lnTo>
                  <a:lnTo>
                    <a:pt x="20" y="365"/>
                  </a:lnTo>
                  <a:lnTo>
                    <a:pt x="19" y="389"/>
                  </a:lnTo>
                  <a:lnTo>
                    <a:pt x="21" y="409"/>
                  </a:lnTo>
                  <a:lnTo>
                    <a:pt x="28" y="430"/>
                  </a:lnTo>
                  <a:lnTo>
                    <a:pt x="38" y="451"/>
                  </a:lnTo>
                  <a:lnTo>
                    <a:pt x="47" y="471"/>
                  </a:lnTo>
                  <a:lnTo>
                    <a:pt x="56" y="492"/>
                  </a:lnTo>
                  <a:lnTo>
                    <a:pt x="65" y="513"/>
                  </a:lnTo>
                  <a:lnTo>
                    <a:pt x="72" y="534"/>
                  </a:lnTo>
                  <a:lnTo>
                    <a:pt x="79" y="556"/>
                  </a:lnTo>
                  <a:lnTo>
                    <a:pt x="84" y="577"/>
                  </a:lnTo>
                  <a:lnTo>
                    <a:pt x="90" y="599"/>
                  </a:lnTo>
                  <a:lnTo>
                    <a:pt x="95" y="615"/>
                  </a:lnTo>
                  <a:lnTo>
                    <a:pt x="99" y="630"/>
                  </a:lnTo>
                  <a:lnTo>
                    <a:pt x="104" y="647"/>
                  </a:lnTo>
                  <a:lnTo>
                    <a:pt x="110" y="662"/>
                  </a:lnTo>
                  <a:lnTo>
                    <a:pt x="114" y="678"/>
                  </a:lnTo>
                  <a:lnTo>
                    <a:pt x="119" y="694"/>
                  </a:lnTo>
                  <a:lnTo>
                    <a:pt x="122" y="709"/>
                  </a:lnTo>
                  <a:lnTo>
                    <a:pt x="126" y="725"/>
                  </a:lnTo>
                  <a:lnTo>
                    <a:pt x="115" y="715"/>
                  </a:lnTo>
                  <a:lnTo>
                    <a:pt x="106" y="702"/>
                  </a:lnTo>
                  <a:lnTo>
                    <a:pt x="98" y="689"/>
                  </a:lnTo>
                  <a:lnTo>
                    <a:pt x="91" y="677"/>
                  </a:lnTo>
                  <a:lnTo>
                    <a:pt x="82" y="664"/>
                  </a:lnTo>
                  <a:lnTo>
                    <a:pt x="73" y="652"/>
                  </a:lnTo>
                  <a:lnTo>
                    <a:pt x="62" y="642"/>
                  </a:lnTo>
                  <a:lnTo>
                    <a:pt x="49" y="633"/>
                  </a:lnTo>
                  <a:lnTo>
                    <a:pt x="50" y="649"/>
                  </a:lnTo>
                  <a:lnTo>
                    <a:pt x="50" y="666"/>
                  </a:lnTo>
                  <a:lnTo>
                    <a:pt x="51" y="682"/>
                  </a:lnTo>
                  <a:lnTo>
                    <a:pt x="58" y="697"/>
                  </a:lnTo>
                  <a:lnTo>
                    <a:pt x="72" y="713"/>
                  </a:lnTo>
                  <a:lnTo>
                    <a:pt x="84" y="728"/>
                  </a:lnTo>
                  <a:lnTo>
                    <a:pt x="96" y="745"/>
                  </a:lnTo>
                  <a:lnTo>
                    <a:pt x="107" y="762"/>
                  </a:lnTo>
                  <a:lnTo>
                    <a:pt x="117" y="778"/>
                  </a:lnTo>
                  <a:lnTo>
                    <a:pt x="125" y="796"/>
                  </a:lnTo>
                  <a:lnTo>
                    <a:pt x="132" y="814"/>
                  </a:lnTo>
                  <a:lnTo>
                    <a:pt x="136" y="833"/>
                  </a:lnTo>
                  <a:lnTo>
                    <a:pt x="174" y="859"/>
                  </a:lnTo>
                  <a:lnTo>
                    <a:pt x="168" y="844"/>
                  </a:lnTo>
                  <a:lnTo>
                    <a:pt x="162" y="829"/>
                  </a:lnTo>
                  <a:lnTo>
                    <a:pt x="155" y="815"/>
                  </a:lnTo>
                  <a:lnTo>
                    <a:pt x="148" y="800"/>
                  </a:lnTo>
                  <a:lnTo>
                    <a:pt x="141" y="785"/>
                  </a:lnTo>
                  <a:lnTo>
                    <a:pt x="134" y="770"/>
                  </a:lnTo>
                  <a:lnTo>
                    <a:pt x="127" y="756"/>
                  </a:lnTo>
                  <a:lnTo>
                    <a:pt x="120" y="741"/>
                  </a:lnTo>
                  <a:lnTo>
                    <a:pt x="145" y="770"/>
                  </a:lnTo>
                  <a:lnTo>
                    <a:pt x="167" y="801"/>
                  </a:lnTo>
                  <a:lnTo>
                    <a:pt x="186" y="833"/>
                  </a:lnTo>
                  <a:lnTo>
                    <a:pt x="203" y="868"/>
                  </a:lnTo>
                  <a:lnTo>
                    <a:pt x="220" y="902"/>
                  </a:lnTo>
                  <a:lnTo>
                    <a:pt x="238" y="936"/>
                  </a:lnTo>
                  <a:lnTo>
                    <a:pt x="256" y="968"/>
                  </a:lnTo>
                  <a:lnTo>
                    <a:pt x="278" y="999"/>
                  </a:lnTo>
                  <a:lnTo>
                    <a:pt x="289" y="1013"/>
                  </a:lnTo>
                  <a:lnTo>
                    <a:pt x="302" y="1026"/>
                  </a:lnTo>
                  <a:lnTo>
                    <a:pt x="314" y="1039"/>
                  </a:lnTo>
                  <a:lnTo>
                    <a:pt x="326" y="1052"/>
                  </a:lnTo>
                  <a:lnTo>
                    <a:pt x="340" y="1065"/>
                  </a:lnTo>
                  <a:lnTo>
                    <a:pt x="353" y="1076"/>
                  </a:lnTo>
                  <a:lnTo>
                    <a:pt x="367" y="1089"/>
                  </a:lnTo>
                  <a:lnTo>
                    <a:pt x="379" y="1101"/>
                  </a:lnTo>
                  <a:lnTo>
                    <a:pt x="393" y="1112"/>
                  </a:lnTo>
                  <a:lnTo>
                    <a:pt x="407" y="1124"/>
                  </a:lnTo>
                  <a:lnTo>
                    <a:pt x="421" y="1135"/>
                  </a:lnTo>
                  <a:lnTo>
                    <a:pt x="436" y="1147"/>
                  </a:lnTo>
                  <a:lnTo>
                    <a:pt x="450" y="1157"/>
                  </a:lnTo>
                  <a:lnTo>
                    <a:pt x="463" y="1169"/>
                  </a:lnTo>
                  <a:lnTo>
                    <a:pt x="477" y="1179"/>
                  </a:lnTo>
                  <a:lnTo>
                    <a:pt x="491" y="1190"/>
                  </a:lnTo>
                  <a:lnTo>
                    <a:pt x="497" y="1195"/>
                  </a:lnTo>
                  <a:lnTo>
                    <a:pt x="502" y="1198"/>
                  </a:lnTo>
                  <a:lnTo>
                    <a:pt x="507" y="1203"/>
                  </a:lnTo>
                  <a:lnTo>
                    <a:pt x="513" y="1208"/>
                  </a:lnTo>
                  <a:lnTo>
                    <a:pt x="519" y="1210"/>
                  </a:lnTo>
                  <a:lnTo>
                    <a:pt x="525" y="1212"/>
                  </a:lnTo>
                  <a:lnTo>
                    <a:pt x="530" y="1212"/>
                  </a:lnTo>
                  <a:lnTo>
                    <a:pt x="537" y="1211"/>
                  </a:lnTo>
                  <a:lnTo>
                    <a:pt x="543" y="1209"/>
                  </a:lnTo>
                  <a:lnTo>
                    <a:pt x="550" y="1205"/>
                  </a:lnTo>
                  <a:lnTo>
                    <a:pt x="557" y="1203"/>
                  </a:lnTo>
                  <a:lnTo>
                    <a:pt x="563" y="1201"/>
                  </a:lnTo>
                  <a:lnTo>
                    <a:pt x="557" y="1194"/>
                  </a:lnTo>
                  <a:lnTo>
                    <a:pt x="552" y="1187"/>
                  </a:lnTo>
                  <a:lnTo>
                    <a:pt x="546" y="1180"/>
                  </a:lnTo>
                  <a:lnTo>
                    <a:pt x="541" y="1173"/>
                  </a:lnTo>
                  <a:lnTo>
                    <a:pt x="536" y="1167"/>
                  </a:lnTo>
                  <a:lnTo>
                    <a:pt x="530" y="1160"/>
                  </a:lnTo>
                  <a:lnTo>
                    <a:pt x="526" y="1154"/>
                  </a:lnTo>
                  <a:lnTo>
                    <a:pt x="521" y="1147"/>
                  </a:lnTo>
                  <a:lnTo>
                    <a:pt x="503" y="1125"/>
                  </a:lnTo>
                  <a:lnTo>
                    <a:pt x="483" y="1106"/>
                  </a:lnTo>
                  <a:lnTo>
                    <a:pt x="461" y="1090"/>
                  </a:lnTo>
                  <a:lnTo>
                    <a:pt x="438" y="1076"/>
                  </a:lnTo>
                  <a:lnTo>
                    <a:pt x="414" y="1065"/>
                  </a:lnTo>
                  <a:lnTo>
                    <a:pt x="390" y="1056"/>
                  </a:lnTo>
                  <a:lnTo>
                    <a:pt x="364" y="1046"/>
                  </a:lnTo>
                  <a:lnTo>
                    <a:pt x="339" y="1037"/>
                  </a:lnTo>
                  <a:lnTo>
                    <a:pt x="330" y="1033"/>
                  </a:lnTo>
                  <a:lnTo>
                    <a:pt x="321" y="1025"/>
                  </a:lnTo>
                  <a:lnTo>
                    <a:pt x="315" y="1016"/>
                  </a:lnTo>
                  <a:lnTo>
                    <a:pt x="313" y="1006"/>
                  </a:lnTo>
                  <a:lnTo>
                    <a:pt x="307" y="984"/>
                  </a:lnTo>
                  <a:lnTo>
                    <a:pt x="302" y="963"/>
                  </a:lnTo>
                  <a:lnTo>
                    <a:pt x="296" y="943"/>
                  </a:lnTo>
                  <a:lnTo>
                    <a:pt x="291" y="923"/>
                  </a:lnTo>
                  <a:lnTo>
                    <a:pt x="284" y="904"/>
                  </a:lnTo>
                  <a:lnTo>
                    <a:pt x="277" y="885"/>
                  </a:lnTo>
                  <a:lnTo>
                    <a:pt x="269" y="866"/>
                  </a:lnTo>
                  <a:lnTo>
                    <a:pt x="261" y="847"/>
                  </a:lnTo>
                  <a:lnTo>
                    <a:pt x="258" y="844"/>
                  </a:lnTo>
                  <a:lnTo>
                    <a:pt x="254" y="840"/>
                  </a:lnTo>
                  <a:lnTo>
                    <a:pt x="249" y="837"/>
                  </a:lnTo>
                  <a:lnTo>
                    <a:pt x="245" y="833"/>
                  </a:lnTo>
                  <a:lnTo>
                    <a:pt x="228" y="795"/>
                  </a:lnTo>
                  <a:lnTo>
                    <a:pt x="210" y="757"/>
                  </a:lnTo>
                  <a:lnTo>
                    <a:pt x="190" y="720"/>
                  </a:lnTo>
                  <a:lnTo>
                    <a:pt x="171" y="685"/>
                  </a:lnTo>
                  <a:lnTo>
                    <a:pt x="151" y="649"/>
                  </a:lnTo>
                  <a:lnTo>
                    <a:pt x="130" y="612"/>
                  </a:lnTo>
                  <a:lnTo>
                    <a:pt x="112" y="575"/>
                  </a:lnTo>
                  <a:lnTo>
                    <a:pt x="94" y="538"/>
                  </a:lnTo>
                  <a:lnTo>
                    <a:pt x="91" y="526"/>
                  </a:lnTo>
                  <a:lnTo>
                    <a:pt x="88" y="512"/>
                  </a:lnTo>
                  <a:lnTo>
                    <a:pt x="87" y="498"/>
                  </a:lnTo>
                  <a:lnTo>
                    <a:pt x="86" y="485"/>
                  </a:lnTo>
                  <a:lnTo>
                    <a:pt x="89" y="414"/>
                  </a:lnTo>
                  <a:lnTo>
                    <a:pt x="84" y="341"/>
                  </a:lnTo>
                  <a:lnTo>
                    <a:pt x="82" y="270"/>
                  </a:lnTo>
                  <a:lnTo>
                    <a:pt x="90" y="198"/>
                  </a:lnTo>
                  <a:lnTo>
                    <a:pt x="96" y="165"/>
                  </a:lnTo>
                  <a:lnTo>
                    <a:pt x="98" y="134"/>
                  </a:lnTo>
                  <a:lnTo>
                    <a:pt x="97" y="103"/>
                  </a:lnTo>
                  <a:lnTo>
                    <a:pt x="95" y="72"/>
                  </a:lnTo>
                  <a:lnTo>
                    <a:pt x="94" y="56"/>
                  </a:lnTo>
                  <a:lnTo>
                    <a:pt x="89" y="41"/>
                  </a:lnTo>
                  <a:lnTo>
                    <a:pt x="86" y="24"/>
                  </a:lnTo>
                  <a:lnTo>
                    <a:pt x="83" y="9"/>
                  </a:lnTo>
                  <a:lnTo>
                    <a:pt x="79" y="8"/>
                  </a:lnTo>
                  <a:lnTo>
                    <a:pt x="75" y="7"/>
                  </a:lnTo>
                  <a:lnTo>
                    <a:pt x="71" y="6"/>
                  </a:lnTo>
                  <a:lnTo>
                    <a:pt x="66" y="5"/>
                  </a:lnTo>
                  <a:lnTo>
                    <a:pt x="61" y="4"/>
                  </a:lnTo>
                  <a:lnTo>
                    <a:pt x="58" y="3"/>
                  </a:lnTo>
                  <a:lnTo>
                    <a:pt x="53" y="1"/>
                  </a:lnTo>
                  <a:lnTo>
                    <a:pt x="49" y="0"/>
                  </a:lnTo>
                  <a:lnTo>
                    <a:pt x="50" y="21"/>
                  </a:lnTo>
                  <a:lnTo>
                    <a:pt x="52" y="42"/>
                  </a:lnTo>
                  <a:lnTo>
                    <a:pt x="53" y="64"/>
                  </a:lnTo>
                  <a:lnTo>
                    <a:pt x="52" y="84"/>
                  </a:lnTo>
                  <a:close/>
                </a:path>
              </a:pathLst>
            </a:custGeom>
            <a:solidFill>
              <a:srgbClr val="DDB2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5"/>
            <p:cNvSpPr>
              <a:spLocks/>
            </p:cNvSpPr>
            <p:nvPr/>
          </p:nvSpPr>
          <p:spPr bwMode="auto">
            <a:xfrm>
              <a:off x="1814" y="2464"/>
              <a:ext cx="180" cy="54"/>
            </a:xfrm>
            <a:custGeom>
              <a:avLst/>
              <a:gdLst>
                <a:gd name="T0" fmla="*/ 361 w 361"/>
                <a:gd name="T1" fmla="*/ 35 h 108"/>
                <a:gd name="T2" fmla="*/ 339 w 361"/>
                <a:gd name="T3" fmla="*/ 32 h 108"/>
                <a:gd name="T4" fmla="*/ 317 w 361"/>
                <a:gd name="T5" fmla="*/ 30 h 108"/>
                <a:gd name="T6" fmla="*/ 295 w 361"/>
                <a:gd name="T7" fmla="*/ 28 h 108"/>
                <a:gd name="T8" fmla="*/ 273 w 361"/>
                <a:gd name="T9" fmla="*/ 28 h 108"/>
                <a:gd name="T10" fmla="*/ 252 w 361"/>
                <a:gd name="T11" fmla="*/ 30 h 108"/>
                <a:gd name="T12" fmla="*/ 231 w 361"/>
                <a:gd name="T13" fmla="*/ 35 h 108"/>
                <a:gd name="T14" fmla="*/ 211 w 361"/>
                <a:gd name="T15" fmla="*/ 41 h 108"/>
                <a:gd name="T16" fmla="*/ 193 w 361"/>
                <a:gd name="T17" fmla="*/ 53 h 108"/>
                <a:gd name="T18" fmla="*/ 182 w 361"/>
                <a:gd name="T19" fmla="*/ 60 h 108"/>
                <a:gd name="T20" fmla="*/ 172 w 361"/>
                <a:gd name="T21" fmla="*/ 68 h 108"/>
                <a:gd name="T22" fmla="*/ 161 w 361"/>
                <a:gd name="T23" fmla="*/ 74 h 108"/>
                <a:gd name="T24" fmla="*/ 150 w 361"/>
                <a:gd name="T25" fmla="*/ 81 h 108"/>
                <a:gd name="T26" fmla="*/ 139 w 361"/>
                <a:gd name="T27" fmla="*/ 86 h 108"/>
                <a:gd name="T28" fmla="*/ 127 w 361"/>
                <a:gd name="T29" fmla="*/ 91 h 108"/>
                <a:gd name="T30" fmla="*/ 114 w 361"/>
                <a:gd name="T31" fmla="*/ 96 h 108"/>
                <a:gd name="T32" fmla="*/ 103 w 361"/>
                <a:gd name="T33" fmla="*/ 100 h 108"/>
                <a:gd name="T34" fmla="*/ 90 w 361"/>
                <a:gd name="T35" fmla="*/ 104 h 108"/>
                <a:gd name="T36" fmla="*/ 78 w 361"/>
                <a:gd name="T37" fmla="*/ 106 h 108"/>
                <a:gd name="T38" fmla="*/ 65 w 361"/>
                <a:gd name="T39" fmla="*/ 107 h 108"/>
                <a:gd name="T40" fmla="*/ 52 w 361"/>
                <a:gd name="T41" fmla="*/ 108 h 108"/>
                <a:gd name="T42" fmla="*/ 40 w 361"/>
                <a:gd name="T43" fmla="*/ 108 h 108"/>
                <a:gd name="T44" fmla="*/ 27 w 361"/>
                <a:gd name="T45" fmla="*/ 107 h 108"/>
                <a:gd name="T46" fmla="*/ 13 w 361"/>
                <a:gd name="T47" fmla="*/ 105 h 108"/>
                <a:gd name="T48" fmla="*/ 0 w 361"/>
                <a:gd name="T49" fmla="*/ 101 h 108"/>
                <a:gd name="T50" fmla="*/ 18 w 361"/>
                <a:gd name="T51" fmla="*/ 97 h 108"/>
                <a:gd name="T52" fmla="*/ 34 w 361"/>
                <a:gd name="T53" fmla="*/ 91 h 108"/>
                <a:gd name="T54" fmla="*/ 50 w 361"/>
                <a:gd name="T55" fmla="*/ 84 h 108"/>
                <a:gd name="T56" fmla="*/ 66 w 361"/>
                <a:gd name="T57" fmla="*/ 75 h 108"/>
                <a:gd name="T58" fmla="*/ 82 w 361"/>
                <a:gd name="T59" fmla="*/ 67 h 108"/>
                <a:gd name="T60" fmla="*/ 98 w 361"/>
                <a:gd name="T61" fmla="*/ 56 h 108"/>
                <a:gd name="T62" fmla="*/ 113 w 361"/>
                <a:gd name="T63" fmla="*/ 47 h 108"/>
                <a:gd name="T64" fmla="*/ 129 w 361"/>
                <a:gd name="T65" fmla="*/ 38 h 108"/>
                <a:gd name="T66" fmla="*/ 146 w 361"/>
                <a:gd name="T67" fmla="*/ 29 h 108"/>
                <a:gd name="T68" fmla="*/ 162 w 361"/>
                <a:gd name="T69" fmla="*/ 21 h 108"/>
                <a:gd name="T70" fmla="*/ 178 w 361"/>
                <a:gd name="T71" fmla="*/ 13 h 108"/>
                <a:gd name="T72" fmla="*/ 195 w 361"/>
                <a:gd name="T73" fmla="*/ 7 h 108"/>
                <a:gd name="T74" fmla="*/ 212 w 361"/>
                <a:gd name="T75" fmla="*/ 2 h 108"/>
                <a:gd name="T76" fmla="*/ 231 w 361"/>
                <a:gd name="T77" fmla="*/ 0 h 108"/>
                <a:gd name="T78" fmla="*/ 249 w 361"/>
                <a:gd name="T79" fmla="*/ 0 h 108"/>
                <a:gd name="T80" fmla="*/ 269 w 361"/>
                <a:gd name="T81" fmla="*/ 2 h 108"/>
                <a:gd name="T82" fmla="*/ 280 w 361"/>
                <a:gd name="T83" fmla="*/ 5 h 108"/>
                <a:gd name="T84" fmla="*/ 293 w 361"/>
                <a:gd name="T85" fmla="*/ 7 h 108"/>
                <a:gd name="T86" fmla="*/ 305 w 361"/>
                <a:gd name="T87" fmla="*/ 10 h 108"/>
                <a:gd name="T88" fmla="*/ 317 w 361"/>
                <a:gd name="T89" fmla="*/ 13 h 108"/>
                <a:gd name="T90" fmla="*/ 329 w 361"/>
                <a:gd name="T91" fmla="*/ 17 h 108"/>
                <a:gd name="T92" fmla="*/ 339 w 361"/>
                <a:gd name="T93" fmla="*/ 22 h 108"/>
                <a:gd name="T94" fmla="*/ 351 w 361"/>
                <a:gd name="T95" fmla="*/ 28 h 108"/>
                <a:gd name="T96" fmla="*/ 361 w 361"/>
                <a:gd name="T9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108">
                  <a:moveTo>
                    <a:pt x="361" y="35"/>
                  </a:moveTo>
                  <a:lnTo>
                    <a:pt x="339" y="32"/>
                  </a:lnTo>
                  <a:lnTo>
                    <a:pt x="317" y="30"/>
                  </a:lnTo>
                  <a:lnTo>
                    <a:pt x="295" y="28"/>
                  </a:lnTo>
                  <a:lnTo>
                    <a:pt x="273" y="28"/>
                  </a:lnTo>
                  <a:lnTo>
                    <a:pt x="252" y="30"/>
                  </a:lnTo>
                  <a:lnTo>
                    <a:pt x="231" y="35"/>
                  </a:lnTo>
                  <a:lnTo>
                    <a:pt x="211" y="41"/>
                  </a:lnTo>
                  <a:lnTo>
                    <a:pt x="193" y="53"/>
                  </a:lnTo>
                  <a:lnTo>
                    <a:pt x="182" y="60"/>
                  </a:lnTo>
                  <a:lnTo>
                    <a:pt x="172" y="68"/>
                  </a:lnTo>
                  <a:lnTo>
                    <a:pt x="161" y="74"/>
                  </a:lnTo>
                  <a:lnTo>
                    <a:pt x="150" y="81"/>
                  </a:lnTo>
                  <a:lnTo>
                    <a:pt x="139" y="86"/>
                  </a:lnTo>
                  <a:lnTo>
                    <a:pt x="127" y="91"/>
                  </a:lnTo>
                  <a:lnTo>
                    <a:pt x="114" y="96"/>
                  </a:lnTo>
                  <a:lnTo>
                    <a:pt x="103" y="100"/>
                  </a:lnTo>
                  <a:lnTo>
                    <a:pt x="90" y="104"/>
                  </a:lnTo>
                  <a:lnTo>
                    <a:pt x="78" y="106"/>
                  </a:lnTo>
                  <a:lnTo>
                    <a:pt x="65" y="107"/>
                  </a:lnTo>
                  <a:lnTo>
                    <a:pt x="52" y="108"/>
                  </a:lnTo>
                  <a:lnTo>
                    <a:pt x="40" y="108"/>
                  </a:lnTo>
                  <a:lnTo>
                    <a:pt x="27" y="107"/>
                  </a:lnTo>
                  <a:lnTo>
                    <a:pt x="13" y="105"/>
                  </a:lnTo>
                  <a:lnTo>
                    <a:pt x="0" y="101"/>
                  </a:lnTo>
                  <a:lnTo>
                    <a:pt x="18" y="97"/>
                  </a:lnTo>
                  <a:lnTo>
                    <a:pt x="34" y="91"/>
                  </a:lnTo>
                  <a:lnTo>
                    <a:pt x="50" y="84"/>
                  </a:lnTo>
                  <a:lnTo>
                    <a:pt x="66" y="75"/>
                  </a:lnTo>
                  <a:lnTo>
                    <a:pt x="82" y="67"/>
                  </a:lnTo>
                  <a:lnTo>
                    <a:pt x="98" y="56"/>
                  </a:lnTo>
                  <a:lnTo>
                    <a:pt x="113" y="47"/>
                  </a:lnTo>
                  <a:lnTo>
                    <a:pt x="129" y="38"/>
                  </a:lnTo>
                  <a:lnTo>
                    <a:pt x="146" y="29"/>
                  </a:lnTo>
                  <a:lnTo>
                    <a:pt x="162" y="21"/>
                  </a:lnTo>
                  <a:lnTo>
                    <a:pt x="178" y="13"/>
                  </a:lnTo>
                  <a:lnTo>
                    <a:pt x="195" y="7"/>
                  </a:lnTo>
                  <a:lnTo>
                    <a:pt x="212" y="2"/>
                  </a:lnTo>
                  <a:lnTo>
                    <a:pt x="231" y="0"/>
                  </a:lnTo>
                  <a:lnTo>
                    <a:pt x="249" y="0"/>
                  </a:lnTo>
                  <a:lnTo>
                    <a:pt x="269" y="2"/>
                  </a:lnTo>
                  <a:lnTo>
                    <a:pt x="280" y="5"/>
                  </a:lnTo>
                  <a:lnTo>
                    <a:pt x="293" y="7"/>
                  </a:lnTo>
                  <a:lnTo>
                    <a:pt x="305" y="10"/>
                  </a:lnTo>
                  <a:lnTo>
                    <a:pt x="317" y="13"/>
                  </a:lnTo>
                  <a:lnTo>
                    <a:pt x="329" y="17"/>
                  </a:lnTo>
                  <a:lnTo>
                    <a:pt x="339" y="22"/>
                  </a:lnTo>
                  <a:lnTo>
                    <a:pt x="351" y="28"/>
                  </a:lnTo>
                  <a:lnTo>
                    <a:pt x="36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16"/>
            <p:cNvSpPr>
              <a:spLocks/>
            </p:cNvSpPr>
            <p:nvPr/>
          </p:nvSpPr>
          <p:spPr bwMode="auto">
            <a:xfrm>
              <a:off x="1844" y="2512"/>
              <a:ext cx="110" cy="34"/>
            </a:xfrm>
            <a:custGeom>
              <a:avLst/>
              <a:gdLst>
                <a:gd name="T0" fmla="*/ 0 w 222"/>
                <a:gd name="T1" fmla="*/ 68 h 68"/>
                <a:gd name="T2" fmla="*/ 38 w 222"/>
                <a:gd name="T3" fmla="*/ 26 h 68"/>
                <a:gd name="T4" fmla="*/ 45 w 222"/>
                <a:gd name="T5" fmla="*/ 24 h 68"/>
                <a:gd name="T6" fmla="*/ 61 w 222"/>
                <a:gd name="T7" fmla="*/ 20 h 68"/>
                <a:gd name="T8" fmla="*/ 87 w 222"/>
                <a:gd name="T9" fmla="*/ 14 h 68"/>
                <a:gd name="T10" fmla="*/ 117 w 222"/>
                <a:gd name="T11" fmla="*/ 8 h 68"/>
                <a:gd name="T12" fmla="*/ 148 w 222"/>
                <a:gd name="T13" fmla="*/ 3 h 68"/>
                <a:gd name="T14" fmla="*/ 178 w 222"/>
                <a:gd name="T15" fmla="*/ 0 h 68"/>
                <a:gd name="T16" fmla="*/ 203 w 222"/>
                <a:gd name="T17" fmla="*/ 1 h 68"/>
                <a:gd name="T18" fmla="*/ 222 w 222"/>
                <a:gd name="T19" fmla="*/ 7 h 68"/>
                <a:gd name="T20" fmla="*/ 222 w 222"/>
                <a:gd name="T21" fmla="*/ 8 h 68"/>
                <a:gd name="T22" fmla="*/ 220 w 222"/>
                <a:gd name="T23" fmla="*/ 9 h 68"/>
                <a:gd name="T24" fmla="*/ 218 w 222"/>
                <a:gd name="T25" fmla="*/ 12 h 68"/>
                <a:gd name="T26" fmla="*/ 215 w 222"/>
                <a:gd name="T27" fmla="*/ 16 h 68"/>
                <a:gd name="T28" fmla="*/ 209 w 222"/>
                <a:gd name="T29" fmla="*/ 20 h 68"/>
                <a:gd name="T30" fmla="*/ 203 w 222"/>
                <a:gd name="T31" fmla="*/ 25 h 68"/>
                <a:gd name="T32" fmla="*/ 194 w 222"/>
                <a:gd name="T33" fmla="*/ 31 h 68"/>
                <a:gd name="T34" fmla="*/ 183 w 222"/>
                <a:gd name="T35" fmla="*/ 37 h 68"/>
                <a:gd name="T36" fmla="*/ 171 w 222"/>
                <a:gd name="T37" fmla="*/ 42 h 68"/>
                <a:gd name="T38" fmla="*/ 156 w 222"/>
                <a:gd name="T39" fmla="*/ 47 h 68"/>
                <a:gd name="T40" fmla="*/ 137 w 222"/>
                <a:gd name="T41" fmla="*/ 53 h 68"/>
                <a:gd name="T42" fmla="*/ 117 w 222"/>
                <a:gd name="T43" fmla="*/ 57 h 68"/>
                <a:gd name="T44" fmla="*/ 92 w 222"/>
                <a:gd name="T45" fmla="*/ 61 h 68"/>
                <a:gd name="T46" fmla="*/ 65 w 222"/>
                <a:gd name="T47" fmla="*/ 64 h 68"/>
                <a:gd name="T48" fmla="*/ 35 w 222"/>
                <a:gd name="T49" fmla="*/ 67 h 68"/>
                <a:gd name="T50" fmla="*/ 0 w 222"/>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2" h="68">
                  <a:moveTo>
                    <a:pt x="0" y="68"/>
                  </a:moveTo>
                  <a:lnTo>
                    <a:pt x="38" y="26"/>
                  </a:lnTo>
                  <a:lnTo>
                    <a:pt x="45" y="24"/>
                  </a:lnTo>
                  <a:lnTo>
                    <a:pt x="61" y="20"/>
                  </a:lnTo>
                  <a:lnTo>
                    <a:pt x="87" y="14"/>
                  </a:lnTo>
                  <a:lnTo>
                    <a:pt x="117" y="8"/>
                  </a:lnTo>
                  <a:lnTo>
                    <a:pt x="148" y="3"/>
                  </a:lnTo>
                  <a:lnTo>
                    <a:pt x="178" y="0"/>
                  </a:lnTo>
                  <a:lnTo>
                    <a:pt x="203" y="1"/>
                  </a:lnTo>
                  <a:lnTo>
                    <a:pt x="222" y="7"/>
                  </a:lnTo>
                  <a:lnTo>
                    <a:pt x="222" y="8"/>
                  </a:lnTo>
                  <a:lnTo>
                    <a:pt x="220" y="9"/>
                  </a:lnTo>
                  <a:lnTo>
                    <a:pt x="218" y="12"/>
                  </a:lnTo>
                  <a:lnTo>
                    <a:pt x="215" y="16"/>
                  </a:lnTo>
                  <a:lnTo>
                    <a:pt x="209" y="20"/>
                  </a:lnTo>
                  <a:lnTo>
                    <a:pt x="203" y="25"/>
                  </a:lnTo>
                  <a:lnTo>
                    <a:pt x="194" y="31"/>
                  </a:lnTo>
                  <a:lnTo>
                    <a:pt x="183" y="37"/>
                  </a:lnTo>
                  <a:lnTo>
                    <a:pt x="171" y="42"/>
                  </a:lnTo>
                  <a:lnTo>
                    <a:pt x="156" y="47"/>
                  </a:lnTo>
                  <a:lnTo>
                    <a:pt x="137" y="53"/>
                  </a:lnTo>
                  <a:lnTo>
                    <a:pt x="117" y="57"/>
                  </a:lnTo>
                  <a:lnTo>
                    <a:pt x="92" y="61"/>
                  </a:lnTo>
                  <a:lnTo>
                    <a:pt x="65" y="64"/>
                  </a:lnTo>
                  <a:lnTo>
                    <a:pt x="35" y="67"/>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7"/>
            <p:cNvSpPr>
              <a:spLocks/>
            </p:cNvSpPr>
            <p:nvPr/>
          </p:nvSpPr>
          <p:spPr bwMode="auto">
            <a:xfrm>
              <a:off x="1827" y="2507"/>
              <a:ext cx="154" cy="48"/>
            </a:xfrm>
            <a:custGeom>
              <a:avLst/>
              <a:gdLst>
                <a:gd name="T0" fmla="*/ 298 w 308"/>
                <a:gd name="T1" fmla="*/ 15 h 97"/>
                <a:gd name="T2" fmla="*/ 277 w 308"/>
                <a:gd name="T3" fmla="*/ 30 h 97"/>
                <a:gd name="T4" fmla="*/ 252 w 308"/>
                <a:gd name="T5" fmla="*/ 39 h 97"/>
                <a:gd name="T6" fmla="*/ 227 w 308"/>
                <a:gd name="T7" fmla="*/ 45 h 97"/>
                <a:gd name="T8" fmla="*/ 235 w 308"/>
                <a:gd name="T9" fmla="*/ 26 h 97"/>
                <a:gd name="T10" fmla="*/ 222 w 308"/>
                <a:gd name="T11" fmla="*/ 21 h 97"/>
                <a:gd name="T12" fmla="*/ 209 w 308"/>
                <a:gd name="T13" fmla="*/ 22 h 97"/>
                <a:gd name="T14" fmla="*/ 205 w 308"/>
                <a:gd name="T15" fmla="*/ 38 h 97"/>
                <a:gd name="T16" fmla="*/ 197 w 308"/>
                <a:gd name="T17" fmla="*/ 52 h 97"/>
                <a:gd name="T18" fmla="*/ 181 w 308"/>
                <a:gd name="T19" fmla="*/ 61 h 97"/>
                <a:gd name="T20" fmla="*/ 197 w 308"/>
                <a:gd name="T21" fmla="*/ 61 h 97"/>
                <a:gd name="T22" fmla="*/ 212 w 308"/>
                <a:gd name="T23" fmla="*/ 60 h 97"/>
                <a:gd name="T24" fmla="*/ 228 w 308"/>
                <a:gd name="T25" fmla="*/ 59 h 97"/>
                <a:gd name="T26" fmla="*/ 233 w 308"/>
                <a:gd name="T27" fmla="*/ 64 h 97"/>
                <a:gd name="T28" fmla="*/ 225 w 308"/>
                <a:gd name="T29" fmla="*/ 69 h 97"/>
                <a:gd name="T30" fmla="*/ 202 w 308"/>
                <a:gd name="T31" fmla="*/ 74 h 97"/>
                <a:gd name="T32" fmla="*/ 168 w 308"/>
                <a:gd name="T33" fmla="*/ 85 h 97"/>
                <a:gd name="T34" fmla="*/ 134 w 308"/>
                <a:gd name="T35" fmla="*/ 95 h 97"/>
                <a:gd name="T36" fmla="*/ 98 w 308"/>
                <a:gd name="T37" fmla="*/ 96 h 97"/>
                <a:gd name="T38" fmla="*/ 90 w 308"/>
                <a:gd name="T39" fmla="*/ 84 h 97"/>
                <a:gd name="T40" fmla="*/ 111 w 308"/>
                <a:gd name="T41" fmla="*/ 74 h 97"/>
                <a:gd name="T42" fmla="*/ 134 w 308"/>
                <a:gd name="T43" fmla="*/ 68 h 97"/>
                <a:gd name="T44" fmla="*/ 158 w 308"/>
                <a:gd name="T45" fmla="*/ 65 h 97"/>
                <a:gd name="T46" fmla="*/ 161 w 308"/>
                <a:gd name="T47" fmla="*/ 64 h 97"/>
                <a:gd name="T48" fmla="*/ 144 w 308"/>
                <a:gd name="T49" fmla="*/ 61 h 97"/>
                <a:gd name="T50" fmla="*/ 129 w 308"/>
                <a:gd name="T51" fmla="*/ 54 h 97"/>
                <a:gd name="T52" fmla="*/ 118 w 308"/>
                <a:gd name="T53" fmla="*/ 42 h 97"/>
                <a:gd name="T54" fmla="*/ 98 w 308"/>
                <a:gd name="T55" fmla="*/ 37 h 97"/>
                <a:gd name="T56" fmla="*/ 73 w 308"/>
                <a:gd name="T57" fmla="*/ 60 h 97"/>
                <a:gd name="T58" fmla="*/ 48 w 308"/>
                <a:gd name="T59" fmla="*/ 84 h 97"/>
                <a:gd name="T60" fmla="*/ 18 w 308"/>
                <a:gd name="T61" fmla="*/ 96 h 97"/>
                <a:gd name="T62" fmla="*/ 8 w 308"/>
                <a:gd name="T63" fmla="*/ 85 h 97"/>
                <a:gd name="T64" fmla="*/ 23 w 308"/>
                <a:gd name="T65" fmla="*/ 69 h 97"/>
                <a:gd name="T66" fmla="*/ 37 w 308"/>
                <a:gd name="T67" fmla="*/ 54 h 97"/>
                <a:gd name="T68" fmla="*/ 53 w 308"/>
                <a:gd name="T69" fmla="*/ 41 h 97"/>
                <a:gd name="T70" fmla="*/ 77 w 308"/>
                <a:gd name="T71" fmla="*/ 30 h 97"/>
                <a:gd name="T72" fmla="*/ 106 w 308"/>
                <a:gd name="T73" fmla="*/ 21 h 97"/>
                <a:gd name="T74" fmla="*/ 136 w 308"/>
                <a:gd name="T75" fmla="*/ 13 h 97"/>
                <a:gd name="T76" fmla="*/ 166 w 308"/>
                <a:gd name="T77" fmla="*/ 7 h 97"/>
                <a:gd name="T78" fmla="*/ 196 w 308"/>
                <a:gd name="T79" fmla="*/ 3 h 97"/>
                <a:gd name="T80" fmla="*/ 227 w 308"/>
                <a:gd name="T81" fmla="*/ 0 h 97"/>
                <a:gd name="T82" fmla="*/ 259 w 308"/>
                <a:gd name="T83" fmla="*/ 0 h 97"/>
                <a:gd name="T84" fmla="*/ 292 w 308"/>
                <a:gd name="T85"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7">
                  <a:moveTo>
                    <a:pt x="308" y="5"/>
                  </a:moveTo>
                  <a:lnTo>
                    <a:pt x="298" y="15"/>
                  </a:lnTo>
                  <a:lnTo>
                    <a:pt x="288" y="23"/>
                  </a:lnTo>
                  <a:lnTo>
                    <a:pt x="277" y="30"/>
                  </a:lnTo>
                  <a:lnTo>
                    <a:pt x="265" y="36"/>
                  </a:lnTo>
                  <a:lnTo>
                    <a:pt x="252" y="39"/>
                  </a:lnTo>
                  <a:lnTo>
                    <a:pt x="240" y="43"/>
                  </a:lnTo>
                  <a:lnTo>
                    <a:pt x="227" y="45"/>
                  </a:lnTo>
                  <a:lnTo>
                    <a:pt x="214" y="46"/>
                  </a:lnTo>
                  <a:lnTo>
                    <a:pt x="235" y="26"/>
                  </a:lnTo>
                  <a:lnTo>
                    <a:pt x="229" y="22"/>
                  </a:lnTo>
                  <a:lnTo>
                    <a:pt x="222" y="21"/>
                  </a:lnTo>
                  <a:lnTo>
                    <a:pt x="215" y="22"/>
                  </a:lnTo>
                  <a:lnTo>
                    <a:pt x="209" y="22"/>
                  </a:lnTo>
                  <a:lnTo>
                    <a:pt x="206" y="30"/>
                  </a:lnTo>
                  <a:lnTo>
                    <a:pt x="205" y="38"/>
                  </a:lnTo>
                  <a:lnTo>
                    <a:pt x="203" y="45"/>
                  </a:lnTo>
                  <a:lnTo>
                    <a:pt x="197" y="52"/>
                  </a:lnTo>
                  <a:lnTo>
                    <a:pt x="174" y="61"/>
                  </a:lnTo>
                  <a:lnTo>
                    <a:pt x="181" y="61"/>
                  </a:lnTo>
                  <a:lnTo>
                    <a:pt x="189" y="61"/>
                  </a:lnTo>
                  <a:lnTo>
                    <a:pt x="197" y="61"/>
                  </a:lnTo>
                  <a:lnTo>
                    <a:pt x="205" y="61"/>
                  </a:lnTo>
                  <a:lnTo>
                    <a:pt x="212" y="60"/>
                  </a:lnTo>
                  <a:lnTo>
                    <a:pt x="220" y="60"/>
                  </a:lnTo>
                  <a:lnTo>
                    <a:pt x="228" y="59"/>
                  </a:lnTo>
                  <a:lnTo>
                    <a:pt x="235" y="59"/>
                  </a:lnTo>
                  <a:lnTo>
                    <a:pt x="233" y="64"/>
                  </a:lnTo>
                  <a:lnTo>
                    <a:pt x="229" y="66"/>
                  </a:lnTo>
                  <a:lnTo>
                    <a:pt x="225" y="69"/>
                  </a:lnTo>
                  <a:lnTo>
                    <a:pt x="219" y="71"/>
                  </a:lnTo>
                  <a:lnTo>
                    <a:pt x="202" y="74"/>
                  </a:lnTo>
                  <a:lnTo>
                    <a:pt x="184" y="79"/>
                  </a:lnTo>
                  <a:lnTo>
                    <a:pt x="168" y="85"/>
                  </a:lnTo>
                  <a:lnTo>
                    <a:pt x="151" y="90"/>
                  </a:lnTo>
                  <a:lnTo>
                    <a:pt x="134" y="95"/>
                  </a:lnTo>
                  <a:lnTo>
                    <a:pt x="116" y="97"/>
                  </a:lnTo>
                  <a:lnTo>
                    <a:pt x="98" y="96"/>
                  </a:lnTo>
                  <a:lnTo>
                    <a:pt x="80" y="90"/>
                  </a:lnTo>
                  <a:lnTo>
                    <a:pt x="90" y="84"/>
                  </a:lnTo>
                  <a:lnTo>
                    <a:pt x="100" y="79"/>
                  </a:lnTo>
                  <a:lnTo>
                    <a:pt x="111" y="74"/>
                  </a:lnTo>
                  <a:lnTo>
                    <a:pt x="122" y="72"/>
                  </a:lnTo>
                  <a:lnTo>
                    <a:pt x="134" y="68"/>
                  </a:lnTo>
                  <a:lnTo>
                    <a:pt x="145" y="67"/>
                  </a:lnTo>
                  <a:lnTo>
                    <a:pt x="158" y="65"/>
                  </a:lnTo>
                  <a:lnTo>
                    <a:pt x="169" y="64"/>
                  </a:lnTo>
                  <a:lnTo>
                    <a:pt x="161" y="64"/>
                  </a:lnTo>
                  <a:lnTo>
                    <a:pt x="152" y="62"/>
                  </a:lnTo>
                  <a:lnTo>
                    <a:pt x="144" y="61"/>
                  </a:lnTo>
                  <a:lnTo>
                    <a:pt x="136" y="59"/>
                  </a:lnTo>
                  <a:lnTo>
                    <a:pt x="129" y="54"/>
                  </a:lnTo>
                  <a:lnTo>
                    <a:pt x="123" y="49"/>
                  </a:lnTo>
                  <a:lnTo>
                    <a:pt x="118" y="42"/>
                  </a:lnTo>
                  <a:lnTo>
                    <a:pt x="113" y="31"/>
                  </a:lnTo>
                  <a:lnTo>
                    <a:pt x="98" y="37"/>
                  </a:lnTo>
                  <a:lnTo>
                    <a:pt x="84" y="47"/>
                  </a:lnTo>
                  <a:lnTo>
                    <a:pt x="73" y="60"/>
                  </a:lnTo>
                  <a:lnTo>
                    <a:pt x="60" y="73"/>
                  </a:lnTo>
                  <a:lnTo>
                    <a:pt x="48" y="84"/>
                  </a:lnTo>
                  <a:lnTo>
                    <a:pt x="35" y="92"/>
                  </a:lnTo>
                  <a:lnTo>
                    <a:pt x="18" y="96"/>
                  </a:lnTo>
                  <a:lnTo>
                    <a:pt x="0" y="92"/>
                  </a:lnTo>
                  <a:lnTo>
                    <a:pt x="8" y="85"/>
                  </a:lnTo>
                  <a:lnTo>
                    <a:pt x="16" y="77"/>
                  </a:lnTo>
                  <a:lnTo>
                    <a:pt x="23" y="69"/>
                  </a:lnTo>
                  <a:lnTo>
                    <a:pt x="30" y="61"/>
                  </a:lnTo>
                  <a:lnTo>
                    <a:pt x="37" y="54"/>
                  </a:lnTo>
                  <a:lnTo>
                    <a:pt x="45" y="47"/>
                  </a:lnTo>
                  <a:lnTo>
                    <a:pt x="53" y="41"/>
                  </a:lnTo>
                  <a:lnTo>
                    <a:pt x="63" y="36"/>
                  </a:lnTo>
                  <a:lnTo>
                    <a:pt x="77" y="30"/>
                  </a:lnTo>
                  <a:lnTo>
                    <a:pt x="92" y="26"/>
                  </a:lnTo>
                  <a:lnTo>
                    <a:pt x="106" y="21"/>
                  </a:lnTo>
                  <a:lnTo>
                    <a:pt x="121" y="18"/>
                  </a:lnTo>
                  <a:lnTo>
                    <a:pt x="136" y="13"/>
                  </a:lnTo>
                  <a:lnTo>
                    <a:pt x="151" y="11"/>
                  </a:lnTo>
                  <a:lnTo>
                    <a:pt x="166" y="7"/>
                  </a:lnTo>
                  <a:lnTo>
                    <a:pt x="181" y="5"/>
                  </a:lnTo>
                  <a:lnTo>
                    <a:pt x="196" y="3"/>
                  </a:lnTo>
                  <a:lnTo>
                    <a:pt x="212" y="1"/>
                  </a:lnTo>
                  <a:lnTo>
                    <a:pt x="227" y="0"/>
                  </a:lnTo>
                  <a:lnTo>
                    <a:pt x="243" y="0"/>
                  </a:lnTo>
                  <a:lnTo>
                    <a:pt x="259" y="0"/>
                  </a:lnTo>
                  <a:lnTo>
                    <a:pt x="275" y="1"/>
                  </a:lnTo>
                  <a:lnTo>
                    <a:pt x="292" y="3"/>
                  </a:lnTo>
                  <a:lnTo>
                    <a:pt x="30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8"/>
            <p:cNvSpPr>
              <a:spLocks/>
            </p:cNvSpPr>
            <p:nvPr/>
          </p:nvSpPr>
          <p:spPr bwMode="auto">
            <a:xfrm>
              <a:off x="2108" y="2541"/>
              <a:ext cx="34" cy="121"/>
            </a:xfrm>
            <a:custGeom>
              <a:avLst/>
              <a:gdLst>
                <a:gd name="T0" fmla="*/ 66 w 67"/>
                <a:gd name="T1" fmla="*/ 77 h 243"/>
                <a:gd name="T2" fmla="*/ 62 w 67"/>
                <a:gd name="T3" fmla="*/ 88 h 243"/>
                <a:gd name="T4" fmla="*/ 58 w 67"/>
                <a:gd name="T5" fmla="*/ 97 h 243"/>
                <a:gd name="T6" fmla="*/ 52 w 67"/>
                <a:gd name="T7" fmla="*/ 106 h 243"/>
                <a:gd name="T8" fmla="*/ 50 w 67"/>
                <a:gd name="T9" fmla="*/ 117 h 243"/>
                <a:gd name="T10" fmla="*/ 52 w 67"/>
                <a:gd name="T11" fmla="*/ 147 h 243"/>
                <a:gd name="T12" fmla="*/ 55 w 67"/>
                <a:gd name="T13" fmla="*/ 176 h 243"/>
                <a:gd name="T14" fmla="*/ 55 w 67"/>
                <a:gd name="T15" fmla="*/ 206 h 243"/>
                <a:gd name="T16" fmla="*/ 47 w 67"/>
                <a:gd name="T17" fmla="*/ 235 h 243"/>
                <a:gd name="T18" fmla="*/ 42 w 67"/>
                <a:gd name="T19" fmla="*/ 219 h 243"/>
                <a:gd name="T20" fmla="*/ 39 w 67"/>
                <a:gd name="T21" fmla="*/ 202 h 243"/>
                <a:gd name="T22" fmla="*/ 36 w 67"/>
                <a:gd name="T23" fmla="*/ 185 h 243"/>
                <a:gd name="T24" fmla="*/ 31 w 67"/>
                <a:gd name="T25" fmla="*/ 167 h 243"/>
                <a:gd name="T26" fmla="*/ 24 w 67"/>
                <a:gd name="T27" fmla="*/ 186 h 243"/>
                <a:gd name="T28" fmla="*/ 17 w 67"/>
                <a:gd name="T29" fmla="*/ 204 h 243"/>
                <a:gd name="T30" fmla="*/ 13 w 67"/>
                <a:gd name="T31" fmla="*/ 224 h 243"/>
                <a:gd name="T32" fmla="*/ 9 w 67"/>
                <a:gd name="T33" fmla="*/ 243 h 243"/>
                <a:gd name="T34" fmla="*/ 1 w 67"/>
                <a:gd name="T35" fmla="*/ 212 h 243"/>
                <a:gd name="T36" fmla="*/ 0 w 67"/>
                <a:gd name="T37" fmla="*/ 181 h 243"/>
                <a:gd name="T38" fmla="*/ 5 w 67"/>
                <a:gd name="T39" fmla="*/ 150 h 243"/>
                <a:gd name="T40" fmla="*/ 13 w 67"/>
                <a:gd name="T41" fmla="*/ 120 h 243"/>
                <a:gd name="T42" fmla="*/ 23 w 67"/>
                <a:gd name="T43" fmla="*/ 90 h 243"/>
                <a:gd name="T44" fmla="*/ 34 w 67"/>
                <a:gd name="T45" fmla="*/ 61 h 243"/>
                <a:gd name="T46" fmla="*/ 41 w 67"/>
                <a:gd name="T47" fmla="*/ 30 h 243"/>
                <a:gd name="T48" fmla="*/ 44 w 67"/>
                <a:gd name="T49" fmla="*/ 0 h 243"/>
                <a:gd name="T50" fmla="*/ 58 w 67"/>
                <a:gd name="T51" fmla="*/ 16 h 243"/>
                <a:gd name="T52" fmla="*/ 65 w 67"/>
                <a:gd name="T53" fmla="*/ 36 h 243"/>
                <a:gd name="T54" fmla="*/ 67 w 67"/>
                <a:gd name="T55" fmla="*/ 57 h 243"/>
                <a:gd name="T56" fmla="*/ 66 w 67"/>
                <a:gd name="T57" fmla="*/ 7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243">
                  <a:moveTo>
                    <a:pt x="66" y="77"/>
                  </a:moveTo>
                  <a:lnTo>
                    <a:pt x="62" y="88"/>
                  </a:lnTo>
                  <a:lnTo>
                    <a:pt x="58" y="97"/>
                  </a:lnTo>
                  <a:lnTo>
                    <a:pt x="52" y="106"/>
                  </a:lnTo>
                  <a:lnTo>
                    <a:pt x="50" y="117"/>
                  </a:lnTo>
                  <a:lnTo>
                    <a:pt x="52" y="147"/>
                  </a:lnTo>
                  <a:lnTo>
                    <a:pt x="55" y="176"/>
                  </a:lnTo>
                  <a:lnTo>
                    <a:pt x="55" y="206"/>
                  </a:lnTo>
                  <a:lnTo>
                    <a:pt x="47" y="235"/>
                  </a:lnTo>
                  <a:lnTo>
                    <a:pt x="42" y="219"/>
                  </a:lnTo>
                  <a:lnTo>
                    <a:pt x="39" y="202"/>
                  </a:lnTo>
                  <a:lnTo>
                    <a:pt x="36" y="185"/>
                  </a:lnTo>
                  <a:lnTo>
                    <a:pt x="31" y="167"/>
                  </a:lnTo>
                  <a:lnTo>
                    <a:pt x="24" y="186"/>
                  </a:lnTo>
                  <a:lnTo>
                    <a:pt x="17" y="204"/>
                  </a:lnTo>
                  <a:lnTo>
                    <a:pt x="13" y="224"/>
                  </a:lnTo>
                  <a:lnTo>
                    <a:pt x="9" y="243"/>
                  </a:lnTo>
                  <a:lnTo>
                    <a:pt x="1" y="212"/>
                  </a:lnTo>
                  <a:lnTo>
                    <a:pt x="0" y="181"/>
                  </a:lnTo>
                  <a:lnTo>
                    <a:pt x="5" y="150"/>
                  </a:lnTo>
                  <a:lnTo>
                    <a:pt x="13" y="120"/>
                  </a:lnTo>
                  <a:lnTo>
                    <a:pt x="23" y="90"/>
                  </a:lnTo>
                  <a:lnTo>
                    <a:pt x="34" y="61"/>
                  </a:lnTo>
                  <a:lnTo>
                    <a:pt x="41" y="30"/>
                  </a:lnTo>
                  <a:lnTo>
                    <a:pt x="44" y="0"/>
                  </a:lnTo>
                  <a:lnTo>
                    <a:pt x="58" y="16"/>
                  </a:lnTo>
                  <a:lnTo>
                    <a:pt x="65" y="36"/>
                  </a:lnTo>
                  <a:lnTo>
                    <a:pt x="67" y="57"/>
                  </a:lnTo>
                  <a:lnTo>
                    <a:pt x="6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9"/>
            <p:cNvSpPr>
              <a:spLocks/>
            </p:cNvSpPr>
            <p:nvPr/>
          </p:nvSpPr>
          <p:spPr bwMode="auto">
            <a:xfrm>
              <a:off x="1660" y="2567"/>
              <a:ext cx="102" cy="41"/>
            </a:xfrm>
            <a:custGeom>
              <a:avLst/>
              <a:gdLst>
                <a:gd name="T0" fmla="*/ 0 w 204"/>
                <a:gd name="T1" fmla="*/ 80 h 82"/>
                <a:gd name="T2" fmla="*/ 19 w 204"/>
                <a:gd name="T3" fmla="*/ 38 h 82"/>
                <a:gd name="T4" fmla="*/ 24 w 204"/>
                <a:gd name="T5" fmla="*/ 36 h 82"/>
                <a:gd name="T6" fmla="*/ 38 w 204"/>
                <a:gd name="T7" fmla="*/ 29 h 82"/>
                <a:gd name="T8" fmla="*/ 57 w 204"/>
                <a:gd name="T9" fmla="*/ 21 h 82"/>
                <a:gd name="T10" fmla="*/ 80 w 204"/>
                <a:gd name="T11" fmla="*/ 12 h 82"/>
                <a:gd name="T12" fmla="*/ 107 w 204"/>
                <a:gd name="T13" fmla="*/ 4 h 82"/>
                <a:gd name="T14" fmla="*/ 134 w 204"/>
                <a:gd name="T15" fmla="*/ 0 h 82"/>
                <a:gd name="T16" fmla="*/ 160 w 204"/>
                <a:gd name="T17" fmla="*/ 0 h 82"/>
                <a:gd name="T18" fmla="*/ 183 w 204"/>
                <a:gd name="T19" fmla="*/ 8 h 82"/>
                <a:gd name="T20" fmla="*/ 204 w 204"/>
                <a:gd name="T21" fmla="*/ 28 h 82"/>
                <a:gd name="T22" fmla="*/ 201 w 204"/>
                <a:gd name="T23" fmla="*/ 29 h 82"/>
                <a:gd name="T24" fmla="*/ 197 w 204"/>
                <a:gd name="T25" fmla="*/ 31 h 82"/>
                <a:gd name="T26" fmla="*/ 189 w 204"/>
                <a:gd name="T27" fmla="*/ 34 h 82"/>
                <a:gd name="T28" fmla="*/ 179 w 204"/>
                <a:gd name="T29" fmla="*/ 38 h 82"/>
                <a:gd name="T30" fmla="*/ 167 w 204"/>
                <a:gd name="T31" fmla="*/ 43 h 82"/>
                <a:gd name="T32" fmla="*/ 153 w 204"/>
                <a:gd name="T33" fmla="*/ 49 h 82"/>
                <a:gd name="T34" fmla="*/ 137 w 204"/>
                <a:gd name="T35" fmla="*/ 54 h 82"/>
                <a:gd name="T36" fmla="*/ 121 w 204"/>
                <a:gd name="T37" fmla="*/ 60 h 82"/>
                <a:gd name="T38" fmla="*/ 103 w 204"/>
                <a:gd name="T39" fmla="*/ 66 h 82"/>
                <a:gd name="T40" fmla="*/ 86 w 204"/>
                <a:gd name="T41" fmla="*/ 70 h 82"/>
                <a:gd name="T42" fmla="*/ 70 w 204"/>
                <a:gd name="T43" fmla="*/ 75 h 82"/>
                <a:gd name="T44" fmla="*/ 53 w 204"/>
                <a:gd name="T45" fmla="*/ 79 h 82"/>
                <a:gd name="T46" fmla="*/ 38 w 204"/>
                <a:gd name="T47" fmla="*/ 81 h 82"/>
                <a:gd name="T48" fmla="*/ 23 w 204"/>
                <a:gd name="T49" fmla="*/ 82 h 82"/>
                <a:gd name="T50" fmla="*/ 10 w 204"/>
                <a:gd name="T51" fmla="*/ 82 h 82"/>
                <a:gd name="T52" fmla="*/ 0 w 204"/>
                <a:gd name="T53"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82">
                  <a:moveTo>
                    <a:pt x="0" y="80"/>
                  </a:moveTo>
                  <a:lnTo>
                    <a:pt x="19" y="38"/>
                  </a:lnTo>
                  <a:lnTo>
                    <a:pt x="24" y="36"/>
                  </a:lnTo>
                  <a:lnTo>
                    <a:pt x="38" y="29"/>
                  </a:lnTo>
                  <a:lnTo>
                    <a:pt x="57" y="21"/>
                  </a:lnTo>
                  <a:lnTo>
                    <a:pt x="80" y="12"/>
                  </a:lnTo>
                  <a:lnTo>
                    <a:pt x="107" y="4"/>
                  </a:lnTo>
                  <a:lnTo>
                    <a:pt x="134" y="0"/>
                  </a:lnTo>
                  <a:lnTo>
                    <a:pt x="160" y="0"/>
                  </a:lnTo>
                  <a:lnTo>
                    <a:pt x="183" y="8"/>
                  </a:lnTo>
                  <a:lnTo>
                    <a:pt x="204" y="28"/>
                  </a:lnTo>
                  <a:lnTo>
                    <a:pt x="201" y="29"/>
                  </a:lnTo>
                  <a:lnTo>
                    <a:pt x="197" y="31"/>
                  </a:lnTo>
                  <a:lnTo>
                    <a:pt x="189" y="34"/>
                  </a:lnTo>
                  <a:lnTo>
                    <a:pt x="179" y="38"/>
                  </a:lnTo>
                  <a:lnTo>
                    <a:pt x="167" y="43"/>
                  </a:lnTo>
                  <a:lnTo>
                    <a:pt x="153" y="49"/>
                  </a:lnTo>
                  <a:lnTo>
                    <a:pt x="137" y="54"/>
                  </a:lnTo>
                  <a:lnTo>
                    <a:pt x="121" y="60"/>
                  </a:lnTo>
                  <a:lnTo>
                    <a:pt x="103" y="66"/>
                  </a:lnTo>
                  <a:lnTo>
                    <a:pt x="86" y="70"/>
                  </a:lnTo>
                  <a:lnTo>
                    <a:pt x="70" y="75"/>
                  </a:lnTo>
                  <a:lnTo>
                    <a:pt x="53" y="79"/>
                  </a:lnTo>
                  <a:lnTo>
                    <a:pt x="38" y="81"/>
                  </a:lnTo>
                  <a:lnTo>
                    <a:pt x="23" y="82"/>
                  </a:lnTo>
                  <a:lnTo>
                    <a:pt x="10" y="8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20"/>
            <p:cNvSpPr>
              <a:spLocks/>
            </p:cNvSpPr>
            <p:nvPr/>
          </p:nvSpPr>
          <p:spPr bwMode="auto">
            <a:xfrm>
              <a:off x="1633" y="2542"/>
              <a:ext cx="156" cy="132"/>
            </a:xfrm>
            <a:custGeom>
              <a:avLst/>
              <a:gdLst>
                <a:gd name="T0" fmla="*/ 295 w 312"/>
                <a:gd name="T1" fmla="*/ 109 h 263"/>
                <a:gd name="T2" fmla="*/ 311 w 312"/>
                <a:gd name="T3" fmla="*/ 212 h 263"/>
                <a:gd name="T4" fmla="*/ 299 w 312"/>
                <a:gd name="T5" fmla="*/ 246 h 263"/>
                <a:gd name="T6" fmla="*/ 285 w 312"/>
                <a:gd name="T7" fmla="*/ 206 h 263"/>
                <a:gd name="T8" fmla="*/ 280 w 312"/>
                <a:gd name="T9" fmla="*/ 163 h 263"/>
                <a:gd name="T10" fmla="*/ 270 w 312"/>
                <a:gd name="T11" fmla="*/ 122 h 263"/>
                <a:gd name="T12" fmla="*/ 217 w 312"/>
                <a:gd name="T13" fmla="*/ 61 h 263"/>
                <a:gd name="T14" fmla="*/ 179 w 312"/>
                <a:gd name="T15" fmla="*/ 79 h 263"/>
                <a:gd name="T16" fmla="*/ 181 w 312"/>
                <a:gd name="T17" fmla="*/ 95 h 263"/>
                <a:gd name="T18" fmla="*/ 168 w 312"/>
                <a:gd name="T19" fmla="*/ 107 h 263"/>
                <a:gd name="T20" fmla="*/ 152 w 312"/>
                <a:gd name="T21" fmla="*/ 115 h 263"/>
                <a:gd name="T22" fmla="*/ 134 w 312"/>
                <a:gd name="T23" fmla="*/ 119 h 263"/>
                <a:gd name="T24" fmla="*/ 117 w 312"/>
                <a:gd name="T25" fmla="*/ 119 h 263"/>
                <a:gd name="T26" fmla="*/ 101 w 312"/>
                <a:gd name="T27" fmla="*/ 110 h 263"/>
                <a:gd name="T28" fmla="*/ 92 w 312"/>
                <a:gd name="T29" fmla="*/ 92 h 263"/>
                <a:gd name="T30" fmla="*/ 75 w 312"/>
                <a:gd name="T31" fmla="*/ 109 h 263"/>
                <a:gd name="T32" fmla="*/ 66 w 312"/>
                <a:gd name="T33" fmla="*/ 140 h 263"/>
                <a:gd name="T34" fmla="*/ 37 w 312"/>
                <a:gd name="T35" fmla="*/ 149 h 263"/>
                <a:gd name="T36" fmla="*/ 45 w 312"/>
                <a:gd name="T37" fmla="*/ 127 h 263"/>
                <a:gd name="T38" fmla="*/ 56 w 312"/>
                <a:gd name="T39" fmla="*/ 104 h 263"/>
                <a:gd name="T40" fmla="*/ 71 w 312"/>
                <a:gd name="T41" fmla="*/ 86 h 263"/>
                <a:gd name="T42" fmla="*/ 92 w 312"/>
                <a:gd name="T43" fmla="*/ 72 h 263"/>
                <a:gd name="T44" fmla="*/ 114 w 312"/>
                <a:gd name="T45" fmla="*/ 65 h 263"/>
                <a:gd name="T46" fmla="*/ 136 w 312"/>
                <a:gd name="T47" fmla="*/ 58 h 263"/>
                <a:gd name="T48" fmla="*/ 158 w 312"/>
                <a:gd name="T49" fmla="*/ 54 h 263"/>
                <a:gd name="T50" fmla="*/ 179 w 312"/>
                <a:gd name="T51" fmla="*/ 49 h 263"/>
                <a:gd name="T52" fmla="*/ 146 w 312"/>
                <a:gd name="T53" fmla="*/ 43 h 263"/>
                <a:gd name="T54" fmla="*/ 110 w 312"/>
                <a:gd name="T55" fmla="*/ 38 h 263"/>
                <a:gd name="T56" fmla="*/ 75 w 312"/>
                <a:gd name="T57" fmla="*/ 36 h 263"/>
                <a:gd name="T58" fmla="*/ 41 w 312"/>
                <a:gd name="T59" fmla="*/ 43 h 263"/>
                <a:gd name="T60" fmla="*/ 27 w 312"/>
                <a:gd name="T61" fmla="*/ 53 h 263"/>
                <a:gd name="T62" fmla="*/ 19 w 312"/>
                <a:gd name="T63" fmla="*/ 66 h 263"/>
                <a:gd name="T64" fmla="*/ 10 w 312"/>
                <a:gd name="T65" fmla="*/ 80 h 263"/>
                <a:gd name="T66" fmla="*/ 0 w 312"/>
                <a:gd name="T67" fmla="*/ 93 h 263"/>
                <a:gd name="T68" fmla="*/ 4 w 312"/>
                <a:gd name="T69" fmla="*/ 72 h 263"/>
                <a:gd name="T70" fmla="*/ 10 w 312"/>
                <a:gd name="T71" fmla="*/ 48 h 263"/>
                <a:gd name="T72" fmla="*/ 22 w 312"/>
                <a:gd name="T73" fmla="*/ 28 h 263"/>
                <a:gd name="T74" fmla="*/ 41 w 312"/>
                <a:gd name="T75" fmla="*/ 19 h 263"/>
                <a:gd name="T76" fmla="*/ 84 w 312"/>
                <a:gd name="T77" fmla="*/ 12 h 263"/>
                <a:gd name="T78" fmla="*/ 125 w 312"/>
                <a:gd name="T79" fmla="*/ 4 h 263"/>
                <a:gd name="T80" fmla="*/ 167 w 312"/>
                <a:gd name="T81" fmla="*/ 0 h 263"/>
                <a:gd name="T82" fmla="*/ 209 w 312"/>
                <a:gd name="T83" fmla="*/ 4 h 263"/>
                <a:gd name="T84" fmla="*/ 232 w 312"/>
                <a:gd name="T85" fmla="*/ 12 h 263"/>
                <a:gd name="T86" fmla="*/ 253 w 312"/>
                <a:gd name="T87" fmla="*/ 25 h 263"/>
                <a:gd name="T88" fmla="*/ 273 w 312"/>
                <a:gd name="T89" fmla="*/ 40 h 263"/>
                <a:gd name="T90" fmla="*/ 291 w 312"/>
                <a:gd name="T91" fmla="*/ 5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 h="263">
                  <a:moveTo>
                    <a:pt x="291" y="58"/>
                  </a:moveTo>
                  <a:lnTo>
                    <a:pt x="295" y="109"/>
                  </a:lnTo>
                  <a:lnTo>
                    <a:pt x="303" y="161"/>
                  </a:lnTo>
                  <a:lnTo>
                    <a:pt x="311" y="212"/>
                  </a:lnTo>
                  <a:lnTo>
                    <a:pt x="312" y="263"/>
                  </a:lnTo>
                  <a:lnTo>
                    <a:pt x="299" y="246"/>
                  </a:lnTo>
                  <a:lnTo>
                    <a:pt x="291" y="226"/>
                  </a:lnTo>
                  <a:lnTo>
                    <a:pt x="285" y="206"/>
                  </a:lnTo>
                  <a:lnTo>
                    <a:pt x="282" y="185"/>
                  </a:lnTo>
                  <a:lnTo>
                    <a:pt x="280" y="163"/>
                  </a:lnTo>
                  <a:lnTo>
                    <a:pt x="276" y="142"/>
                  </a:lnTo>
                  <a:lnTo>
                    <a:pt x="270" y="122"/>
                  </a:lnTo>
                  <a:lnTo>
                    <a:pt x="262" y="102"/>
                  </a:lnTo>
                  <a:lnTo>
                    <a:pt x="217" y="61"/>
                  </a:lnTo>
                  <a:lnTo>
                    <a:pt x="178" y="72"/>
                  </a:lnTo>
                  <a:lnTo>
                    <a:pt x="179" y="79"/>
                  </a:lnTo>
                  <a:lnTo>
                    <a:pt x="181" y="87"/>
                  </a:lnTo>
                  <a:lnTo>
                    <a:pt x="181" y="95"/>
                  </a:lnTo>
                  <a:lnTo>
                    <a:pt x="176" y="102"/>
                  </a:lnTo>
                  <a:lnTo>
                    <a:pt x="168" y="107"/>
                  </a:lnTo>
                  <a:lnTo>
                    <a:pt x="160" y="111"/>
                  </a:lnTo>
                  <a:lnTo>
                    <a:pt x="152" y="115"/>
                  </a:lnTo>
                  <a:lnTo>
                    <a:pt x="144" y="117"/>
                  </a:lnTo>
                  <a:lnTo>
                    <a:pt x="134" y="119"/>
                  </a:lnTo>
                  <a:lnTo>
                    <a:pt x="125" y="119"/>
                  </a:lnTo>
                  <a:lnTo>
                    <a:pt x="117" y="119"/>
                  </a:lnTo>
                  <a:lnTo>
                    <a:pt x="108" y="117"/>
                  </a:lnTo>
                  <a:lnTo>
                    <a:pt x="101" y="110"/>
                  </a:lnTo>
                  <a:lnTo>
                    <a:pt x="96" y="99"/>
                  </a:lnTo>
                  <a:lnTo>
                    <a:pt x="92" y="92"/>
                  </a:lnTo>
                  <a:lnTo>
                    <a:pt x="83" y="95"/>
                  </a:lnTo>
                  <a:lnTo>
                    <a:pt x="75" y="109"/>
                  </a:lnTo>
                  <a:lnTo>
                    <a:pt x="71" y="125"/>
                  </a:lnTo>
                  <a:lnTo>
                    <a:pt x="66" y="140"/>
                  </a:lnTo>
                  <a:lnTo>
                    <a:pt x="53" y="148"/>
                  </a:lnTo>
                  <a:lnTo>
                    <a:pt x="37" y="149"/>
                  </a:lnTo>
                  <a:lnTo>
                    <a:pt x="40" y="138"/>
                  </a:lnTo>
                  <a:lnTo>
                    <a:pt x="45" y="127"/>
                  </a:lnTo>
                  <a:lnTo>
                    <a:pt x="49" y="116"/>
                  </a:lnTo>
                  <a:lnTo>
                    <a:pt x="56" y="104"/>
                  </a:lnTo>
                  <a:lnTo>
                    <a:pt x="62" y="94"/>
                  </a:lnTo>
                  <a:lnTo>
                    <a:pt x="71" y="86"/>
                  </a:lnTo>
                  <a:lnTo>
                    <a:pt x="80" y="78"/>
                  </a:lnTo>
                  <a:lnTo>
                    <a:pt x="92" y="72"/>
                  </a:lnTo>
                  <a:lnTo>
                    <a:pt x="102" y="69"/>
                  </a:lnTo>
                  <a:lnTo>
                    <a:pt x="114" y="65"/>
                  </a:lnTo>
                  <a:lnTo>
                    <a:pt x="124" y="62"/>
                  </a:lnTo>
                  <a:lnTo>
                    <a:pt x="136" y="58"/>
                  </a:lnTo>
                  <a:lnTo>
                    <a:pt x="147" y="56"/>
                  </a:lnTo>
                  <a:lnTo>
                    <a:pt x="158" y="54"/>
                  </a:lnTo>
                  <a:lnTo>
                    <a:pt x="169" y="51"/>
                  </a:lnTo>
                  <a:lnTo>
                    <a:pt x="179" y="49"/>
                  </a:lnTo>
                  <a:lnTo>
                    <a:pt x="162" y="47"/>
                  </a:lnTo>
                  <a:lnTo>
                    <a:pt x="146" y="43"/>
                  </a:lnTo>
                  <a:lnTo>
                    <a:pt x="128" y="41"/>
                  </a:lnTo>
                  <a:lnTo>
                    <a:pt x="110" y="38"/>
                  </a:lnTo>
                  <a:lnTo>
                    <a:pt x="93" y="36"/>
                  </a:lnTo>
                  <a:lnTo>
                    <a:pt x="75" y="36"/>
                  </a:lnTo>
                  <a:lnTo>
                    <a:pt x="58" y="39"/>
                  </a:lnTo>
                  <a:lnTo>
                    <a:pt x="41" y="43"/>
                  </a:lnTo>
                  <a:lnTo>
                    <a:pt x="34" y="48"/>
                  </a:lnTo>
                  <a:lnTo>
                    <a:pt x="27" y="53"/>
                  </a:lnTo>
                  <a:lnTo>
                    <a:pt x="23" y="59"/>
                  </a:lnTo>
                  <a:lnTo>
                    <a:pt x="19" y="66"/>
                  </a:lnTo>
                  <a:lnTo>
                    <a:pt x="15" y="73"/>
                  </a:lnTo>
                  <a:lnTo>
                    <a:pt x="10" y="80"/>
                  </a:lnTo>
                  <a:lnTo>
                    <a:pt x="5" y="87"/>
                  </a:lnTo>
                  <a:lnTo>
                    <a:pt x="0" y="93"/>
                  </a:lnTo>
                  <a:lnTo>
                    <a:pt x="2" y="82"/>
                  </a:lnTo>
                  <a:lnTo>
                    <a:pt x="4" y="72"/>
                  </a:lnTo>
                  <a:lnTo>
                    <a:pt x="7" y="59"/>
                  </a:lnTo>
                  <a:lnTo>
                    <a:pt x="10" y="48"/>
                  </a:lnTo>
                  <a:lnTo>
                    <a:pt x="15" y="38"/>
                  </a:lnTo>
                  <a:lnTo>
                    <a:pt x="22" y="28"/>
                  </a:lnTo>
                  <a:lnTo>
                    <a:pt x="30" y="23"/>
                  </a:lnTo>
                  <a:lnTo>
                    <a:pt x="41" y="19"/>
                  </a:lnTo>
                  <a:lnTo>
                    <a:pt x="62" y="16"/>
                  </a:lnTo>
                  <a:lnTo>
                    <a:pt x="84" y="12"/>
                  </a:lnTo>
                  <a:lnTo>
                    <a:pt x="105" y="8"/>
                  </a:lnTo>
                  <a:lnTo>
                    <a:pt x="125" y="4"/>
                  </a:lnTo>
                  <a:lnTo>
                    <a:pt x="146" y="1"/>
                  </a:lnTo>
                  <a:lnTo>
                    <a:pt x="167" y="0"/>
                  </a:lnTo>
                  <a:lnTo>
                    <a:pt x="189" y="1"/>
                  </a:lnTo>
                  <a:lnTo>
                    <a:pt x="209" y="4"/>
                  </a:lnTo>
                  <a:lnTo>
                    <a:pt x="221" y="8"/>
                  </a:lnTo>
                  <a:lnTo>
                    <a:pt x="232" y="12"/>
                  </a:lnTo>
                  <a:lnTo>
                    <a:pt x="243" y="18"/>
                  </a:lnTo>
                  <a:lnTo>
                    <a:pt x="253" y="25"/>
                  </a:lnTo>
                  <a:lnTo>
                    <a:pt x="264" y="32"/>
                  </a:lnTo>
                  <a:lnTo>
                    <a:pt x="273" y="40"/>
                  </a:lnTo>
                  <a:lnTo>
                    <a:pt x="282" y="49"/>
                  </a:lnTo>
                  <a:lnTo>
                    <a:pt x="29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21"/>
            <p:cNvSpPr>
              <a:spLocks/>
            </p:cNvSpPr>
            <p:nvPr/>
          </p:nvSpPr>
          <p:spPr bwMode="auto">
            <a:xfrm>
              <a:off x="2014" y="2552"/>
              <a:ext cx="35" cy="155"/>
            </a:xfrm>
            <a:custGeom>
              <a:avLst/>
              <a:gdLst>
                <a:gd name="T0" fmla="*/ 59 w 71"/>
                <a:gd name="T1" fmla="*/ 157 h 311"/>
                <a:gd name="T2" fmla="*/ 49 w 71"/>
                <a:gd name="T3" fmla="*/ 174 h 311"/>
                <a:gd name="T4" fmla="*/ 40 w 71"/>
                <a:gd name="T5" fmla="*/ 193 h 311"/>
                <a:gd name="T6" fmla="*/ 31 w 71"/>
                <a:gd name="T7" fmla="*/ 211 h 311"/>
                <a:gd name="T8" fmla="*/ 25 w 71"/>
                <a:gd name="T9" fmla="*/ 231 h 311"/>
                <a:gd name="T10" fmla="*/ 19 w 71"/>
                <a:gd name="T11" fmla="*/ 250 h 311"/>
                <a:gd name="T12" fmla="*/ 15 w 71"/>
                <a:gd name="T13" fmla="*/ 270 h 311"/>
                <a:gd name="T14" fmla="*/ 12 w 71"/>
                <a:gd name="T15" fmla="*/ 290 h 311"/>
                <a:gd name="T16" fmla="*/ 11 w 71"/>
                <a:gd name="T17" fmla="*/ 311 h 311"/>
                <a:gd name="T18" fmla="*/ 4 w 71"/>
                <a:gd name="T19" fmla="*/ 282 h 311"/>
                <a:gd name="T20" fmla="*/ 0 w 71"/>
                <a:gd name="T21" fmla="*/ 254 h 311"/>
                <a:gd name="T22" fmla="*/ 0 w 71"/>
                <a:gd name="T23" fmla="*/ 225 h 311"/>
                <a:gd name="T24" fmla="*/ 5 w 71"/>
                <a:gd name="T25" fmla="*/ 195 h 311"/>
                <a:gd name="T26" fmla="*/ 11 w 71"/>
                <a:gd name="T27" fmla="*/ 166 h 311"/>
                <a:gd name="T28" fmla="*/ 18 w 71"/>
                <a:gd name="T29" fmla="*/ 138 h 311"/>
                <a:gd name="T30" fmla="*/ 26 w 71"/>
                <a:gd name="T31" fmla="*/ 111 h 311"/>
                <a:gd name="T32" fmla="*/ 34 w 71"/>
                <a:gd name="T33" fmla="*/ 83 h 311"/>
                <a:gd name="T34" fmla="*/ 36 w 71"/>
                <a:gd name="T35" fmla="*/ 62 h 311"/>
                <a:gd name="T36" fmla="*/ 33 w 71"/>
                <a:gd name="T37" fmla="*/ 42 h 311"/>
                <a:gd name="T38" fmla="*/ 27 w 71"/>
                <a:gd name="T39" fmla="*/ 21 h 311"/>
                <a:gd name="T40" fmla="*/ 23 w 71"/>
                <a:gd name="T41" fmla="*/ 0 h 311"/>
                <a:gd name="T42" fmla="*/ 28 w 71"/>
                <a:gd name="T43" fmla="*/ 20 h 311"/>
                <a:gd name="T44" fmla="*/ 37 w 71"/>
                <a:gd name="T45" fmla="*/ 39 h 311"/>
                <a:gd name="T46" fmla="*/ 48 w 71"/>
                <a:gd name="T47" fmla="*/ 58 h 311"/>
                <a:gd name="T48" fmla="*/ 59 w 71"/>
                <a:gd name="T49" fmla="*/ 76 h 311"/>
                <a:gd name="T50" fmla="*/ 67 w 71"/>
                <a:gd name="T51" fmla="*/ 96 h 311"/>
                <a:gd name="T52" fmla="*/ 71 w 71"/>
                <a:gd name="T53" fmla="*/ 115 h 311"/>
                <a:gd name="T54" fmla="*/ 69 w 71"/>
                <a:gd name="T55" fmla="*/ 135 h 311"/>
                <a:gd name="T56" fmla="*/ 59 w 71"/>
                <a:gd name="T57" fmla="*/ 15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311">
                  <a:moveTo>
                    <a:pt x="59" y="157"/>
                  </a:moveTo>
                  <a:lnTo>
                    <a:pt x="49" y="174"/>
                  </a:lnTo>
                  <a:lnTo>
                    <a:pt x="40" y="193"/>
                  </a:lnTo>
                  <a:lnTo>
                    <a:pt x="31" y="211"/>
                  </a:lnTo>
                  <a:lnTo>
                    <a:pt x="25" y="231"/>
                  </a:lnTo>
                  <a:lnTo>
                    <a:pt x="19" y="250"/>
                  </a:lnTo>
                  <a:lnTo>
                    <a:pt x="15" y="270"/>
                  </a:lnTo>
                  <a:lnTo>
                    <a:pt x="12" y="290"/>
                  </a:lnTo>
                  <a:lnTo>
                    <a:pt x="11" y="311"/>
                  </a:lnTo>
                  <a:lnTo>
                    <a:pt x="4" y="282"/>
                  </a:lnTo>
                  <a:lnTo>
                    <a:pt x="0" y="254"/>
                  </a:lnTo>
                  <a:lnTo>
                    <a:pt x="0" y="225"/>
                  </a:lnTo>
                  <a:lnTo>
                    <a:pt x="5" y="195"/>
                  </a:lnTo>
                  <a:lnTo>
                    <a:pt x="11" y="166"/>
                  </a:lnTo>
                  <a:lnTo>
                    <a:pt x="18" y="138"/>
                  </a:lnTo>
                  <a:lnTo>
                    <a:pt x="26" y="111"/>
                  </a:lnTo>
                  <a:lnTo>
                    <a:pt x="34" y="83"/>
                  </a:lnTo>
                  <a:lnTo>
                    <a:pt x="36" y="62"/>
                  </a:lnTo>
                  <a:lnTo>
                    <a:pt x="33" y="42"/>
                  </a:lnTo>
                  <a:lnTo>
                    <a:pt x="27" y="21"/>
                  </a:lnTo>
                  <a:lnTo>
                    <a:pt x="23" y="0"/>
                  </a:lnTo>
                  <a:lnTo>
                    <a:pt x="28" y="20"/>
                  </a:lnTo>
                  <a:lnTo>
                    <a:pt x="37" y="39"/>
                  </a:lnTo>
                  <a:lnTo>
                    <a:pt x="48" y="58"/>
                  </a:lnTo>
                  <a:lnTo>
                    <a:pt x="59" y="76"/>
                  </a:lnTo>
                  <a:lnTo>
                    <a:pt x="67" y="96"/>
                  </a:lnTo>
                  <a:lnTo>
                    <a:pt x="71" y="115"/>
                  </a:lnTo>
                  <a:lnTo>
                    <a:pt x="69" y="135"/>
                  </a:lnTo>
                  <a:lnTo>
                    <a:pt x="59"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22"/>
            <p:cNvSpPr>
              <a:spLocks/>
            </p:cNvSpPr>
            <p:nvPr/>
          </p:nvSpPr>
          <p:spPr bwMode="auto">
            <a:xfrm>
              <a:off x="1685" y="2594"/>
              <a:ext cx="56" cy="23"/>
            </a:xfrm>
            <a:custGeom>
              <a:avLst/>
              <a:gdLst>
                <a:gd name="T0" fmla="*/ 0 w 112"/>
                <a:gd name="T1" fmla="*/ 45 h 45"/>
                <a:gd name="T2" fmla="*/ 12 w 112"/>
                <a:gd name="T3" fmla="*/ 35 h 45"/>
                <a:gd name="T4" fmla="*/ 25 w 112"/>
                <a:gd name="T5" fmla="*/ 27 h 45"/>
                <a:gd name="T6" fmla="*/ 38 w 112"/>
                <a:gd name="T7" fmla="*/ 20 h 45"/>
                <a:gd name="T8" fmla="*/ 53 w 112"/>
                <a:gd name="T9" fmla="*/ 15 h 45"/>
                <a:gd name="T10" fmla="*/ 68 w 112"/>
                <a:gd name="T11" fmla="*/ 12 h 45"/>
                <a:gd name="T12" fmla="*/ 83 w 112"/>
                <a:gd name="T13" fmla="*/ 8 h 45"/>
                <a:gd name="T14" fmla="*/ 97 w 112"/>
                <a:gd name="T15" fmla="*/ 5 h 45"/>
                <a:gd name="T16" fmla="*/ 112 w 112"/>
                <a:gd name="T17" fmla="*/ 0 h 45"/>
                <a:gd name="T18" fmla="*/ 103 w 112"/>
                <a:gd name="T19" fmla="*/ 13 h 45"/>
                <a:gd name="T20" fmla="*/ 93 w 112"/>
                <a:gd name="T21" fmla="*/ 23 h 45"/>
                <a:gd name="T22" fmla="*/ 80 w 112"/>
                <a:gd name="T23" fmla="*/ 31 h 45"/>
                <a:gd name="T24" fmla="*/ 65 w 112"/>
                <a:gd name="T25" fmla="*/ 37 h 45"/>
                <a:gd name="T26" fmla="*/ 49 w 112"/>
                <a:gd name="T27" fmla="*/ 42 h 45"/>
                <a:gd name="T28" fmla="*/ 33 w 112"/>
                <a:gd name="T29" fmla="*/ 44 h 45"/>
                <a:gd name="T30" fmla="*/ 16 w 112"/>
                <a:gd name="T31" fmla="*/ 45 h 45"/>
                <a:gd name="T32" fmla="*/ 0 w 112"/>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45">
                  <a:moveTo>
                    <a:pt x="0" y="45"/>
                  </a:moveTo>
                  <a:lnTo>
                    <a:pt x="12" y="35"/>
                  </a:lnTo>
                  <a:lnTo>
                    <a:pt x="25" y="27"/>
                  </a:lnTo>
                  <a:lnTo>
                    <a:pt x="38" y="20"/>
                  </a:lnTo>
                  <a:lnTo>
                    <a:pt x="53" y="15"/>
                  </a:lnTo>
                  <a:lnTo>
                    <a:pt x="68" y="12"/>
                  </a:lnTo>
                  <a:lnTo>
                    <a:pt x="83" y="8"/>
                  </a:lnTo>
                  <a:lnTo>
                    <a:pt x="97" y="5"/>
                  </a:lnTo>
                  <a:lnTo>
                    <a:pt x="112" y="0"/>
                  </a:lnTo>
                  <a:lnTo>
                    <a:pt x="103" y="13"/>
                  </a:lnTo>
                  <a:lnTo>
                    <a:pt x="93" y="23"/>
                  </a:lnTo>
                  <a:lnTo>
                    <a:pt x="80" y="31"/>
                  </a:lnTo>
                  <a:lnTo>
                    <a:pt x="65" y="37"/>
                  </a:lnTo>
                  <a:lnTo>
                    <a:pt x="49" y="42"/>
                  </a:lnTo>
                  <a:lnTo>
                    <a:pt x="33" y="44"/>
                  </a:lnTo>
                  <a:lnTo>
                    <a:pt x="16" y="45"/>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23"/>
            <p:cNvSpPr>
              <a:spLocks/>
            </p:cNvSpPr>
            <p:nvPr/>
          </p:nvSpPr>
          <p:spPr bwMode="auto">
            <a:xfrm>
              <a:off x="1853" y="2643"/>
              <a:ext cx="47" cy="45"/>
            </a:xfrm>
            <a:custGeom>
              <a:avLst/>
              <a:gdLst>
                <a:gd name="T0" fmla="*/ 85 w 92"/>
                <a:gd name="T1" fmla="*/ 24 h 90"/>
                <a:gd name="T2" fmla="*/ 90 w 92"/>
                <a:gd name="T3" fmla="*/ 29 h 90"/>
                <a:gd name="T4" fmla="*/ 92 w 92"/>
                <a:gd name="T5" fmla="*/ 36 h 90"/>
                <a:gd name="T6" fmla="*/ 91 w 92"/>
                <a:gd name="T7" fmla="*/ 44 h 90"/>
                <a:gd name="T8" fmla="*/ 89 w 92"/>
                <a:gd name="T9" fmla="*/ 51 h 90"/>
                <a:gd name="T10" fmla="*/ 84 w 92"/>
                <a:gd name="T11" fmla="*/ 57 h 90"/>
                <a:gd name="T12" fmla="*/ 79 w 92"/>
                <a:gd name="T13" fmla="*/ 64 h 90"/>
                <a:gd name="T14" fmla="*/ 74 w 92"/>
                <a:gd name="T15" fmla="*/ 68 h 90"/>
                <a:gd name="T16" fmla="*/ 68 w 92"/>
                <a:gd name="T17" fmla="*/ 74 h 90"/>
                <a:gd name="T18" fmla="*/ 62 w 92"/>
                <a:gd name="T19" fmla="*/ 78 h 90"/>
                <a:gd name="T20" fmla="*/ 56 w 92"/>
                <a:gd name="T21" fmla="*/ 82 h 90"/>
                <a:gd name="T22" fmla="*/ 49 w 92"/>
                <a:gd name="T23" fmla="*/ 87 h 90"/>
                <a:gd name="T24" fmla="*/ 44 w 92"/>
                <a:gd name="T25" fmla="*/ 90 h 90"/>
                <a:gd name="T26" fmla="*/ 41 w 92"/>
                <a:gd name="T27" fmla="*/ 75 h 90"/>
                <a:gd name="T28" fmla="*/ 45 w 92"/>
                <a:gd name="T29" fmla="*/ 59 h 90"/>
                <a:gd name="T30" fmla="*/ 48 w 92"/>
                <a:gd name="T31" fmla="*/ 43 h 90"/>
                <a:gd name="T32" fmla="*/ 44 w 92"/>
                <a:gd name="T33" fmla="*/ 28 h 90"/>
                <a:gd name="T34" fmla="*/ 39 w 92"/>
                <a:gd name="T35" fmla="*/ 23 h 90"/>
                <a:gd name="T36" fmla="*/ 33 w 92"/>
                <a:gd name="T37" fmla="*/ 20 h 90"/>
                <a:gd name="T38" fmla="*/ 26 w 92"/>
                <a:gd name="T39" fmla="*/ 17 h 90"/>
                <a:gd name="T40" fmla="*/ 21 w 92"/>
                <a:gd name="T41" fmla="*/ 15 h 90"/>
                <a:gd name="T42" fmla="*/ 14 w 92"/>
                <a:gd name="T43" fmla="*/ 13 h 90"/>
                <a:gd name="T44" fmla="*/ 8 w 92"/>
                <a:gd name="T45" fmla="*/ 9 h 90"/>
                <a:gd name="T46" fmla="*/ 3 w 92"/>
                <a:gd name="T47" fmla="*/ 6 h 90"/>
                <a:gd name="T48" fmla="*/ 0 w 92"/>
                <a:gd name="T49" fmla="*/ 0 h 90"/>
                <a:gd name="T50" fmla="*/ 10 w 92"/>
                <a:gd name="T51" fmla="*/ 2 h 90"/>
                <a:gd name="T52" fmla="*/ 22 w 92"/>
                <a:gd name="T53" fmla="*/ 5 h 90"/>
                <a:gd name="T54" fmla="*/ 33 w 92"/>
                <a:gd name="T55" fmla="*/ 6 h 90"/>
                <a:gd name="T56" fmla="*/ 44 w 92"/>
                <a:gd name="T57" fmla="*/ 8 h 90"/>
                <a:gd name="T58" fmla="*/ 55 w 92"/>
                <a:gd name="T59" fmla="*/ 12 h 90"/>
                <a:gd name="T60" fmla="*/ 66 w 92"/>
                <a:gd name="T61" fmla="*/ 15 h 90"/>
                <a:gd name="T62" fmla="*/ 76 w 92"/>
                <a:gd name="T63" fmla="*/ 20 h 90"/>
                <a:gd name="T64" fmla="*/ 85 w 92"/>
                <a:gd name="T65"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0">
                  <a:moveTo>
                    <a:pt x="85" y="24"/>
                  </a:moveTo>
                  <a:lnTo>
                    <a:pt x="90" y="29"/>
                  </a:lnTo>
                  <a:lnTo>
                    <a:pt x="92" y="36"/>
                  </a:lnTo>
                  <a:lnTo>
                    <a:pt x="91" y="44"/>
                  </a:lnTo>
                  <a:lnTo>
                    <a:pt x="89" y="51"/>
                  </a:lnTo>
                  <a:lnTo>
                    <a:pt x="84" y="57"/>
                  </a:lnTo>
                  <a:lnTo>
                    <a:pt x="79" y="64"/>
                  </a:lnTo>
                  <a:lnTo>
                    <a:pt x="74" y="68"/>
                  </a:lnTo>
                  <a:lnTo>
                    <a:pt x="68" y="74"/>
                  </a:lnTo>
                  <a:lnTo>
                    <a:pt x="62" y="78"/>
                  </a:lnTo>
                  <a:lnTo>
                    <a:pt x="56" y="82"/>
                  </a:lnTo>
                  <a:lnTo>
                    <a:pt x="49" y="87"/>
                  </a:lnTo>
                  <a:lnTo>
                    <a:pt x="44" y="90"/>
                  </a:lnTo>
                  <a:lnTo>
                    <a:pt x="41" y="75"/>
                  </a:lnTo>
                  <a:lnTo>
                    <a:pt x="45" y="59"/>
                  </a:lnTo>
                  <a:lnTo>
                    <a:pt x="48" y="43"/>
                  </a:lnTo>
                  <a:lnTo>
                    <a:pt x="44" y="28"/>
                  </a:lnTo>
                  <a:lnTo>
                    <a:pt x="39" y="23"/>
                  </a:lnTo>
                  <a:lnTo>
                    <a:pt x="33" y="20"/>
                  </a:lnTo>
                  <a:lnTo>
                    <a:pt x="26" y="17"/>
                  </a:lnTo>
                  <a:lnTo>
                    <a:pt x="21" y="15"/>
                  </a:lnTo>
                  <a:lnTo>
                    <a:pt x="14" y="13"/>
                  </a:lnTo>
                  <a:lnTo>
                    <a:pt x="8" y="9"/>
                  </a:lnTo>
                  <a:lnTo>
                    <a:pt x="3" y="6"/>
                  </a:lnTo>
                  <a:lnTo>
                    <a:pt x="0" y="0"/>
                  </a:lnTo>
                  <a:lnTo>
                    <a:pt x="10" y="2"/>
                  </a:lnTo>
                  <a:lnTo>
                    <a:pt x="22" y="5"/>
                  </a:lnTo>
                  <a:lnTo>
                    <a:pt x="33" y="6"/>
                  </a:lnTo>
                  <a:lnTo>
                    <a:pt x="44" y="8"/>
                  </a:lnTo>
                  <a:lnTo>
                    <a:pt x="55" y="12"/>
                  </a:lnTo>
                  <a:lnTo>
                    <a:pt x="66" y="15"/>
                  </a:lnTo>
                  <a:lnTo>
                    <a:pt x="76" y="20"/>
                  </a:lnTo>
                  <a:lnTo>
                    <a:pt x="8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24"/>
            <p:cNvSpPr>
              <a:spLocks/>
            </p:cNvSpPr>
            <p:nvPr/>
          </p:nvSpPr>
          <p:spPr bwMode="auto">
            <a:xfrm>
              <a:off x="1834" y="2669"/>
              <a:ext cx="26" cy="20"/>
            </a:xfrm>
            <a:custGeom>
              <a:avLst/>
              <a:gdLst>
                <a:gd name="T0" fmla="*/ 49 w 51"/>
                <a:gd name="T1" fmla="*/ 6 h 39"/>
                <a:gd name="T2" fmla="*/ 51 w 51"/>
                <a:gd name="T3" fmla="*/ 12 h 39"/>
                <a:gd name="T4" fmla="*/ 48 w 51"/>
                <a:gd name="T5" fmla="*/ 17 h 39"/>
                <a:gd name="T6" fmla="*/ 45 w 51"/>
                <a:gd name="T7" fmla="*/ 22 h 39"/>
                <a:gd name="T8" fmla="*/ 39 w 51"/>
                <a:gd name="T9" fmla="*/ 24 h 39"/>
                <a:gd name="T10" fmla="*/ 33 w 51"/>
                <a:gd name="T11" fmla="*/ 25 h 39"/>
                <a:gd name="T12" fmla="*/ 27 w 51"/>
                <a:gd name="T13" fmla="*/ 28 h 39"/>
                <a:gd name="T14" fmla="*/ 23 w 51"/>
                <a:gd name="T15" fmla="*/ 30 h 39"/>
                <a:gd name="T16" fmla="*/ 17 w 51"/>
                <a:gd name="T17" fmla="*/ 32 h 39"/>
                <a:gd name="T18" fmla="*/ 12 w 51"/>
                <a:gd name="T19" fmla="*/ 35 h 39"/>
                <a:gd name="T20" fmla="*/ 8 w 51"/>
                <a:gd name="T21" fmla="*/ 37 h 39"/>
                <a:gd name="T22" fmla="*/ 3 w 51"/>
                <a:gd name="T23" fmla="*/ 38 h 39"/>
                <a:gd name="T24" fmla="*/ 0 w 51"/>
                <a:gd name="T25" fmla="*/ 39 h 39"/>
                <a:gd name="T26" fmla="*/ 2 w 51"/>
                <a:gd name="T27" fmla="*/ 32 h 39"/>
                <a:gd name="T28" fmla="*/ 7 w 51"/>
                <a:gd name="T29" fmla="*/ 25 h 39"/>
                <a:gd name="T30" fmla="*/ 11 w 51"/>
                <a:gd name="T31" fmla="*/ 19 h 39"/>
                <a:gd name="T32" fmla="*/ 18 w 51"/>
                <a:gd name="T33" fmla="*/ 13 h 39"/>
                <a:gd name="T34" fmla="*/ 24 w 51"/>
                <a:gd name="T35" fmla="*/ 8 h 39"/>
                <a:gd name="T36" fmla="*/ 31 w 51"/>
                <a:gd name="T37" fmla="*/ 5 h 39"/>
                <a:gd name="T38" fmla="*/ 39 w 51"/>
                <a:gd name="T39" fmla="*/ 1 h 39"/>
                <a:gd name="T40" fmla="*/ 46 w 51"/>
                <a:gd name="T41" fmla="*/ 0 h 39"/>
                <a:gd name="T42" fmla="*/ 49 w 51"/>
                <a:gd name="T4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39">
                  <a:moveTo>
                    <a:pt x="49" y="6"/>
                  </a:moveTo>
                  <a:lnTo>
                    <a:pt x="51" y="12"/>
                  </a:lnTo>
                  <a:lnTo>
                    <a:pt x="48" y="17"/>
                  </a:lnTo>
                  <a:lnTo>
                    <a:pt x="45" y="22"/>
                  </a:lnTo>
                  <a:lnTo>
                    <a:pt x="39" y="24"/>
                  </a:lnTo>
                  <a:lnTo>
                    <a:pt x="33" y="25"/>
                  </a:lnTo>
                  <a:lnTo>
                    <a:pt x="27" y="28"/>
                  </a:lnTo>
                  <a:lnTo>
                    <a:pt x="23" y="30"/>
                  </a:lnTo>
                  <a:lnTo>
                    <a:pt x="17" y="32"/>
                  </a:lnTo>
                  <a:lnTo>
                    <a:pt x="12" y="35"/>
                  </a:lnTo>
                  <a:lnTo>
                    <a:pt x="8" y="37"/>
                  </a:lnTo>
                  <a:lnTo>
                    <a:pt x="3" y="38"/>
                  </a:lnTo>
                  <a:lnTo>
                    <a:pt x="0" y="39"/>
                  </a:lnTo>
                  <a:lnTo>
                    <a:pt x="2" y="32"/>
                  </a:lnTo>
                  <a:lnTo>
                    <a:pt x="7" y="25"/>
                  </a:lnTo>
                  <a:lnTo>
                    <a:pt x="11" y="19"/>
                  </a:lnTo>
                  <a:lnTo>
                    <a:pt x="18" y="13"/>
                  </a:lnTo>
                  <a:lnTo>
                    <a:pt x="24" y="8"/>
                  </a:lnTo>
                  <a:lnTo>
                    <a:pt x="31" y="5"/>
                  </a:lnTo>
                  <a:lnTo>
                    <a:pt x="39" y="1"/>
                  </a:lnTo>
                  <a:lnTo>
                    <a:pt x="46" y="0"/>
                  </a:lnTo>
                  <a:lnTo>
                    <a:pt x="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5"/>
            <p:cNvSpPr>
              <a:spLocks/>
            </p:cNvSpPr>
            <p:nvPr/>
          </p:nvSpPr>
          <p:spPr bwMode="auto">
            <a:xfrm>
              <a:off x="1759" y="2670"/>
              <a:ext cx="62" cy="66"/>
            </a:xfrm>
            <a:custGeom>
              <a:avLst/>
              <a:gdLst>
                <a:gd name="T0" fmla="*/ 21 w 123"/>
                <a:gd name="T1" fmla="*/ 58 h 133"/>
                <a:gd name="T2" fmla="*/ 24 w 123"/>
                <a:gd name="T3" fmla="*/ 60 h 133"/>
                <a:gd name="T4" fmla="*/ 29 w 123"/>
                <a:gd name="T5" fmla="*/ 63 h 133"/>
                <a:gd name="T6" fmla="*/ 33 w 123"/>
                <a:gd name="T7" fmla="*/ 63 h 133"/>
                <a:gd name="T8" fmla="*/ 38 w 123"/>
                <a:gd name="T9" fmla="*/ 63 h 133"/>
                <a:gd name="T10" fmla="*/ 44 w 123"/>
                <a:gd name="T11" fmla="*/ 61 h 133"/>
                <a:gd name="T12" fmla="*/ 48 w 123"/>
                <a:gd name="T13" fmla="*/ 60 h 133"/>
                <a:gd name="T14" fmla="*/ 53 w 123"/>
                <a:gd name="T15" fmla="*/ 59 h 133"/>
                <a:gd name="T16" fmla="*/ 57 w 123"/>
                <a:gd name="T17" fmla="*/ 57 h 133"/>
                <a:gd name="T18" fmla="*/ 42 w 123"/>
                <a:gd name="T19" fmla="*/ 44 h 133"/>
                <a:gd name="T20" fmla="*/ 53 w 123"/>
                <a:gd name="T21" fmla="*/ 46 h 133"/>
                <a:gd name="T22" fmla="*/ 63 w 123"/>
                <a:gd name="T23" fmla="*/ 48 h 133"/>
                <a:gd name="T24" fmla="*/ 74 w 123"/>
                <a:gd name="T25" fmla="*/ 50 h 133"/>
                <a:gd name="T26" fmla="*/ 85 w 123"/>
                <a:gd name="T27" fmla="*/ 53 h 133"/>
                <a:gd name="T28" fmla="*/ 96 w 123"/>
                <a:gd name="T29" fmla="*/ 57 h 133"/>
                <a:gd name="T30" fmla="*/ 105 w 123"/>
                <a:gd name="T31" fmla="*/ 61 h 133"/>
                <a:gd name="T32" fmla="*/ 114 w 123"/>
                <a:gd name="T33" fmla="*/ 68 h 133"/>
                <a:gd name="T34" fmla="*/ 123 w 123"/>
                <a:gd name="T35" fmla="*/ 75 h 133"/>
                <a:gd name="T36" fmla="*/ 116 w 123"/>
                <a:gd name="T37" fmla="*/ 77 h 133"/>
                <a:gd name="T38" fmla="*/ 109 w 123"/>
                <a:gd name="T39" fmla="*/ 77 h 133"/>
                <a:gd name="T40" fmla="*/ 102 w 123"/>
                <a:gd name="T41" fmla="*/ 77 h 133"/>
                <a:gd name="T42" fmla="*/ 96 w 123"/>
                <a:gd name="T43" fmla="*/ 76 h 133"/>
                <a:gd name="T44" fmla="*/ 91 w 123"/>
                <a:gd name="T45" fmla="*/ 86 h 133"/>
                <a:gd name="T46" fmla="*/ 86 w 123"/>
                <a:gd name="T47" fmla="*/ 95 h 133"/>
                <a:gd name="T48" fmla="*/ 81 w 123"/>
                <a:gd name="T49" fmla="*/ 104 h 133"/>
                <a:gd name="T50" fmla="*/ 75 w 123"/>
                <a:gd name="T51" fmla="*/ 113 h 133"/>
                <a:gd name="T52" fmla="*/ 69 w 123"/>
                <a:gd name="T53" fmla="*/ 121 h 133"/>
                <a:gd name="T54" fmla="*/ 61 w 123"/>
                <a:gd name="T55" fmla="*/ 128 h 133"/>
                <a:gd name="T56" fmla="*/ 52 w 123"/>
                <a:gd name="T57" fmla="*/ 132 h 133"/>
                <a:gd name="T58" fmla="*/ 40 w 123"/>
                <a:gd name="T59" fmla="*/ 133 h 133"/>
                <a:gd name="T60" fmla="*/ 31 w 123"/>
                <a:gd name="T61" fmla="*/ 132 h 133"/>
                <a:gd name="T62" fmla="*/ 21 w 123"/>
                <a:gd name="T63" fmla="*/ 129 h 133"/>
                <a:gd name="T64" fmla="*/ 13 w 123"/>
                <a:gd name="T65" fmla="*/ 124 h 133"/>
                <a:gd name="T66" fmla="*/ 9 w 123"/>
                <a:gd name="T67" fmla="*/ 116 h 133"/>
                <a:gd name="T68" fmla="*/ 7 w 123"/>
                <a:gd name="T69" fmla="*/ 101 h 133"/>
                <a:gd name="T70" fmla="*/ 3 w 123"/>
                <a:gd name="T71" fmla="*/ 84 h 133"/>
                <a:gd name="T72" fmla="*/ 1 w 123"/>
                <a:gd name="T73" fmla="*/ 68 h 133"/>
                <a:gd name="T74" fmla="*/ 0 w 123"/>
                <a:gd name="T75" fmla="*/ 52 h 133"/>
                <a:gd name="T76" fmla="*/ 1 w 123"/>
                <a:gd name="T77" fmla="*/ 37 h 133"/>
                <a:gd name="T78" fmla="*/ 4 w 123"/>
                <a:gd name="T79" fmla="*/ 23 h 133"/>
                <a:gd name="T80" fmla="*/ 14 w 123"/>
                <a:gd name="T81" fmla="*/ 11 h 133"/>
                <a:gd name="T82" fmla="*/ 26 w 123"/>
                <a:gd name="T83" fmla="*/ 0 h 133"/>
                <a:gd name="T84" fmla="*/ 21 w 123"/>
                <a:gd name="T85" fmla="*/ 14 h 133"/>
                <a:gd name="T86" fmla="*/ 16 w 123"/>
                <a:gd name="T87" fmla="*/ 29 h 133"/>
                <a:gd name="T88" fmla="*/ 15 w 123"/>
                <a:gd name="T89" fmla="*/ 44 h 133"/>
                <a:gd name="T90" fmla="*/ 21 w 123"/>
                <a:gd name="T91"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33">
                  <a:moveTo>
                    <a:pt x="21" y="58"/>
                  </a:moveTo>
                  <a:lnTo>
                    <a:pt x="24" y="60"/>
                  </a:lnTo>
                  <a:lnTo>
                    <a:pt x="29" y="63"/>
                  </a:lnTo>
                  <a:lnTo>
                    <a:pt x="33" y="63"/>
                  </a:lnTo>
                  <a:lnTo>
                    <a:pt x="38" y="63"/>
                  </a:lnTo>
                  <a:lnTo>
                    <a:pt x="44" y="61"/>
                  </a:lnTo>
                  <a:lnTo>
                    <a:pt x="48" y="60"/>
                  </a:lnTo>
                  <a:lnTo>
                    <a:pt x="53" y="59"/>
                  </a:lnTo>
                  <a:lnTo>
                    <a:pt x="57" y="57"/>
                  </a:lnTo>
                  <a:lnTo>
                    <a:pt x="42" y="44"/>
                  </a:lnTo>
                  <a:lnTo>
                    <a:pt x="53" y="46"/>
                  </a:lnTo>
                  <a:lnTo>
                    <a:pt x="63" y="48"/>
                  </a:lnTo>
                  <a:lnTo>
                    <a:pt x="74" y="50"/>
                  </a:lnTo>
                  <a:lnTo>
                    <a:pt x="85" y="53"/>
                  </a:lnTo>
                  <a:lnTo>
                    <a:pt x="96" y="57"/>
                  </a:lnTo>
                  <a:lnTo>
                    <a:pt x="105" y="61"/>
                  </a:lnTo>
                  <a:lnTo>
                    <a:pt x="114" y="68"/>
                  </a:lnTo>
                  <a:lnTo>
                    <a:pt x="123" y="75"/>
                  </a:lnTo>
                  <a:lnTo>
                    <a:pt x="116" y="77"/>
                  </a:lnTo>
                  <a:lnTo>
                    <a:pt x="109" y="77"/>
                  </a:lnTo>
                  <a:lnTo>
                    <a:pt x="102" y="77"/>
                  </a:lnTo>
                  <a:lnTo>
                    <a:pt x="96" y="76"/>
                  </a:lnTo>
                  <a:lnTo>
                    <a:pt x="91" y="86"/>
                  </a:lnTo>
                  <a:lnTo>
                    <a:pt x="86" y="95"/>
                  </a:lnTo>
                  <a:lnTo>
                    <a:pt x="81" y="104"/>
                  </a:lnTo>
                  <a:lnTo>
                    <a:pt x="75" y="113"/>
                  </a:lnTo>
                  <a:lnTo>
                    <a:pt x="69" y="121"/>
                  </a:lnTo>
                  <a:lnTo>
                    <a:pt x="61" y="128"/>
                  </a:lnTo>
                  <a:lnTo>
                    <a:pt x="52" y="132"/>
                  </a:lnTo>
                  <a:lnTo>
                    <a:pt x="40" y="133"/>
                  </a:lnTo>
                  <a:lnTo>
                    <a:pt x="31" y="132"/>
                  </a:lnTo>
                  <a:lnTo>
                    <a:pt x="21" y="129"/>
                  </a:lnTo>
                  <a:lnTo>
                    <a:pt x="13" y="124"/>
                  </a:lnTo>
                  <a:lnTo>
                    <a:pt x="9" y="116"/>
                  </a:lnTo>
                  <a:lnTo>
                    <a:pt x="7" y="101"/>
                  </a:lnTo>
                  <a:lnTo>
                    <a:pt x="3" y="84"/>
                  </a:lnTo>
                  <a:lnTo>
                    <a:pt x="1" y="68"/>
                  </a:lnTo>
                  <a:lnTo>
                    <a:pt x="0" y="52"/>
                  </a:lnTo>
                  <a:lnTo>
                    <a:pt x="1" y="37"/>
                  </a:lnTo>
                  <a:lnTo>
                    <a:pt x="4" y="23"/>
                  </a:lnTo>
                  <a:lnTo>
                    <a:pt x="14" y="11"/>
                  </a:lnTo>
                  <a:lnTo>
                    <a:pt x="26" y="0"/>
                  </a:lnTo>
                  <a:lnTo>
                    <a:pt x="21" y="14"/>
                  </a:lnTo>
                  <a:lnTo>
                    <a:pt x="16" y="29"/>
                  </a:lnTo>
                  <a:lnTo>
                    <a:pt x="15" y="44"/>
                  </a:lnTo>
                  <a:lnTo>
                    <a:pt x="2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26"/>
            <p:cNvSpPr>
              <a:spLocks/>
            </p:cNvSpPr>
            <p:nvPr/>
          </p:nvSpPr>
          <p:spPr bwMode="auto">
            <a:xfrm>
              <a:off x="1827" y="2714"/>
              <a:ext cx="18" cy="29"/>
            </a:xfrm>
            <a:custGeom>
              <a:avLst/>
              <a:gdLst>
                <a:gd name="T0" fmla="*/ 35 w 35"/>
                <a:gd name="T1" fmla="*/ 14 h 58"/>
                <a:gd name="T2" fmla="*/ 29 w 35"/>
                <a:gd name="T3" fmla="*/ 25 h 58"/>
                <a:gd name="T4" fmla="*/ 24 w 35"/>
                <a:gd name="T5" fmla="*/ 37 h 58"/>
                <a:gd name="T6" fmla="*/ 17 w 35"/>
                <a:gd name="T7" fmla="*/ 48 h 58"/>
                <a:gd name="T8" fmla="*/ 8 w 35"/>
                <a:gd name="T9" fmla="*/ 58 h 58"/>
                <a:gd name="T10" fmla="*/ 5 w 35"/>
                <a:gd name="T11" fmla="*/ 44 h 58"/>
                <a:gd name="T12" fmla="*/ 3 w 35"/>
                <a:gd name="T13" fmla="*/ 29 h 58"/>
                <a:gd name="T14" fmla="*/ 2 w 35"/>
                <a:gd name="T15" fmla="*/ 14 h 58"/>
                <a:gd name="T16" fmla="*/ 0 w 35"/>
                <a:gd name="T17" fmla="*/ 0 h 58"/>
                <a:gd name="T18" fmla="*/ 5 w 35"/>
                <a:gd name="T19" fmla="*/ 1 h 58"/>
                <a:gd name="T20" fmla="*/ 9 w 35"/>
                <a:gd name="T21" fmla="*/ 1 h 58"/>
                <a:gd name="T22" fmla="*/ 14 w 35"/>
                <a:gd name="T23" fmla="*/ 3 h 58"/>
                <a:gd name="T24" fmla="*/ 17 w 35"/>
                <a:gd name="T25" fmla="*/ 5 h 58"/>
                <a:gd name="T26" fmla="*/ 22 w 35"/>
                <a:gd name="T27" fmla="*/ 7 h 58"/>
                <a:gd name="T28" fmla="*/ 26 w 35"/>
                <a:gd name="T29" fmla="*/ 9 h 58"/>
                <a:gd name="T30" fmla="*/ 30 w 35"/>
                <a:gd name="T31" fmla="*/ 12 h 58"/>
                <a:gd name="T32" fmla="*/ 35 w 35"/>
                <a:gd name="T3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8">
                  <a:moveTo>
                    <a:pt x="35" y="14"/>
                  </a:moveTo>
                  <a:lnTo>
                    <a:pt x="29" y="25"/>
                  </a:lnTo>
                  <a:lnTo>
                    <a:pt x="24" y="37"/>
                  </a:lnTo>
                  <a:lnTo>
                    <a:pt x="17" y="48"/>
                  </a:lnTo>
                  <a:lnTo>
                    <a:pt x="8" y="58"/>
                  </a:lnTo>
                  <a:lnTo>
                    <a:pt x="5" y="44"/>
                  </a:lnTo>
                  <a:lnTo>
                    <a:pt x="3" y="29"/>
                  </a:lnTo>
                  <a:lnTo>
                    <a:pt x="2" y="14"/>
                  </a:lnTo>
                  <a:lnTo>
                    <a:pt x="0" y="0"/>
                  </a:lnTo>
                  <a:lnTo>
                    <a:pt x="5" y="1"/>
                  </a:lnTo>
                  <a:lnTo>
                    <a:pt x="9" y="1"/>
                  </a:lnTo>
                  <a:lnTo>
                    <a:pt x="14" y="3"/>
                  </a:lnTo>
                  <a:lnTo>
                    <a:pt x="17" y="5"/>
                  </a:lnTo>
                  <a:lnTo>
                    <a:pt x="22" y="7"/>
                  </a:lnTo>
                  <a:lnTo>
                    <a:pt x="26" y="9"/>
                  </a:lnTo>
                  <a:lnTo>
                    <a:pt x="30" y="12"/>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27"/>
            <p:cNvSpPr>
              <a:spLocks/>
            </p:cNvSpPr>
            <p:nvPr/>
          </p:nvSpPr>
          <p:spPr bwMode="auto">
            <a:xfrm>
              <a:off x="1779" y="2741"/>
              <a:ext cx="191" cy="65"/>
            </a:xfrm>
            <a:custGeom>
              <a:avLst/>
              <a:gdLst>
                <a:gd name="T0" fmla="*/ 382 w 382"/>
                <a:gd name="T1" fmla="*/ 21 h 130"/>
                <a:gd name="T2" fmla="*/ 364 w 382"/>
                <a:gd name="T3" fmla="*/ 28 h 130"/>
                <a:gd name="T4" fmla="*/ 347 w 382"/>
                <a:gd name="T5" fmla="*/ 37 h 130"/>
                <a:gd name="T6" fmla="*/ 331 w 382"/>
                <a:gd name="T7" fmla="*/ 49 h 130"/>
                <a:gd name="T8" fmla="*/ 316 w 382"/>
                <a:gd name="T9" fmla="*/ 60 h 130"/>
                <a:gd name="T10" fmla="*/ 301 w 382"/>
                <a:gd name="T11" fmla="*/ 70 h 130"/>
                <a:gd name="T12" fmla="*/ 285 w 382"/>
                <a:gd name="T13" fmla="*/ 81 h 130"/>
                <a:gd name="T14" fmla="*/ 268 w 382"/>
                <a:gd name="T15" fmla="*/ 89 h 130"/>
                <a:gd name="T16" fmla="*/ 250 w 382"/>
                <a:gd name="T17" fmla="*/ 93 h 130"/>
                <a:gd name="T18" fmla="*/ 232 w 382"/>
                <a:gd name="T19" fmla="*/ 97 h 130"/>
                <a:gd name="T20" fmla="*/ 215 w 382"/>
                <a:gd name="T21" fmla="*/ 100 h 130"/>
                <a:gd name="T22" fmla="*/ 197 w 382"/>
                <a:gd name="T23" fmla="*/ 105 h 130"/>
                <a:gd name="T24" fmla="*/ 181 w 382"/>
                <a:gd name="T25" fmla="*/ 108 h 130"/>
                <a:gd name="T26" fmla="*/ 165 w 382"/>
                <a:gd name="T27" fmla="*/ 113 h 130"/>
                <a:gd name="T28" fmla="*/ 149 w 382"/>
                <a:gd name="T29" fmla="*/ 118 h 130"/>
                <a:gd name="T30" fmla="*/ 133 w 382"/>
                <a:gd name="T31" fmla="*/ 122 h 130"/>
                <a:gd name="T32" fmla="*/ 117 w 382"/>
                <a:gd name="T33" fmla="*/ 127 h 130"/>
                <a:gd name="T34" fmla="*/ 103 w 382"/>
                <a:gd name="T35" fmla="*/ 129 h 130"/>
                <a:gd name="T36" fmla="*/ 88 w 382"/>
                <a:gd name="T37" fmla="*/ 130 h 130"/>
                <a:gd name="T38" fmla="*/ 73 w 382"/>
                <a:gd name="T39" fmla="*/ 130 h 130"/>
                <a:gd name="T40" fmla="*/ 59 w 382"/>
                <a:gd name="T41" fmla="*/ 129 h 130"/>
                <a:gd name="T42" fmla="*/ 44 w 382"/>
                <a:gd name="T43" fmla="*/ 129 h 130"/>
                <a:gd name="T44" fmla="*/ 29 w 382"/>
                <a:gd name="T45" fmla="*/ 128 h 130"/>
                <a:gd name="T46" fmla="*/ 14 w 382"/>
                <a:gd name="T47" fmla="*/ 128 h 130"/>
                <a:gd name="T48" fmla="*/ 0 w 382"/>
                <a:gd name="T49" fmla="*/ 128 h 130"/>
                <a:gd name="T50" fmla="*/ 4 w 382"/>
                <a:gd name="T51" fmla="*/ 120 h 130"/>
                <a:gd name="T52" fmla="*/ 7 w 382"/>
                <a:gd name="T53" fmla="*/ 112 h 130"/>
                <a:gd name="T54" fmla="*/ 12 w 382"/>
                <a:gd name="T55" fmla="*/ 105 h 130"/>
                <a:gd name="T56" fmla="*/ 16 w 382"/>
                <a:gd name="T57" fmla="*/ 97 h 130"/>
                <a:gd name="T58" fmla="*/ 22 w 382"/>
                <a:gd name="T59" fmla="*/ 89 h 130"/>
                <a:gd name="T60" fmla="*/ 28 w 382"/>
                <a:gd name="T61" fmla="*/ 81 h 130"/>
                <a:gd name="T62" fmla="*/ 32 w 382"/>
                <a:gd name="T63" fmla="*/ 74 h 130"/>
                <a:gd name="T64" fmla="*/ 38 w 382"/>
                <a:gd name="T65" fmla="*/ 66 h 130"/>
                <a:gd name="T66" fmla="*/ 51 w 382"/>
                <a:gd name="T67" fmla="*/ 64 h 130"/>
                <a:gd name="T68" fmla="*/ 65 w 382"/>
                <a:gd name="T69" fmla="*/ 60 h 130"/>
                <a:gd name="T70" fmla="*/ 77 w 382"/>
                <a:gd name="T71" fmla="*/ 55 h 130"/>
                <a:gd name="T72" fmla="*/ 90 w 382"/>
                <a:gd name="T73" fmla="*/ 50 h 130"/>
                <a:gd name="T74" fmla="*/ 102 w 382"/>
                <a:gd name="T75" fmla="*/ 44 h 130"/>
                <a:gd name="T76" fmla="*/ 114 w 382"/>
                <a:gd name="T77" fmla="*/ 37 h 130"/>
                <a:gd name="T78" fmla="*/ 127 w 382"/>
                <a:gd name="T79" fmla="*/ 31 h 130"/>
                <a:gd name="T80" fmla="*/ 140 w 382"/>
                <a:gd name="T81" fmla="*/ 24 h 130"/>
                <a:gd name="T82" fmla="*/ 152 w 382"/>
                <a:gd name="T83" fmla="*/ 19 h 130"/>
                <a:gd name="T84" fmla="*/ 165 w 382"/>
                <a:gd name="T85" fmla="*/ 13 h 130"/>
                <a:gd name="T86" fmla="*/ 178 w 382"/>
                <a:gd name="T87" fmla="*/ 8 h 130"/>
                <a:gd name="T88" fmla="*/ 191 w 382"/>
                <a:gd name="T89" fmla="*/ 4 h 130"/>
                <a:gd name="T90" fmla="*/ 205 w 382"/>
                <a:gd name="T91" fmla="*/ 1 h 130"/>
                <a:gd name="T92" fmla="*/ 220 w 382"/>
                <a:gd name="T93" fmla="*/ 0 h 130"/>
                <a:gd name="T94" fmla="*/ 235 w 382"/>
                <a:gd name="T95" fmla="*/ 1 h 130"/>
                <a:gd name="T96" fmla="*/ 250 w 382"/>
                <a:gd name="T97" fmla="*/ 4 h 130"/>
                <a:gd name="T98" fmla="*/ 266 w 382"/>
                <a:gd name="T99" fmla="*/ 8 h 130"/>
                <a:gd name="T100" fmla="*/ 283 w 382"/>
                <a:gd name="T101" fmla="*/ 12 h 130"/>
                <a:gd name="T102" fmla="*/ 299 w 382"/>
                <a:gd name="T103" fmla="*/ 15 h 130"/>
                <a:gd name="T104" fmla="*/ 315 w 382"/>
                <a:gd name="T105" fmla="*/ 19 h 130"/>
                <a:gd name="T106" fmla="*/ 331 w 382"/>
                <a:gd name="T107" fmla="*/ 21 h 130"/>
                <a:gd name="T108" fmla="*/ 347 w 382"/>
                <a:gd name="T109" fmla="*/ 22 h 130"/>
                <a:gd name="T110" fmla="*/ 364 w 382"/>
                <a:gd name="T111" fmla="*/ 22 h 130"/>
                <a:gd name="T112" fmla="*/ 382 w 382"/>
                <a:gd name="T113"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2" h="130">
                  <a:moveTo>
                    <a:pt x="382" y="21"/>
                  </a:moveTo>
                  <a:lnTo>
                    <a:pt x="364" y="28"/>
                  </a:lnTo>
                  <a:lnTo>
                    <a:pt x="347" y="37"/>
                  </a:lnTo>
                  <a:lnTo>
                    <a:pt x="331" y="49"/>
                  </a:lnTo>
                  <a:lnTo>
                    <a:pt x="316" y="60"/>
                  </a:lnTo>
                  <a:lnTo>
                    <a:pt x="301" y="70"/>
                  </a:lnTo>
                  <a:lnTo>
                    <a:pt x="285" y="81"/>
                  </a:lnTo>
                  <a:lnTo>
                    <a:pt x="268" y="89"/>
                  </a:lnTo>
                  <a:lnTo>
                    <a:pt x="250" y="93"/>
                  </a:lnTo>
                  <a:lnTo>
                    <a:pt x="232" y="97"/>
                  </a:lnTo>
                  <a:lnTo>
                    <a:pt x="215" y="100"/>
                  </a:lnTo>
                  <a:lnTo>
                    <a:pt x="197" y="105"/>
                  </a:lnTo>
                  <a:lnTo>
                    <a:pt x="181" y="108"/>
                  </a:lnTo>
                  <a:lnTo>
                    <a:pt x="165" y="113"/>
                  </a:lnTo>
                  <a:lnTo>
                    <a:pt x="149" y="118"/>
                  </a:lnTo>
                  <a:lnTo>
                    <a:pt x="133" y="122"/>
                  </a:lnTo>
                  <a:lnTo>
                    <a:pt x="117" y="127"/>
                  </a:lnTo>
                  <a:lnTo>
                    <a:pt x="103" y="129"/>
                  </a:lnTo>
                  <a:lnTo>
                    <a:pt x="88" y="130"/>
                  </a:lnTo>
                  <a:lnTo>
                    <a:pt x="73" y="130"/>
                  </a:lnTo>
                  <a:lnTo>
                    <a:pt x="59" y="129"/>
                  </a:lnTo>
                  <a:lnTo>
                    <a:pt x="44" y="129"/>
                  </a:lnTo>
                  <a:lnTo>
                    <a:pt x="29" y="128"/>
                  </a:lnTo>
                  <a:lnTo>
                    <a:pt x="14" y="128"/>
                  </a:lnTo>
                  <a:lnTo>
                    <a:pt x="0" y="128"/>
                  </a:lnTo>
                  <a:lnTo>
                    <a:pt x="4" y="120"/>
                  </a:lnTo>
                  <a:lnTo>
                    <a:pt x="7" y="112"/>
                  </a:lnTo>
                  <a:lnTo>
                    <a:pt x="12" y="105"/>
                  </a:lnTo>
                  <a:lnTo>
                    <a:pt x="16" y="97"/>
                  </a:lnTo>
                  <a:lnTo>
                    <a:pt x="22" y="89"/>
                  </a:lnTo>
                  <a:lnTo>
                    <a:pt x="28" y="81"/>
                  </a:lnTo>
                  <a:lnTo>
                    <a:pt x="32" y="74"/>
                  </a:lnTo>
                  <a:lnTo>
                    <a:pt x="38" y="66"/>
                  </a:lnTo>
                  <a:lnTo>
                    <a:pt x="51" y="64"/>
                  </a:lnTo>
                  <a:lnTo>
                    <a:pt x="65" y="60"/>
                  </a:lnTo>
                  <a:lnTo>
                    <a:pt x="77" y="55"/>
                  </a:lnTo>
                  <a:lnTo>
                    <a:pt x="90" y="50"/>
                  </a:lnTo>
                  <a:lnTo>
                    <a:pt x="102" y="44"/>
                  </a:lnTo>
                  <a:lnTo>
                    <a:pt x="114" y="37"/>
                  </a:lnTo>
                  <a:lnTo>
                    <a:pt x="127" y="31"/>
                  </a:lnTo>
                  <a:lnTo>
                    <a:pt x="140" y="24"/>
                  </a:lnTo>
                  <a:lnTo>
                    <a:pt x="152" y="19"/>
                  </a:lnTo>
                  <a:lnTo>
                    <a:pt x="165" y="13"/>
                  </a:lnTo>
                  <a:lnTo>
                    <a:pt x="178" y="8"/>
                  </a:lnTo>
                  <a:lnTo>
                    <a:pt x="191" y="4"/>
                  </a:lnTo>
                  <a:lnTo>
                    <a:pt x="205" y="1"/>
                  </a:lnTo>
                  <a:lnTo>
                    <a:pt x="220" y="0"/>
                  </a:lnTo>
                  <a:lnTo>
                    <a:pt x="235" y="1"/>
                  </a:lnTo>
                  <a:lnTo>
                    <a:pt x="250" y="4"/>
                  </a:lnTo>
                  <a:lnTo>
                    <a:pt x="266" y="8"/>
                  </a:lnTo>
                  <a:lnTo>
                    <a:pt x="283" y="12"/>
                  </a:lnTo>
                  <a:lnTo>
                    <a:pt x="299" y="15"/>
                  </a:lnTo>
                  <a:lnTo>
                    <a:pt x="315" y="19"/>
                  </a:lnTo>
                  <a:lnTo>
                    <a:pt x="331" y="21"/>
                  </a:lnTo>
                  <a:lnTo>
                    <a:pt x="347" y="22"/>
                  </a:lnTo>
                  <a:lnTo>
                    <a:pt x="364" y="22"/>
                  </a:lnTo>
                  <a:lnTo>
                    <a:pt x="38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8"/>
            <p:cNvSpPr>
              <a:spLocks/>
            </p:cNvSpPr>
            <p:nvPr/>
          </p:nvSpPr>
          <p:spPr bwMode="auto">
            <a:xfrm>
              <a:off x="1807" y="2754"/>
              <a:ext cx="113" cy="44"/>
            </a:xfrm>
            <a:custGeom>
              <a:avLst/>
              <a:gdLst>
                <a:gd name="T0" fmla="*/ 213 w 226"/>
                <a:gd name="T1" fmla="*/ 6 h 87"/>
                <a:gd name="T2" fmla="*/ 215 w 226"/>
                <a:gd name="T3" fmla="*/ 11 h 87"/>
                <a:gd name="T4" fmla="*/ 217 w 226"/>
                <a:gd name="T5" fmla="*/ 16 h 87"/>
                <a:gd name="T6" fmla="*/ 221 w 226"/>
                <a:gd name="T7" fmla="*/ 20 h 87"/>
                <a:gd name="T8" fmla="*/ 226 w 226"/>
                <a:gd name="T9" fmla="*/ 24 h 87"/>
                <a:gd name="T10" fmla="*/ 212 w 226"/>
                <a:gd name="T11" fmla="*/ 28 h 87"/>
                <a:gd name="T12" fmla="*/ 199 w 226"/>
                <a:gd name="T13" fmla="*/ 34 h 87"/>
                <a:gd name="T14" fmla="*/ 185 w 226"/>
                <a:gd name="T15" fmla="*/ 39 h 87"/>
                <a:gd name="T16" fmla="*/ 171 w 226"/>
                <a:gd name="T17" fmla="*/ 43 h 87"/>
                <a:gd name="T18" fmla="*/ 158 w 226"/>
                <a:gd name="T19" fmla="*/ 48 h 87"/>
                <a:gd name="T20" fmla="*/ 144 w 226"/>
                <a:gd name="T21" fmla="*/ 53 h 87"/>
                <a:gd name="T22" fmla="*/ 130 w 226"/>
                <a:gd name="T23" fmla="*/ 57 h 87"/>
                <a:gd name="T24" fmla="*/ 116 w 226"/>
                <a:gd name="T25" fmla="*/ 62 h 87"/>
                <a:gd name="T26" fmla="*/ 102 w 226"/>
                <a:gd name="T27" fmla="*/ 65 h 87"/>
                <a:gd name="T28" fmla="*/ 88 w 226"/>
                <a:gd name="T29" fmla="*/ 70 h 87"/>
                <a:gd name="T30" fmla="*/ 75 w 226"/>
                <a:gd name="T31" fmla="*/ 73 h 87"/>
                <a:gd name="T32" fmla="*/ 60 w 226"/>
                <a:gd name="T33" fmla="*/ 77 h 87"/>
                <a:gd name="T34" fmla="*/ 46 w 226"/>
                <a:gd name="T35" fmla="*/ 79 h 87"/>
                <a:gd name="T36" fmla="*/ 31 w 226"/>
                <a:gd name="T37" fmla="*/ 82 h 87"/>
                <a:gd name="T38" fmla="*/ 17 w 226"/>
                <a:gd name="T39" fmla="*/ 85 h 87"/>
                <a:gd name="T40" fmla="*/ 2 w 226"/>
                <a:gd name="T41" fmla="*/ 87 h 87"/>
                <a:gd name="T42" fmla="*/ 1 w 226"/>
                <a:gd name="T43" fmla="*/ 81 h 87"/>
                <a:gd name="T44" fmla="*/ 0 w 226"/>
                <a:gd name="T45" fmla="*/ 74 h 87"/>
                <a:gd name="T46" fmla="*/ 0 w 226"/>
                <a:gd name="T47" fmla="*/ 69 h 87"/>
                <a:gd name="T48" fmla="*/ 2 w 226"/>
                <a:gd name="T49" fmla="*/ 63 h 87"/>
                <a:gd name="T50" fmla="*/ 16 w 226"/>
                <a:gd name="T51" fmla="*/ 50 h 87"/>
                <a:gd name="T52" fmla="*/ 32 w 226"/>
                <a:gd name="T53" fmla="*/ 41 h 87"/>
                <a:gd name="T54" fmla="*/ 49 w 226"/>
                <a:gd name="T55" fmla="*/ 34 h 87"/>
                <a:gd name="T56" fmla="*/ 66 w 226"/>
                <a:gd name="T57" fmla="*/ 29 h 87"/>
                <a:gd name="T58" fmla="*/ 84 w 226"/>
                <a:gd name="T59" fmla="*/ 26 h 87"/>
                <a:gd name="T60" fmla="*/ 102 w 226"/>
                <a:gd name="T61" fmla="*/ 21 h 87"/>
                <a:gd name="T62" fmla="*/ 120 w 226"/>
                <a:gd name="T63" fmla="*/ 16 h 87"/>
                <a:gd name="T64" fmla="*/ 137 w 226"/>
                <a:gd name="T65" fmla="*/ 6 h 87"/>
                <a:gd name="T66" fmla="*/ 145 w 226"/>
                <a:gd name="T67" fmla="*/ 3 h 87"/>
                <a:gd name="T68" fmla="*/ 154 w 226"/>
                <a:gd name="T69" fmla="*/ 1 h 87"/>
                <a:gd name="T70" fmla="*/ 163 w 226"/>
                <a:gd name="T71" fmla="*/ 0 h 87"/>
                <a:gd name="T72" fmla="*/ 174 w 226"/>
                <a:gd name="T73" fmla="*/ 0 h 87"/>
                <a:gd name="T74" fmla="*/ 184 w 226"/>
                <a:gd name="T75" fmla="*/ 1 h 87"/>
                <a:gd name="T76" fmla="*/ 194 w 226"/>
                <a:gd name="T77" fmla="*/ 2 h 87"/>
                <a:gd name="T78" fmla="*/ 204 w 226"/>
                <a:gd name="T79" fmla="*/ 4 h 87"/>
                <a:gd name="T80" fmla="*/ 213 w 226"/>
                <a:gd name="T81" fmla="*/ 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87">
                  <a:moveTo>
                    <a:pt x="213" y="6"/>
                  </a:moveTo>
                  <a:lnTo>
                    <a:pt x="215" y="11"/>
                  </a:lnTo>
                  <a:lnTo>
                    <a:pt x="217" y="16"/>
                  </a:lnTo>
                  <a:lnTo>
                    <a:pt x="221" y="20"/>
                  </a:lnTo>
                  <a:lnTo>
                    <a:pt x="226" y="24"/>
                  </a:lnTo>
                  <a:lnTo>
                    <a:pt x="212" y="28"/>
                  </a:lnTo>
                  <a:lnTo>
                    <a:pt x="199" y="34"/>
                  </a:lnTo>
                  <a:lnTo>
                    <a:pt x="185" y="39"/>
                  </a:lnTo>
                  <a:lnTo>
                    <a:pt x="171" y="43"/>
                  </a:lnTo>
                  <a:lnTo>
                    <a:pt x="158" y="48"/>
                  </a:lnTo>
                  <a:lnTo>
                    <a:pt x="144" y="53"/>
                  </a:lnTo>
                  <a:lnTo>
                    <a:pt x="130" y="57"/>
                  </a:lnTo>
                  <a:lnTo>
                    <a:pt x="116" y="62"/>
                  </a:lnTo>
                  <a:lnTo>
                    <a:pt x="102" y="65"/>
                  </a:lnTo>
                  <a:lnTo>
                    <a:pt x="88" y="70"/>
                  </a:lnTo>
                  <a:lnTo>
                    <a:pt x="75" y="73"/>
                  </a:lnTo>
                  <a:lnTo>
                    <a:pt x="60" y="77"/>
                  </a:lnTo>
                  <a:lnTo>
                    <a:pt x="46" y="79"/>
                  </a:lnTo>
                  <a:lnTo>
                    <a:pt x="31" y="82"/>
                  </a:lnTo>
                  <a:lnTo>
                    <a:pt x="17" y="85"/>
                  </a:lnTo>
                  <a:lnTo>
                    <a:pt x="2" y="87"/>
                  </a:lnTo>
                  <a:lnTo>
                    <a:pt x="1" y="81"/>
                  </a:lnTo>
                  <a:lnTo>
                    <a:pt x="0" y="74"/>
                  </a:lnTo>
                  <a:lnTo>
                    <a:pt x="0" y="69"/>
                  </a:lnTo>
                  <a:lnTo>
                    <a:pt x="2" y="63"/>
                  </a:lnTo>
                  <a:lnTo>
                    <a:pt x="16" y="50"/>
                  </a:lnTo>
                  <a:lnTo>
                    <a:pt x="32" y="41"/>
                  </a:lnTo>
                  <a:lnTo>
                    <a:pt x="49" y="34"/>
                  </a:lnTo>
                  <a:lnTo>
                    <a:pt x="66" y="29"/>
                  </a:lnTo>
                  <a:lnTo>
                    <a:pt x="84" y="26"/>
                  </a:lnTo>
                  <a:lnTo>
                    <a:pt x="102" y="21"/>
                  </a:lnTo>
                  <a:lnTo>
                    <a:pt x="120" y="16"/>
                  </a:lnTo>
                  <a:lnTo>
                    <a:pt x="137" y="6"/>
                  </a:lnTo>
                  <a:lnTo>
                    <a:pt x="145" y="3"/>
                  </a:lnTo>
                  <a:lnTo>
                    <a:pt x="154" y="1"/>
                  </a:lnTo>
                  <a:lnTo>
                    <a:pt x="163" y="0"/>
                  </a:lnTo>
                  <a:lnTo>
                    <a:pt x="174" y="0"/>
                  </a:lnTo>
                  <a:lnTo>
                    <a:pt x="184" y="1"/>
                  </a:lnTo>
                  <a:lnTo>
                    <a:pt x="194" y="2"/>
                  </a:lnTo>
                  <a:lnTo>
                    <a:pt x="204" y="4"/>
                  </a:lnTo>
                  <a:lnTo>
                    <a:pt x="21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9"/>
            <p:cNvSpPr>
              <a:spLocks/>
            </p:cNvSpPr>
            <p:nvPr/>
          </p:nvSpPr>
          <p:spPr bwMode="auto">
            <a:xfrm>
              <a:off x="1817" y="2791"/>
              <a:ext cx="151" cy="69"/>
            </a:xfrm>
            <a:custGeom>
              <a:avLst/>
              <a:gdLst>
                <a:gd name="T0" fmla="*/ 172 w 303"/>
                <a:gd name="T1" fmla="*/ 129 h 139"/>
                <a:gd name="T2" fmla="*/ 151 w 303"/>
                <a:gd name="T3" fmla="*/ 134 h 139"/>
                <a:gd name="T4" fmla="*/ 128 w 303"/>
                <a:gd name="T5" fmla="*/ 138 h 139"/>
                <a:gd name="T6" fmla="*/ 106 w 303"/>
                <a:gd name="T7" fmla="*/ 139 h 139"/>
                <a:gd name="T8" fmla="*/ 83 w 303"/>
                <a:gd name="T9" fmla="*/ 138 h 139"/>
                <a:gd name="T10" fmla="*/ 61 w 303"/>
                <a:gd name="T11" fmla="*/ 133 h 139"/>
                <a:gd name="T12" fmla="*/ 42 w 303"/>
                <a:gd name="T13" fmla="*/ 126 h 139"/>
                <a:gd name="T14" fmla="*/ 22 w 303"/>
                <a:gd name="T15" fmla="*/ 117 h 139"/>
                <a:gd name="T16" fmla="*/ 5 w 303"/>
                <a:gd name="T17" fmla="*/ 103 h 139"/>
                <a:gd name="T18" fmla="*/ 0 w 303"/>
                <a:gd name="T19" fmla="*/ 93 h 139"/>
                <a:gd name="T20" fmla="*/ 17 w 303"/>
                <a:gd name="T21" fmla="*/ 83 h 139"/>
                <a:gd name="T22" fmla="*/ 36 w 303"/>
                <a:gd name="T23" fmla="*/ 76 h 139"/>
                <a:gd name="T24" fmla="*/ 55 w 303"/>
                <a:gd name="T25" fmla="*/ 71 h 139"/>
                <a:gd name="T26" fmla="*/ 75 w 303"/>
                <a:gd name="T27" fmla="*/ 67 h 139"/>
                <a:gd name="T28" fmla="*/ 95 w 303"/>
                <a:gd name="T29" fmla="*/ 64 h 139"/>
                <a:gd name="T30" fmla="*/ 114 w 303"/>
                <a:gd name="T31" fmla="*/ 61 h 139"/>
                <a:gd name="T32" fmla="*/ 135 w 303"/>
                <a:gd name="T33" fmla="*/ 60 h 139"/>
                <a:gd name="T34" fmla="*/ 155 w 303"/>
                <a:gd name="T35" fmla="*/ 58 h 139"/>
                <a:gd name="T36" fmla="*/ 175 w 303"/>
                <a:gd name="T37" fmla="*/ 56 h 139"/>
                <a:gd name="T38" fmla="*/ 195 w 303"/>
                <a:gd name="T39" fmla="*/ 53 h 139"/>
                <a:gd name="T40" fmla="*/ 214 w 303"/>
                <a:gd name="T41" fmla="*/ 49 h 139"/>
                <a:gd name="T42" fmla="*/ 233 w 303"/>
                <a:gd name="T43" fmla="*/ 43 h 139"/>
                <a:gd name="T44" fmla="*/ 251 w 303"/>
                <a:gd name="T45" fmla="*/ 36 h 139"/>
                <a:gd name="T46" fmla="*/ 270 w 303"/>
                <a:gd name="T47" fmla="*/ 27 h 139"/>
                <a:gd name="T48" fmla="*/ 287 w 303"/>
                <a:gd name="T49" fmla="*/ 15 h 139"/>
                <a:gd name="T50" fmla="*/ 303 w 303"/>
                <a:gd name="T51" fmla="*/ 0 h 139"/>
                <a:gd name="T52" fmla="*/ 295 w 303"/>
                <a:gd name="T53" fmla="*/ 22 h 139"/>
                <a:gd name="T54" fmla="*/ 284 w 303"/>
                <a:gd name="T55" fmla="*/ 42 h 139"/>
                <a:gd name="T56" fmla="*/ 270 w 303"/>
                <a:gd name="T57" fmla="*/ 61 h 139"/>
                <a:gd name="T58" fmla="*/ 252 w 303"/>
                <a:gd name="T59" fmla="*/ 80 h 139"/>
                <a:gd name="T60" fmla="*/ 234 w 303"/>
                <a:gd name="T61" fmla="*/ 96 h 139"/>
                <a:gd name="T62" fmla="*/ 214 w 303"/>
                <a:gd name="T63" fmla="*/ 110 h 139"/>
                <a:gd name="T64" fmla="*/ 193 w 303"/>
                <a:gd name="T65" fmla="*/ 121 h 139"/>
                <a:gd name="T66" fmla="*/ 172 w 303"/>
                <a:gd name="T67" fmla="*/ 12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39">
                  <a:moveTo>
                    <a:pt x="172" y="129"/>
                  </a:moveTo>
                  <a:lnTo>
                    <a:pt x="151" y="134"/>
                  </a:lnTo>
                  <a:lnTo>
                    <a:pt x="128" y="138"/>
                  </a:lnTo>
                  <a:lnTo>
                    <a:pt x="106" y="139"/>
                  </a:lnTo>
                  <a:lnTo>
                    <a:pt x="83" y="138"/>
                  </a:lnTo>
                  <a:lnTo>
                    <a:pt x="61" y="133"/>
                  </a:lnTo>
                  <a:lnTo>
                    <a:pt x="42" y="126"/>
                  </a:lnTo>
                  <a:lnTo>
                    <a:pt x="22" y="117"/>
                  </a:lnTo>
                  <a:lnTo>
                    <a:pt x="5" y="103"/>
                  </a:lnTo>
                  <a:lnTo>
                    <a:pt x="0" y="93"/>
                  </a:lnTo>
                  <a:lnTo>
                    <a:pt x="17" y="83"/>
                  </a:lnTo>
                  <a:lnTo>
                    <a:pt x="36" y="76"/>
                  </a:lnTo>
                  <a:lnTo>
                    <a:pt x="55" y="71"/>
                  </a:lnTo>
                  <a:lnTo>
                    <a:pt x="75" y="67"/>
                  </a:lnTo>
                  <a:lnTo>
                    <a:pt x="95" y="64"/>
                  </a:lnTo>
                  <a:lnTo>
                    <a:pt x="114" y="61"/>
                  </a:lnTo>
                  <a:lnTo>
                    <a:pt x="135" y="60"/>
                  </a:lnTo>
                  <a:lnTo>
                    <a:pt x="155" y="58"/>
                  </a:lnTo>
                  <a:lnTo>
                    <a:pt x="175" y="56"/>
                  </a:lnTo>
                  <a:lnTo>
                    <a:pt x="195" y="53"/>
                  </a:lnTo>
                  <a:lnTo>
                    <a:pt x="214" y="49"/>
                  </a:lnTo>
                  <a:lnTo>
                    <a:pt x="233" y="43"/>
                  </a:lnTo>
                  <a:lnTo>
                    <a:pt x="251" y="36"/>
                  </a:lnTo>
                  <a:lnTo>
                    <a:pt x="270" y="27"/>
                  </a:lnTo>
                  <a:lnTo>
                    <a:pt x="287" y="15"/>
                  </a:lnTo>
                  <a:lnTo>
                    <a:pt x="303" y="0"/>
                  </a:lnTo>
                  <a:lnTo>
                    <a:pt x="295" y="22"/>
                  </a:lnTo>
                  <a:lnTo>
                    <a:pt x="284" y="42"/>
                  </a:lnTo>
                  <a:lnTo>
                    <a:pt x="270" y="61"/>
                  </a:lnTo>
                  <a:lnTo>
                    <a:pt x="252" y="80"/>
                  </a:lnTo>
                  <a:lnTo>
                    <a:pt x="234" y="96"/>
                  </a:lnTo>
                  <a:lnTo>
                    <a:pt x="214" y="110"/>
                  </a:lnTo>
                  <a:lnTo>
                    <a:pt x="193" y="121"/>
                  </a:lnTo>
                  <a:lnTo>
                    <a:pt x="17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30"/>
            <p:cNvSpPr>
              <a:spLocks/>
            </p:cNvSpPr>
            <p:nvPr/>
          </p:nvSpPr>
          <p:spPr bwMode="auto">
            <a:xfrm>
              <a:off x="2032" y="2866"/>
              <a:ext cx="232" cy="152"/>
            </a:xfrm>
            <a:custGeom>
              <a:avLst/>
              <a:gdLst>
                <a:gd name="T0" fmla="*/ 464 w 464"/>
                <a:gd name="T1" fmla="*/ 5 h 305"/>
                <a:gd name="T2" fmla="*/ 449 w 464"/>
                <a:gd name="T3" fmla="*/ 40 h 305"/>
                <a:gd name="T4" fmla="*/ 439 w 464"/>
                <a:gd name="T5" fmla="*/ 77 h 305"/>
                <a:gd name="T6" fmla="*/ 432 w 464"/>
                <a:gd name="T7" fmla="*/ 114 h 305"/>
                <a:gd name="T8" fmla="*/ 426 w 464"/>
                <a:gd name="T9" fmla="*/ 152 h 305"/>
                <a:gd name="T10" fmla="*/ 423 w 464"/>
                <a:gd name="T11" fmla="*/ 191 h 305"/>
                <a:gd name="T12" fmla="*/ 418 w 464"/>
                <a:gd name="T13" fmla="*/ 229 h 305"/>
                <a:gd name="T14" fmla="*/ 413 w 464"/>
                <a:gd name="T15" fmla="*/ 267 h 305"/>
                <a:gd name="T16" fmla="*/ 406 w 464"/>
                <a:gd name="T17" fmla="*/ 305 h 305"/>
                <a:gd name="T18" fmla="*/ 380 w 464"/>
                <a:gd name="T19" fmla="*/ 304 h 305"/>
                <a:gd name="T20" fmla="*/ 354 w 464"/>
                <a:gd name="T21" fmla="*/ 303 h 305"/>
                <a:gd name="T22" fmla="*/ 328 w 464"/>
                <a:gd name="T23" fmla="*/ 301 h 305"/>
                <a:gd name="T24" fmla="*/ 304 w 464"/>
                <a:gd name="T25" fmla="*/ 297 h 305"/>
                <a:gd name="T26" fmla="*/ 279 w 464"/>
                <a:gd name="T27" fmla="*/ 294 h 305"/>
                <a:gd name="T28" fmla="*/ 254 w 464"/>
                <a:gd name="T29" fmla="*/ 290 h 305"/>
                <a:gd name="T30" fmla="*/ 229 w 464"/>
                <a:gd name="T31" fmla="*/ 287 h 305"/>
                <a:gd name="T32" fmla="*/ 204 w 464"/>
                <a:gd name="T33" fmla="*/ 283 h 305"/>
                <a:gd name="T34" fmla="*/ 179 w 464"/>
                <a:gd name="T35" fmla="*/ 280 h 305"/>
                <a:gd name="T36" fmla="*/ 154 w 464"/>
                <a:gd name="T37" fmla="*/ 277 h 305"/>
                <a:gd name="T38" fmla="*/ 129 w 464"/>
                <a:gd name="T39" fmla="*/ 274 h 305"/>
                <a:gd name="T40" fmla="*/ 104 w 464"/>
                <a:gd name="T41" fmla="*/ 273 h 305"/>
                <a:gd name="T42" fmla="*/ 78 w 464"/>
                <a:gd name="T43" fmla="*/ 272 h 305"/>
                <a:gd name="T44" fmla="*/ 53 w 464"/>
                <a:gd name="T45" fmla="*/ 273 h 305"/>
                <a:gd name="T46" fmla="*/ 27 w 464"/>
                <a:gd name="T47" fmla="*/ 274 h 305"/>
                <a:gd name="T48" fmla="*/ 0 w 464"/>
                <a:gd name="T49" fmla="*/ 278 h 305"/>
                <a:gd name="T50" fmla="*/ 19 w 464"/>
                <a:gd name="T51" fmla="*/ 264 h 305"/>
                <a:gd name="T52" fmla="*/ 38 w 464"/>
                <a:gd name="T53" fmla="*/ 251 h 305"/>
                <a:gd name="T54" fmla="*/ 59 w 464"/>
                <a:gd name="T55" fmla="*/ 240 h 305"/>
                <a:gd name="T56" fmla="*/ 80 w 464"/>
                <a:gd name="T57" fmla="*/ 229 h 305"/>
                <a:gd name="T58" fmla="*/ 101 w 464"/>
                <a:gd name="T59" fmla="*/ 220 h 305"/>
                <a:gd name="T60" fmla="*/ 123 w 464"/>
                <a:gd name="T61" fmla="*/ 212 h 305"/>
                <a:gd name="T62" fmla="*/ 145 w 464"/>
                <a:gd name="T63" fmla="*/ 204 h 305"/>
                <a:gd name="T64" fmla="*/ 167 w 464"/>
                <a:gd name="T65" fmla="*/ 195 h 305"/>
                <a:gd name="T66" fmla="*/ 189 w 464"/>
                <a:gd name="T67" fmla="*/ 187 h 305"/>
                <a:gd name="T68" fmla="*/ 210 w 464"/>
                <a:gd name="T69" fmla="*/ 177 h 305"/>
                <a:gd name="T70" fmla="*/ 231 w 464"/>
                <a:gd name="T71" fmla="*/ 167 h 305"/>
                <a:gd name="T72" fmla="*/ 251 w 464"/>
                <a:gd name="T73" fmla="*/ 156 h 305"/>
                <a:gd name="T74" fmla="*/ 270 w 464"/>
                <a:gd name="T75" fmla="*/ 143 h 305"/>
                <a:gd name="T76" fmla="*/ 288 w 464"/>
                <a:gd name="T77" fmla="*/ 128 h 305"/>
                <a:gd name="T78" fmla="*/ 305 w 464"/>
                <a:gd name="T79" fmla="*/ 112 h 305"/>
                <a:gd name="T80" fmla="*/ 320 w 464"/>
                <a:gd name="T81" fmla="*/ 92 h 305"/>
                <a:gd name="T82" fmla="*/ 331 w 464"/>
                <a:gd name="T83" fmla="*/ 80 h 305"/>
                <a:gd name="T84" fmla="*/ 341 w 464"/>
                <a:gd name="T85" fmla="*/ 67 h 305"/>
                <a:gd name="T86" fmla="*/ 353 w 464"/>
                <a:gd name="T87" fmla="*/ 55 h 305"/>
                <a:gd name="T88" fmla="*/ 364 w 464"/>
                <a:gd name="T89" fmla="*/ 44 h 305"/>
                <a:gd name="T90" fmla="*/ 376 w 464"/>
                <a:gd name="T91" fmla="*/ 32 h 305"/>
                <a:gd name="T92" fmla="*/ 388 w 464"/>
                <a:gd name="T93" fmla="*/ 21 h 305"/>
                <a:gd name="T94" fmla="*/ 400 w 464"/>
                <a:gd name="T95" fmla="*/ 10 h 305"/>
                <a:gd name="T96" fmla="*/ 413 w 464"/>
                <a:gd name="T97" fmla="*/ 0 h 305"/>
                <a:gd name="T98" fmla="*/ 464 w 464"/>
                <a:gd name="T99" fmla="*/ 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4" h="305">
                  <a:moveTo>
                    <a:pt x="464" y="5"/>
                  </a:moveTo>
                  <a:lnTo>
                    <a:pt x="449" y="40"/>
                  </a:lnTo>
                  <a:lnTo>
                    <a:pt x="439" y="77"/>
                  </a:lnTo>
                  <a:lnTo>
                    <a:pt x="432" y="114"/>
                  </a:lnTo>
                  <a:lnTo>
                    <a:pt x="426" y="152"/>
                  </a:lnTo>
                  <a:lnTo>
                    <a:pt x="423" y="191"/>
                  </a:lnTo>
                  <a:lnTo>
                    <a:pt x="418" y="229"/>
                  </a:lnTo>
                  <a:lnTo>
                    <a:pt x="413" y="267"/>
                  </a:lnTo>
                  <a:lnTo>
                    <a:pt x="406" y="305"/>
                  </a:lnTo>
                  <a:lnTo>
                    <a:pt x="380" y="304"/>
                  </a:lnTo>
                  <a:lnTo>
                    <a:pt x="354" y="303"/>
                  </a:lnTo>
                  <a:lnTo>
                    <a:pt x="328" y="301"/>
                  </a:lnTo>
                  <a:lnTo>
                    <a:pt x="304" y="297"/>
                  </a:lnTo>
                  <a:lnTo>
                    <a:pt x="279" y="294"/>
                  </a:lnTo>
                  <a:lnTo>
                    <a:pt x="254" y="290"/>
                  </a:lnTo>
                  <a:lnTo>
                    <a:pt x="229" y="287"/>
                  </a:lnTo>
                  <a:lnTo>
                    <a:pt x="204" y="283"/>
                  </a:lnTo>
                  <a:lnTo>
                    <a:pt x="179" y="280"/>
                  </a:lnTo>
                  <a:lnTo>
                    <a:pt x="154" y="277"/>
                  </a:lnTo>
                  <a:lnTo>
                    <a:pt x="129" y="274"/>
                  </a:lnTo>
                  <a:lnTo>
                    <a:pt x="104" y="273"/>
                  </a:lnTo>
                  <a:lnTo>
                    <a:pt x="78" y="272"/>
                  </a:lnTo>
                  <a:lnTo>
                    <a:pt x="53" y="273"/>
                  </a:lnTo>
                  <a:lnTo>
                    <a:pt x="27" y="274"/>
                  </a:lnTo>
                  <a:lnTo>
                    <a:pt x="0" y="278"/>
                  </a:lnTo>
                  <a:lnTo>
                    <a:pt x="19" y="264"/>
                  </a:lnTo>
                  <a:lnTo>
                    <a:pt x="38" y="251"/>
                  </a:lnTo>
                  <a:lnTo>
                    <a:pt x="59" y="240"/>
                  </a:lnTo>
                  <a:lnTo>
                    <a:pt x="80" y="229"/>
                  </a:lnTo>
                  <a:lnTo>
                    <a:pt x="101" y="220"/>
                  </a:lnTo>
                  <a:lnTo>
                    <a:pt x="123" y="212"/>
                  </a:lnTo>
                  <a:lnTo>
                    <a:pt x="145" y="204"/>
                  </a:lnTo>
                  <a:lnTo>
                    <a:pt x="167" y="195"/>
                  </a:lnTo>
                  <a:lnTo>
                    <a:pt x="189" y="187"/>
                  </a:lnTo>
                  <a:lnTo>
                    <a:pt x="210" y="177"/>
                  </a:lnTo>
                  <a:lnTo>
                    <a:pt x="231" y="167"/>
                  </a:lnTo>
                  <a:lnTo>
                    <a:pt x="251" y="156"/>
                  </a:lnTo>
                  <a:lnTo>
                    <a:pt x="270" y="143"/>
                  </a:lnTo>
                  <a:lnTo>
                    <a:pt x="288" y="128"/>
                  </a:lnTo>
                  <a:lnTo>
                    <a:pt x="305" y="112"/>
                  </a:lnTo>
                  <a:lnTo>
                    <a:pt x="320" y="92"/>
                  </a:lnTo>
                  <a:lnTo>
                    <a:pt x="331" y="80"/>
                  </a:lnTo>
                  <a:lnTo>
                    <a:pt x="341" y="67"/>
                  </a:lnTo>
                  <a:lnTo>
                    <a:pt x="353" y="55"/>
                  </a:lnTo>
                  <a:lnTo>
                    <a:pt x="364" y="44"/>
                  </a:lnTo>
                  <a:lnTo>
                    <a:pt x="376" y="32"/>
                  </a:lnTo>
                  <a:lnTo>
                    <a:pt x="388" y="21"/>
                  </a:lnTo>
                  <a:lnTo>
                    <a:pt x="400" y="10"/>
                  </a:lnTo>
                  <a:lnTo>
                    <a:pt x="413" y="0"/>
                  </a:lnTo>
                  <a:lnTo>
                    <a:pt x="464" y="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31"/>
            <p:cNvSpPr>
              <a:spLocks/>
            </p:cNvSpPr>
            <p:nvPr/>
          </p:nvSpPr>
          <p:spPr bwMode="auto">
            <a:xfrm>
              <a:off x="1887" y="3037"/>
              <a:ext cx="73" cy="99"/>
            </a:xfrm>
            <a:custGeom>
              <a:avLst/>
              <a:gdLst>
                <a:gd name="T0" fmla="*/ 145 w 145"/>
                <a:gd name="T1" fmla="*/ 0 h 197"/>
                <a:gd name="T2" fmla="*/ 137 w 145"/>
                <a:gd name="T3" fmla="*/ 25 h 197"/>
                <a:gd name="T4" fmla="*/ 128 w 145"/>
                <a:gd name="T5" fmla="*/ 49 h 197"/>
                <a:gd name="T6" fmla="*/ 120 w 145"/>
                <a:gd name="T7" fmla="*/ 72 h 197"/>
                <a:gd name="T8" fmla="*/ 112 w 145"/>
                <a:gd name="T9" fmla="*/ 96 h 197"/>
                <a:gd name="T10" fmla="*/ 105 w 145"/>
                <a:gd name="T11" fmla="*/ 120 h 197"/>
                <a:gd name="T12" fmla="*/ 99 w 145"/>
                <a:gd name="T13" fmla="*/ 146 h 197"/>
                <a:gd name="T14" fmla="*/ 94 w 145"/>
                <a:gd name="T15" fmla="*/ 171 h 197"/>
                <a:gd name="T16" fmla="*/ 92 w 145"/>
                <a:gd name="T17" fmla="*/ 197 h 197"/>
                <a:gd name="T18" fmla="*/ 80 w 145"/>
                <a:gd name="T19" fmla="*/ 176 h 197"/>
                <a:gd name="T20" fmla="*/ 67 w 145"/>
                <a:gd name="T21" fmla="*/ 155 h 197"/>
                <a:gd name="T22" fmla="*/ 53 w 145"/>
                <a:gd name="T23" fmla="*/ 134 h 197"/>
                <a:gd name="T24" fmla="*/ 38 w 145"/>
                <a:gd name="T25" fmla="*/ 113 h 197"/>
                <a:gd name="T26" fmla="*/ 25 w 145"/>
                <a:gd name="T27" fmla="*/ 91 h 197"/>
                <a:gd name="T28" fmla="*/ 14 w 145"/>
                <a:gd name="T29" fmla="*/ 70 h 197"/>
                <a:gd name="T30" fmla="*/ 4 w 145"/>
                <a:gd name="T31" fmla="*/ 46 h 197"/>
                <a:gd name="T32" fmla="*/ 0 w 145"/>
                <a:gd name="T33" fmla="*/ 22 h 197"/>
                <a:gd name="T34" fmla="*/ 17 w 145"/>
                <a:gd name="T35" fmla="*/ 18 h 197"/>
                <a:gd name="T36" fmla="*/ 34 w 145"/>
                <a:gd name="T37" fmla="*/ 15 h 197"/>
                <a:gd name="T38" fmla="*/ 53 w 145"/>
                <a:gd name="T39" fmla="*/ 14 h 197"/>
                <a:gd name="T40" fmla="*/ 71 w 145"/>
                <a:gd name="T41" fmla="*/ 13 h 197"/>
                <a:gd name="T42" fmla="*/ 90 w 145"/>
                <a:gd name="T43" fmla="*/ 12 h 197"/>
                <a:gd name="T44" fmla="*/ 109 w 145"/>
                <a:gd name="T45" fmla="*/ 11 h 197"/>
                <a:gd name="T46" fmla="*/ 127 w 145"/>
                <a:gd name="T47" fmla="*/ 6 h 197"/>
                <a:gd name="T48" fmla="*/ 145 w 145"/>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97">
                  <a:moveTo>
                    <a:pt x="145" y="0"/>
                  </a:moveTo>
                  <a:lnTo>
                    <a:pt x="137" y="25"/>
                  </a:lnTo>
                  <a:lnTo>
                    <a:pt x="128" y="49"/>
                  </a:lnTo>
                  <a:lnTo>
                    <a:pt x="120" y="72"/>
                  </a:lnTo>
                  <a:lnTo>
                    <a:pt x="112" y="96"/>
                  </a:lnTo>
                  <a:lnTo>
                    <a:pt x="105" y="120"/>
                  </a:lnTo>
                  <a:lnTo>
                    <a:pt x="99" y="146"/>
                  </a:lnTo>
                  <a:lnTo>
                    <a:pt x="94" y="171"/>
                  </a:lnTo>
                  <a:lnTo>
                    <a:pt x="92" y="197"/>
                  </a:lnTo>
                  <a:lnTo>
                    <a:pt x="80" y="176"/>
                  </a:lnTo>
                  <a:lnTo>
                    <a:pt x="67" y="155"/>
                  </a:lnTo>
                  <a:lnTo>
                    <a:pt x="53" y="134"/>
                  </a:lnTo>
                  <a:lnTo>
                    <a:pt x="38" y="113"/>
                  </a:lnTo>
                  <a:lnTo>
                    <a:pt x="25" y="91"/>
                  </a:lnTo>
                  <a:lnTo>
                    <a:pt x="14" y="70"/>
                  </a:lnTo>
                  <a:lnTo>
                    <a:pt x="4" y="46"/>
                  </a:lnTo>
                  <a:lnTo>
                    <a:pt x="0" y="22"/>
                  </a:lnTo>
                  <a:lnTo>
                    <a:pt x="17" y="18"/>
                  </a:lnTo>
                  <a:lnTo>
                    <a:pt x="34" y="15"/>
                  </a:lnTo>
                  <a:lnTo>
                    <a:pt x="53" y="14"/>
                  </a:lnTo>
                  <a:lnTo>
                    <a:pt x="71" y="13"/>
                  </a:lnTo>
                  <a:lnTo>
                    <a:pt x="90" y="12"/>
                  </a:lnTo>
                  <a:lnTo>
                    <a:pt x="109" y="11"/>
                  </a:lnTo>
                  <a:lnTo>
                    <a:pt x="127" y="6"/>
                  </a:lnTo>
                  <a:lnTo>
                    <a:pt x="145"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33"/>
            <p:cNvSpPr>
              <a:spLocks/>
            </p:cNvSpPr>
            <p:nvPr/>
          </p:nvSpPr>
          <p:spPr bwMode="auto">
            <a:xfrm>
              <a:off x="1686" y="2577"/>
              <a:ext cx="30" cy="19"/>
            </a:xfrm>
            <a:custGeom>
              <a:avLst/>
              <a:gdLst>
                <a:gd name="T0" fmla="*/ 29 w 59"/>
                <a:gd name="T1" fmla="*/ 38 h 38"/>
                <a:gd name="T2" fmla="*/ 41 w 59"/>
                <a:gd name="T3" fmla="*/ 37 h 38"/>
                <a:gd name="T4" fmla="*/ 51 w 59"/>
                <a:gd name="T5" fmla="*/ 32 h 38"/>
                <a:gd name="T6" fmla="*/ 57 w 59"/>
                <a:gd name="T7" fmla="*/ 26 h 38"/>
                <a:gd name="T8" fmla="*/ 59 w 59"/>
                <a:gd name="T9" fmla="*/ 20 h 38"/>
                <a:gd name="T10" fmla="*/ 57 w 59"/>
                <a:gd name="T11" fmla="*/ 11 h 38"/>
                <a:gd name="T12" fmla="*/ 51 w 59"/>
                <a:gd name="T13" fmla="*/ 6 h 38"/>
                <a:gd name="T14" fmla="*/ 41 w 59"/>
                <a:gd name="T15" fmla="*/ 1 h 38"/>
                <a:gd name="T16" fmla="*/ 29 w 59"/>
                <a:gd name="T17" fmla="*/ 0 h 38"/>
                <a:gd name="T18" fmla="*/ 18 w 59"/>
                <a:gd name="T19" fmla="*/ 1 h 38"/>
                <a:gd name="T20" fmla="*/ 9 w 59"/>
                <a:gd name="T21" fmla="*/ 6 h 38"/>
                <a:gd name="T22" fmla="*/ 2 w 59"/>
                <a:gd name="T23" fmla="*/ 11 h 38"/>
                <a:gd name="T24" fmla="*/ 0 w 59"/>
                <a:gd name="T25" fmla="*/ 20 h 38"/>
                <a:gd name="T26" fmla="*/ 2 w 59"/>
                <a:gd name="T27" fmla="*/ 26 h 38"/>
                <a:gd name="T28" fmla="*/ 9 w 59"/>
                <a:gd name="T29" fmla="*/ 32 h 38"/>
                <a:gd name="T30" fmla="*/ 18 w 59"/>
                <a:gd name="T31" fmla="*/ 37 h 38"/>
                <a:gd name="T32" fmla="*/ 29 w 5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8">
                  <a:moveTo>
                    <a:pt x="29" y="38"/>
                  </a:moveTo>
                  <a:lnTo>
                    <a:pt x="41" y="37"/>
                  </a:lnTo>
                  <a:lnTo>
                    <a:pt x="51" y="32"/>
                  </a:lnTo>
                  <a:lnTo>
                    <a:pt x="57" y="26"/>
                  </a:lnTo>
                  <a:lnTo>
                    <a:pt x="59" y="20"/>
                  </a:lnTo>
                  <a:lnTo>
                    <a:pt x="57" y="11"/>
                  </a:lnTo>
                  <a:lnTo>
                    <a:pt x="51" y="6"/>
                  </a:lnTo>
                  <a:lnTo>
                    <a:pt x="41" y="1"/>
                  </a:lnTo>
                  <a:lnTo>
                    <a:pt x="29" y="0"/>
                  </a:lnTo>
                  <a:lnTo>
                    <a:pt x="18" y="1"/>
                  </a:lnTo>
                  <a:lnTo>
                    <a:pt x="9" y="6"/>
                  </a:lnTo>
                  <a:lnTo>
                    <a:pt x="2" y="11"/>
                  </a:lnTo>
                  <a:lnTo>
                    <a:pt x="0" y="20"/>
                  </a:lnTo>
                  <a:lnTo>
                    <a:pt x="2" y="26"/>
                  </a:lnTo>
                  <a:lnTo>
                    <a:pt x="9" y="32"/>
                  </a:lnTo>
                  <a:lnTo>
                    <a:pt x="18" y="37"/>
                  </a:lnTo>
                  <a:lnTo>
                    <a:pt x="29"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34"/>
            <p:cNvSpPr>
              <a:spLocks/>
            </p:cNvSpPr>
            <p:nvPr/>
          </p:nvSpPr>
          <p:spPr bwMode="auto">
            <a:xfrm>
              <a:off x="1685" y="2573"/>
              <a:ext cx="31" cy="19"/>
            </a:xfrm>
            <a:custGeom>
              <a:avLst/>
              <a:gdLst>
                <a:gd name="T0" fmla="*/ 33 w 63"/>
                <a:gd name="T1" fmla="*/ 38 h 38"/>
                <a:gd name="T2" fmla="*/ 45 w 63"/>
                <a:gd name="T3" fmla="*/ 34 h 38"/>
                <a:gd name="T4" fmla="*/ 55 w 63"/>
                <a:gd name="T5" fmla="*/ 30 h 38"/>
                <a:gd name="T6" fmla="*/ 60 w 63"/>
                <a:gd name="T7" fmla="*/ 23 h 38"/>
                <a:gd name="T8" fmla="*/ 63 w 63"/>
                <a:gd name="T9" fmla="*/ 15 h 38"/>
                <a:gd name="T10" fmla="*/ 59 w 63"/>
                <a:gd name="T11" fmla="*/ 8 h 38"/>
                <a:gd name="T12" fmla="*/ 52 w 63"/>
                <a:gd name="T13" fmla="*/ 2 h 38"/>
                <a:gd name="T14" fmla="*/ 42 w 63"/>
                <a:gd name="T15" fmla="*/ 0 h 38"/>
                <a:gd name="T16" fmla="*/ 29 w 63"/>
                <a:gd name="T17" fmla="*/ 0 h 38"/>
                <a:gd name="T18" fmla="*/ 18 w 63"/>
                <a:gd name="T19" fmla="*/ 2 h 38"/>
                <a:gd name="T20" fmla="*/ 8 w 63"/>
                <a:gd name="T21" fmla="*/ 7 h 38"/>
                <a:gd name="T22" fmla="*/ 2 w 63"/>
                <a:gd name="T23" fmla="*/ 14 h 38"/>
                <a:gd name="T24" fmla="*/ 0 w 63"/>
                <a:gd name="T25" fmla="*/ 22 h 38"/>
                <a:gd name="T26" fmla="*/ 4 w 63"/>
                <a:gd name="T27" fmla="*/ 29 h 38"/>
                <a:gd name="T28" fmla="*/ 11 w 63"/>
                <a:gd name="T29" fmla="*/ 34 h 38"/>
                <a:gd name="T30" fmla="*/ 20 w 63"/>
                <a:gd name="T31" fmla="*/ 37 h 38"/>
                <a:gd name="T32" fmla="*/ 33 w 63"/>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8">
                  <a:moveTo>
                    <a:pt x="33" y="38"/>
                  </a:moveTo>
                  <a:lnTo>
                    <a:pt x="45" y="34"/>
                  </a:lnTo>
                  <a:lnTo>
                    <a:pt x="55" y="30"/>
                  </a:lnTo>
                  <a:lnTo>
                    <a:pt x="60" y="23"/>
                  </a:lnTo>
                  <a:lnTo>
                    <a:pt x="63" y="15"/>
                  </a:lnTo>
                  <a:lnTo>
                    <a:pt x="59" y="8"/>
                  </a:lnTo>
                  <a:lnTo>
                    <a:pt x="52" y="2"/>
                  </a:lnTo>
                  <a:lnTo>
                    <a:pt x="42" y="0"/>
                  </a:lnTo>
                  <a:lnTo>
                    <a:pt x="29" y="0"/>
                  </a:lnTo>
                  <a:lnTo>
                    <a:pt x="18" y="2"/>
                  </a:lnTo>
                  <a:lnTo>
                    <a:pt x="8" y="7"/>
                  </a:lnTo>
                  <a:lnTo>
                    <a:pt x="2" y="14"/>
                  </a:lnTo>
                  <a:lnTo>
                    <a:pt x="0" y="22"/>
                  </a:lnTo>
                  <a:lnTo>
                    <a:pt x="4" y="29"/>
                  </a:lnTo>
                  <a:lnTo>
                    <a:pt x="11" y="34"/>
                  </a:lnTo>
                  <a:lnTo>
                    <a:pt x="20" y="37"/>
                  </a:lnTo>
                  <a:lnTo>
                    <a:pt x="3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Freeform 35"/>
            <p:cNvSpPr>
              <a:spLocks/>
            </p:cNvSpPr>
            <p:nvPr/>
          </p:nvSpPr>
          <p:spPr bwMode="auto">
            <a:xfrm>
              <a:off x="1711" y="2582"/>
              <a:ext cx="6" cy="6"/>
            </a:xfrm>
            <a:custGeom>
              <a:avLst/>
              <a:gdLst>
                <a:gd name="T0" fmla="*/ 7 w 13"/>
                <a:gd name="T1" fmla="*/ 12 h 12"/>
                <a:gd name="T2" fmla="*/ 9 w 13"/>
                <a:gd name="T3" fmla="*/ 12 h 12"/>
                <a:gd name="T4" fmla="*/ 12 w 13"/>
                <a:gd name="T5" fmla="*/ 11 h 12"/>
                <a:gd name="T6" fmla="*/ 13 w 13"/>
                <a:gd name="T7" fmla="*/ 8 h 12"/>
                <a:gd name="T8" fmla="*/ 13 w 13"/>
                <a:gd name="T9" fmla="*/ 6 h 12"/>
                <a:gd name="T10" fmla="*/ 13 w 13"/>
                <a:gd name="T11" fmla="*/ 4 h 12"/>
                <a:gd name="T12" fmla="*/ 12 w 13"/>
                <a:gd name="T13" fmla="*/ 1 h 12"/>
                <a:gd name="T14" fmla="*/ 9 w 13"/>
                <a:gd name="T15" fmla="*/ 0 h 12"/>
                <a:gd name="T16" fmla="*/ 7 w 13"/>
                <a:gd name="T17" fmla="*/ 0 h 12"/>
                <a:gd name="T18" fmla="*/ 5 w 13"/>
                <a:gd name="T19" fmla="*/ 0 h 12"/>
                <a:gd name="T20" fmla="*/ 2 w 13"/>
                <a:gd name="T21" fmla="*/ 1 h 12"/>
                <a:gd name="T22" fmla="*/ 1 w 13"/>
                <a:gd name="T23" fmla="*/ 4 h 12"/>
                <a:gd name="T24" fmla="*/ 0 w 13"/>
                <a:gd name="T25" fmla="*/ 6 h 12"/>
                <a:gd name="T26" fmla="*/ 1 w 13"/>
                <a:gd name="T27" fmla="*/ 8 h 12"/>
                <a:gd name="T28" fmla="*/ 2 w 13"/>
                <a:gd name="T29" fmla="*/ 11 h 12"/>
                <a:gd name="T30" fmla="*/ 5 w 13"/>
                <a:gd name="T31" fmla="*/ 12 h 12"/>
                <a:gd name="T32" fmla="*/ 7 w 13"/>
                <a:gd name="T3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2">
                  <a:moveTo>
                    <a:pt x="7" y="12"/>
                  </a:moveTo>
                  <a:lnTo>
                    <a:pt x="9" y="12"/>
                  </a:lnTo>
                  <a:lnTo>
                    <a:pt x="12" y="11"/>
                  </a:lnTo>
                  <a:lnTo>
                    <a:pt x="13" y="8"/>
                  </a:lnTo>
                  <a:lnTo>
                    <a:pt x="13" y="6"/>
                  </a:lnTo>
                  <a:lnTo>
                    <a:pt x="13" y="4"/>
                  </a:lnTo>
                  <a:lnTo>
                    <a:pt x="12" y="1"/>
                  </a:lnTo>
                  <a:lnTo>
                    <a:pt x="9" y="0"/>
                  </a:lnTo>
                  <a:lnTo>
                    <a:pt x="7" y="0"/>
                  </a:lnTo>
                  <a:lnTo>
                    <a:pt x="5" y="0"/>
                  </a:lnTo>
                  <a:lnTo>
                    <a:pt x="2" y="1"/>
                  </a:lnTo>
                  <a:lnTo>
                    <a:pt x="1" y="4"/>
                  </a:lnTo>
                  <a:lnTo>
                    <a:pt x="0" y="6"/>
                  </a:lnTo>
                  <a:lnTo>
                    <a:pt x="1" y="8"/>
                  </a:lnTo>
                  <a:lnTo>
                    <a:pt x="2" y="11"/>
                  </a:lnTo>
                  <a:lnTo>
                    <a:pt x="5" y="12"/>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36"/>
            <p:cNvSpPr>
              <a:spLocks/>
            </p:cNvSpPr>
            <p:nvPr/>
          </p:nvSpPr>
          <p:spPr bwMode="auto">
            <a:xfrm>
              <a:off x="1894" y="2515"/>
              <a:ext cx="30" cy="19"/>
            </a:xfrm>
            <a:custGeom>
              <a:avLst/>
              <a:gdLst>
                <a:gd name="T0" fmla="*/ 30 w 60"/>
                <a:gd name="T1" fmla="*/ 38 h 38"/>
                <a:gd name="T2" fmla="*/ 41 w 60"/>
                <a:gd name="T3" fmla="*/ 36 h 38"/>
                <a:gd name="T4" fmla="*/ 50 w 60"/>
                <a:gd name="T5" fmla="*/ 32 h 38"/>
                <a:gd name="T6" fmla="*/ 57 w 60"/>
                <a:gd name="T7" fmla="*/ 26 h 38"/>
                <a:gd name="T8" fmla="*/ 60 w 60"/>
                <a:gd name="T9" fmla="*/ 18 h 38"/>
                <a:gd name="T10" fmla="*/ 57 w 60"/>
                <a:gd name="T11" fmla="*/ 11 h 38"/>
                <a:gd name="T12" fmla="*/ 50 w 60"/>
                <a:gd name="T13" fmla="*/ 5 h 38"/>
                <a:gd name="T14" fmla="*/ 41 w 60"/>
                <a:gd name="T15" fmla="*/ 1 h 38"/>
                <a:gd name="T16" fmla="*/ 30 w 60"/>
                <a:gd name="T17" fmla="*/ 0 h 38"/>
                <a:gd name="T18" fmla="*/ 18 w 60"/>
                <a:gd name="T19" fmla="*/ 1 h 38"/>
                <a:gd name="T20" fmla="*/ 8 w 60"/>
                <a:gd name="T21" fmla="*/ 5 h 38"/>
                <a:gd name="T22" fmla="*/ 2 w 60"/>
                <a:gd name="T23" fmla="*/ 11 h 38"/>
                <a:gd name="T24" fmla="*/ 0 w 60"/>
                <a:gd name="T25" fmla="*/ 18 h 38"/>
                <a:gd name="T26" fmla="*/ 2 w 60"/>
                <a:gd name="T27" fmla="*/ 26 h 38"/>
                <a:gd name="T28" fmla="*/ 8 w 60"/>
                <a:gd name="T29" fmla="*/ 32 h 38"/>
                <a:gd name="T30" fmla="*/ 18 w 60"/>
                <a:gd name="T31" fmla="*/ 36 h 38"/>
                <a:gd name="T32" fmla="*/ 30 w 60"/>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30" y="38"/>
                  </a:moveTo>
                  <a:lnTo>
                    <a:pt x="41" y="36"/>
                  </a:lnTo>
                  <a:lnTo>
                    <a:pt x="50" y="32"/>
                  </a:lnTo>
                  <a:lnTo>
                    <a:pt x="57" y="26"/>
                  </a:lnTo>
                  <a:lnTo>
                    <a:pt x="60" y="18"/>
                  </a:lnTo>
                  <a:lnTo>
                    <a:pt x="57" y="11"/>
                  </a:lnTo>
                  <a:lnTo>
                    <a:pt x="50" y="5"/>
                  </a:lnTo>
                  <a:lnTo>
                    <a:pt x="41" y="1"/>
                  </a:lnTo>
                  <a:lnTo>
                    <a:pt x="30" y="0"/>
                  </a:lnTo>
                  <a:lnTo>
                    <a:pt x="18" y="1"/>
                  </a:lnTo>
                  <a:lnTo>
                    <a:pt x="8" y="5"/>
                  </a:lnTo>
                  <a:lnTo>
                    <a:pt x="2" y="11"/>
                  </a:lnTo>
                  <a:lnTo>
                    <a:pt x="0" y="18"/>
                  </a:lnTo>
                  <a:lnTo>
                    <a:pt x="2" y="26"/>
                  </a:lnTo>
                  <a:lnTo>
                    <a:pt x="8" y="32"/>
                  </a:lnTo>
                  <a:lnTo>
                    <a:pt x="18" y="36"/>
                  </a:lnTo>
                  <a:lnTo>
                    <a:pt x="30" y="38"/>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 name="Freeform 37"/>
            <p:cNvSpPr>
              <a:spLocks/>
            </p:cNvSpPr>
            <p:nvPr/>
          </p:nvSpPr>
          <p:spPr bwMode="auto">
            <a:xfrm>
              <a:off x="1893" y="2511"/>
              <a:ext cx="31" cy="19"/>
            </a:xfrm>
            <a:custGeom>
              <a:avLst/>
              <a:gdLst>
                <a:gd name="T0" fmla="*/ 34 w 63"/>
                <a:gd name="T1" fmla="*/ 39 h 39"/>
                <a:gd name="T2" fmla="*/ 45 w 63"/>
                <a:gd name="T3" fmla="*/ 36 h 39"/>
                <a:gd name="T4" fmla="*/ 56 w 63"/>
                <a:gd name="T5" fmla="*/ 31 h 39"/>
                <a:gd name="T6" fmla="*/ 61 w 63"/>
                <a:gd name="T7" fmla="*/ 24 h 39"/>
                <a:gd name="T8" fmla="*/ 63 w 63"/>
                <a:gd name="T9" fmla="*/ 16 h 39"/>
                <a:gd name="T10" fmla="*/ 59 w 63"/>
                <a:gd name="T11" fmla="*/ 10 h 39"/>
                <a:gd name="T12" fmla="*/ 52 w 63"/>
                <a:gd name="T13" fmla="*/ 4 h 39"/>
                <a:gd name="T14" fmla="*/ 42 w 63"/>
                <a:gd name="T15" fmla="*/ 0 h 39"/>
                <a:gd name="T16" fmla="*/ 29 w 63"/>
                <a:gd name="T17" fmla="*/ 0 h 39"/>
                <a:gd name="T18" fmla="*/ 18 w 63"/>
                <a:gd name="T19" fmla="*/ 4 h 39"/>
                <a:gd name="T20" fmla="*/ 8 w 63"/>
                <a:gd name="T21" fmla="*/ 8 h 39"/>
                <a:gd name="T22" fmla="*/ 2 w 63"/>
                <a:gd name="T23" fmla="*/ 15 h 39"/>
                <a:gd name="T24" fmla="*/ 0 w 63"/>
                <a:gd name="T25" fmla="*/ 23 h 39"/>
                <a:gd name="T26" fmla="*/ 4 w 63"/>
                <a:gd name="T27" fmla="*/ 30 h 39"/>
                <a:gd name="T28" fmla="*/ 11 w 63"/>
                <a:gd name="T29" fmla="*/ 36 h 39"/>
                <a:gd name="T30" fmla="*/ 21 w 63"/>
                <a:gd name="T31" fmla="*/ 38 h 39"/>
                <a:gd name="T32" fmla="*/ 34 w 63"/>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9">
                  <a:moveTo>
                    <a:pt x="34" y="39"/>
                  </a:moveTo>
                  <a:lnTo>
                    <a:pt x="45" y="36"/>
                  </a:lnTo>
                  <a:lnTo>
                    <a:pt x="56" y="31"/>
                  </a:lnTo>
                  <a:lnTo>
                    <a:pt x="61" y="24"/>
                  </a:lnTo>
                  <a:lnTo>
                    <a:pt x="63" y="16"/>
                  </a:lnTo>
                  <a:lnTo>
                    <a:pt x="59" y="10"/>
                  </a:lnTo>
                  <a:lnTo>
                    <a:pt x="52" y="4"/>
                  </a:lnTo>
                  <a:lnTo>
                    <a:pt x="42" y="0"/>
                  </a:lnTo>
                  <a:lnTo>
                    <a:pt x="29" y="0"/>
                  </a:lnTo>
                  <a:lnTo>
                    <a:pt x="18" y="4"/>
                  </a:lnTo>
                  <a:lnTo>
                    <a:pt x="8" y="8"/>
                  </a:lnTo>
                  <a:lnTo>
                    <a:pt x="2" y="15"/>
                  </a:lnTo>
                  <a:lnTo>
                    <a:pt x="0" y="23"/>
                  </a:lnTo>
                  <a:lnTo>
                    <a:pt x="4" y="30"/>
                  </a:lnTo>
                  <a:lnTo>
                    <a:pt x="11" y="36"/>
                  </a:lnTo>
                  <a:lnTo>
                    <a:pt x="21" y="38"/>
                  </a:lnTo>
                  <a:lnTo>
                    <a:pt x="3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38"/>
            <p:cNvSpPr>
              <a:spLocks/>
            </p:cNvSpPr>
            <p:nvPr/>
          </p:nvSpPr>
          <p:spPr bwMode="auto">
            <a:xfrm>
              <a:off x="1919" y="2520"/>
              <a:ext cx="6" cy="6"/>
            </a:xfrm>
            <a:custGeom>
              <a:avLst/>
              <a:gdLst>
                <a:gd name="T0" fmla="*/ 7 w 13"/>
                <a:gd name="T1" fmla="*/ 11 h 11"/>
                <a:gd name="T2" fmla="*/ 9 w 13"/>
                <a:gd name="T3" fmla="*/ 11 h 11"/>
                <a:gd name="T4" fmla="*/ 12 w 13"/>
                <a:gd name="T5" fmla="*/ 10 h 11"/>
                <a:gd name="T6" fmla="*/ 13 w 13"/>
                <a:gd name="T7" fmla="*/ 8 h 11"/>
                <a:gd name="T8" fmla="*/ 13 w 13"/>
                <a:gd name="T9" fmla="*/ 5 h 11"/>
                <a:gd name="T10" fmla="*/ 13 w 13"/>
                <a:gd name="T11" fmla="*/ 3 h 11"/>
                <a:gd name="T12" fmla="*/ 12 w 13"/>
                <a:gd name="T13" fmla="*/ 1 h 11"/>
                <a:gd name="T14" fmla="*/ 9 w 13"/>
                <a:gd name="T15" fmla="*/ 0 h 11"/>
                <a:gd name="T16" fmla="*/ 7 w 13"/>
                <a:gd name="T17" fmla="*/ 0 h 11"/>
                <a:gd name="T18" fmla="*/ 5 w 13"/>
                <a:gd name="T19" fmla="*/ 0 h 11"/>
                <a:gd name="T20" fmla="*/ 2 w 13"/>
                <a:gd name="T21" fmla="*/ 1 h 11"/>
                <a:gd name="T22" fmla="*/ 1 w 13"/>
                <a:gd name="T23" fmla="*/ 3 h 11"/>
                <a:gd name="T24" fmla="*/ 0 w 13"/>
                <a:gd name="T25" fmla="*/ 5 h 11"/>
                <a:gd name="T26" fmla="*/ 1 w 13"/>
                <a:gd name="T27" fmla="*/ 8 h 11"/>
                <a:gd name="T28" fmla="*/ 2 w 13"/>
                <a:gd name="T29" fmla="*/ 10 h 11"/>
                <a:gd name="T30" fmla="*/ 5 w 13"/>
                <a:gd name="T31" fmla="*/ 11 h 11"/>
                <a:gd name="T32" fmla="*/ 7 w 13"/>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7" y="11"/>
                  </a:moveTo>
                  <a:lnTo>
                    <a:pt x="9" y="11"/>
                  </a:lnTo>
                  <a:lnTo>
                    <a:pt x="12" y="10"/>
                  </a:lnTo>
                  <a:lnTo>
                    <a:pt x="13" y="8"/>
                  </a:lnTo>
                  <a:lnTo>
                    <a:pt x="13" y="5"/>
                  </a:lnTo>
                  <a:lnTo>
                    <a:pt x="13" y="3"/>
                  </a:lnTo>
                  <a:lnTo>
                    <a:pt x="12" y="1"/>
                  </a:lnTo>
                  <a:lnTo>
                    <a:pt x="9" y="0"/>
                  </a:lnTo>
                  <a:lnTo>
                    <a:pt x="7" y="0"/>
                  </a:lnTo>
                  <a:lnTo>
                    <a:pt x="5" y="0"/>
                  </a:lnTo>
                  <a:lnTo>
                    <a:pt x="2" y="1"/>
                  </a:lnTo>
                  <a:lnTo>
                    <a:pt x="1" y="3"/>
                  </a:lnTo>
                  <a:lnTo>
                    <a:pt x="0" y="5"/>
                  </a:lnTo>
                  <a:lnTo>
                    <a:pt x="1" y="8"/>
                  </a:lnTo>
                  <a:lnTo>
                    <a:pt x="2" y="10"/>
                  </a:lnTo>
                  <a:lnTo>
                    <a:pt x="5" y="11"/>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 name="Freeform 39"/>
            <p:cNvSpPr>
              <a:spLocks/>
            </p:cNvSpPr>
            <p:nvPr/>
          </p:nvSpPr>
          <p:spPr bwMode="auto">
            <a:xfrm>
              <a:off x="1989" y="3027"/>
              <a:ext cx="119" cy="195"/>
            </a:xfrm>
            <a:custGeom>
              <a:avLst/>
              <a:gdLst>
                <a:gd name="T0" fmla="*/ 4 w 236"/>
                <a:gd name="T1" fmla="*/ 0 h 389"/>
                <a:gd name="T2" fmla="*/ 0 w 236"/>
                <a:gd name="T3" fmla="*/ 54 h 389"/>
                <a:gd name="T4" fmla="*/ 68 w 236"/>
                <a:gd name="T5" fmla="*/ 140 h 389"/>
                <a:gd name="T6" fmla="*/ 68 w 236"/>
                <a:gd name="T7" fmla="*/ 380 h 389"/>
                <a:gd name="T8" fmla="*/ 236 w 236"/>
                <a:gd name="T9" fmla="*/ 389 h 389"/>
                <a:gd name="T10" fmla="*/ 231 w 236"/>
                <a:gd name="T11" fmla="*/ 384 h 389"/>
                <a:gd name="T12" fmla="*/ 218 w 236"/>
                <a:gd name="T13" fmla="*/ 372 h 389"/>
                <a:gd name="T14" fmla="*/ 199 w 236"/>
                <a:gd name="T15" fmla="*/ 355 h 389"/>
                <a:gd name="T16" fmla="*/ 178 w 236"/>
                <a:gd name="T17" fmla="*/ 335 h 389"/>
                <a:gd name="T18" fmla="*/ 159 w 236"/>
                <a:gd name="T19" fmla="*/ 315 h 389"/>
                <a:gd name="T20" fmla="*/ 143 w 236"/>
                <a:gd name="T21" fmla="*/ 299 h 389"/>
                <a:gd name="T22" fmla="*/ 132 w 236"/>
                <a:gd name="T23" fmla="*/ 288 h 389"/>
                <a:gd name="T24" fmla="*/ 131 w 236"/>
                <a:gd name="T25" fmla="*/ 284 h 389"/>
                <a:gd name="T26" fmla="*/ 138 w 236"/>
                <a:gd name="T27" fmla="*/ 287 h 389"/>
                <a:gd name="T28" fmla="*/ 147 w 236"/>
                <a:gd name="T29" fmla="*/ 290 h 389"/>
                <a:gd name="T30" fmla="*/ 159 w 236"/>
                <a:gd name="T31" fmla="*/ 295 h 389"/>
                <a:gd name="T32" fmla="*/ 170 w 236"/>
                <a:gd name="T33" fmla="*/ 299 h 389"/>
                <a:gd name="T34" fmla="*/ 181 w 236"/>
                <a:gd name="T35" fmla="*/ 304 h 389"/>
                <a:gd name="T36" fmla="*/ 190 w 236"/>
                <a:gd name="T37" fmla="*/ 308 h 389"/>
                <a:gd name="T38" fmla="*/ 197 w 236"/>
                <a:gd name="T39" fmla="*/ 311 h 389"/>
                <a:gd name="T40" fmla="*/ 199 w 236"/>
                <a:gd name="T41" fmla="*/ 312 h 389"/>
                <a:gd name="T42" fmla="*/ 95 w 236"/>
                <a:gd name="T43" fmla="*/ 140 h 389"/>
                <a:gd name="T44" fmla="*/ 46 w 236"/>
                <a:gd name="T45" fmla="*/ 31 h 389"/>
                <a:gd name="T46" fmla="*/ 4 w 236"/>
                <a:gd name="T4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6" h="389">
                  <a:moveTo>
                    <a:pt x="4" y="0"/>
                  </a:moveTo>
                  <a:lnTo>
                    <a:pt x="0" y="54"/>
                  </a:lnTo>
                  <a:lnTo>
                    <a:pt x="68" y="140"/>
                  </a:lnTo>
                  <a:lnTo>
                    <a:pt x="68" y="380"/>
                  </a:lnTo>
                  <a:lnTo>
                    <a:pt x="236" y="389"/>
                  </a:lnTo>
                  <a:lnTo>
                    <a:pt x="231" y="384"/>
                  </a:lnTo>
                  <a:lnTo>
                    <a:pt x="218" y="372"/>
                  </a:lnTo>
                  <a:lnTo>
                    <a:pt x="199" y="355"/>
                  </a:lnTo>
                  <a:lnTo>
                    <a:pt x="178" y="335"/>
                  </a:lnTo>
                  <a:lnTo>
                    <a:pt x="159" y="315"/>
                  </a:lnTo>
                  <a:lnTo>
                    <a:pt x="143" y="299"/>
                  </a:lnTo>
                  <a:lnTo>
                    <a:pt x="132" y="288"/>
                  </a:lnTo>
                  <a:lnTo>
                    <a:pt x="131" y="284"/>
                  </a:lnTo>
                  <a:lnTo>
                    <a:pt x="138" y="287"/>
                  </a:lnTo>
                  <a:lnTo>
                    <a:pt x="147" y="290"/>
                  </a:lnTo>
                  <a:lnTo>
                    <a:pt x="159" y="295"/>
                  </a:lnTo>
                  <a:lnTo>
                    <a:pt x="170" y="299"/>
                  </a:lnTo>
                  <a:lnTo>
                    <a:pt x="181" y="304"/>
                  </a:lnTo>
                  <a:lnTo>
                    <a:pt x="190" y="308"/>
                  </a:lnTo>
                  <a:lnTo>
                    <a:pt x="197" y="311"/>
                  </a:lnTo>
                  <a:lnTo>
                    <a:pt x="199" y="312"/>
                  </a:lnTo>
                  <a:lnTo>
                    <a:pt x="95" y="140"/>
                  </a:lnTo>
                  <a:lnTo>
                    <a:pt x="46" y="31"/>
                  </a:lnTo>
                  <a:lnTo>
                    <a:pt x="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 name="Freeform 40"/>
            <p:cNvSpPr>
              <a:spLocks/>
            </p:cNvSpPr>
            <p:nvPr/>
          </p:nvSpPr>
          <p:spPr bwMode="auto">
            <a:xfrm>
              <a:off x="1625" y="2278"/>
              <a:ext cx="215" cy="65"/>
            </a:xfrm>
            <a:custGeom>
              <a:avLst/>
              <a:gdLst>
                <a:gd name="T0" fmla="*/ 5 w 431"/>
                <a:gd name="T1" fmla="*/ 73 h 129"/>
                <a:gd name="T2" fmla="*/ 7 w 431"/>
                <a:gd name="T3" fmla="*/ 75 h 129"/>
                <a:gd name="T4" fmla="*/ 14 w 431"/>
                <a:gd name="T5" fmla="*/ 79 h 129"/>
                <a:gd name="T6" fmla="*/ 26 w 431"/>
                <a:gd name="T7" fmla="*/ 86 h 129"/>
                <a:gd name="T8" fmla="*/ 41 w 431"/>
                <a:gd name="T9" fmla="*/ 94 h 129"/>
                <a:gd name="T10" fmla="*/ 59 w 431"/>
                <a:gd name="T11" fmla="*/ 104 h 129"/>
                <a:gd name="T12" fmla="*/ 81 w 431"/>
                <a:gd name="T13" fmla="*/ 113 h 129"/>
                <a:gd name="T14" fmla="*/ 106 w 431"/>
                <a:gd name="T15" fmla="*/ 121 h 129"/>
                <a:gd name="T16" fmla="*/ 135 w 431"/>
                <a:gd name="T17" fmla="*/ 126 h 129"/>
                <a:gd name="T18" fmla="*/ 165 w 431"/>
                <a:gd name="T19" fmla="*/ 129 h 129"/>
                <a:gd name="T20" fmla="*/ 199 w 431"/>
                <a:gd name="T21" fmla="*/ 128 h 129"/>
                <a:gd name="T22" fmla="*/ 234 w 431"/>
                <a:gd name="T23" fmla="*/ 123 h 129"/>
                <a:gd name="T24" fmla="*/ 271 w 431"/>
                <a:gd name="T25" fmla="*/ 113 h 129"/>
                <a:gd name="T26" fmla="*/ 309 w 431"/>
                <a:gd name="T27" fmla="*/ 96 h 129"/>
                <a:gd name="T28" fmla="*/ 350 w 431"/>
                <a:gd name="T29" fmla="*/ 71 h 129"/>
                <a:gd name="T30" fmla="*/ 390 w 431"/>
                <a:gd name="T31" fmla="*/ 40 h 129"/>
                <a:gd name="T32" fmla="*/ 431 w 431"/>
                <a:gd name="T33" fmla="*/ 0 h 129"/>
                <a:gd name="T34" fmla="*/ 429 w 431"/>
                <a:gd name="T35" fmla="*/ 2 h 129"/>
                <a:gd name="T36" fmla="*/ 422 w 431"/>
                <a:gd name="T37" fmla="*/ 7 h 129"/>
                <a:gd name="T38" fmla="*/ 409 w 431"/>
                <a:gd name="T39" fmla="*/ 15 h 129"/>
                <a:gd name="T40" fmla="*/ 394 w 431"/>
                <a:gd name="T41" fmla="*/ 24 h 129"/>
                <a:gd name="T42" fmla="*/ 375 w 431"/>
                <a:gd name="T43" fmla="*/ 36 h 129"/>
                <a:gd name="T44" fmla="*/ 351 w 431"/>
                <a:gd name="T45" fmla="*/ 47 h 129"/>
                <a:gd name="T46" fmla="*/ 325 w 431"/>
                <a:gd name="T47" fmla="*/ 59 h 129"/>
                <a:gd name="T48" fmla="*/ 295 w 431"/>
                <a:gd name="T49" fmla="*/ 70 h 129"/>
                <a:gd name="T50" fmla="*/ 264 w 431"/>
                <a:gd name="T51" fmla="*/ 79 h 129"/>
                <a:gd name="T52" fmla="*/ 231 w 431"/>
                <a:gd name="T53" fmla="*/ 88 h 129"/>
                <a:gd name="T54" fmla="*/ 195 w 431"/>
                <a:gd name="T55" fmla="*/ 92 h 129"/>
                <a:gd name="T56" fmla="*/ 157 w 431"/>
                <a:gd name="T57" fmla="*/ 93 h 129"/>
                <a:gd name="T58" fmla="*/ 119 w 431"/>
                <a:gd name="T59" fmla="*/ 91 h 129"/>
                <a:gd name="T60" fmla="*/ 80 w 431"/>
                <a:gd name="T61" fmla="*/ 84 h 129"/>
                <a:gd name="T62" fmla="*/ 41 w 431"/>
                <a:gd name="T63" fmla="*/ 73 h 129"/>
                <a:gd name="T64" fmla="*/ 0 w 431"/>
                <a:gd name="T65" fmla="*/ 54 h 129"/>
                <a:gd name="T66" fmla="*/ 5 w 431"/>
                <a:gd name="T67" fmla="*/ 7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129">
                  <a:moveTo>
                    <a:pt x="5" y="73"/>
                  </a:moveTo>
                  <a:lnTo>
                    <a:pt x="7" y="75"/>
                  </a:lnTo>
                  <a:lnTo>
                    <a:pt x="14" y="79"/>
                  </a:lnTo>
                  <a:lnTo>
                    <a:pt x="26" y="86"/>
                  </a:lnTo>
                  <a:lnTo>
                    <a:pt x="41" y="94"/>
                  </a:lnTo>
                  <a:lnTo>
                    <a:pt x="59" y="104"/>
                  </a:lnTo>
                  <a:lnTo>
                    <a:pt x="81" y="113"/>
                  </a:lnTo>
                  <a:lnTo>
                    <a:pt x="106" y="121"/>
                  </a:lnTo>
                  <a:lnTo>
                    <a:pt x="135" y="126"/>
                  </a:lnTo>
                  <a:lnTo>
                    <a:pt x="165" y="129"/>
                  </a:lnTo>
                  <a:lnTo>
                    <a:pt x="199" y="128"/>
                  </a:lnTo>
                  <a:lnTo>
                    <a:pt x="234" y="123"/>
                  </a:lnTo>
                  <a:lnTo>
                    <a:pt x="271" y="113"/>
                  </a:lnTo>
                  <a:lnTo>
                    <a:pt x="309" y="96"/>
                  </a:lnTo>
                  <a:lnTo>
                    <a:pt x="350" y="71"/>
                  </a:lnTo>
                  <a:lnTo>
                    <a:pt x="390" y="40"/>
                  </a:lnTo>
                  <a:lnTo>
                    <a:pt x="431" y="0"/>
                  </a:lnTo>
                  <a:lnTo>
                    <a:pt x="429" y="2"/>
                  </a:lnTo>
                  <a:lnTo>
                    <a:pt x="422" y="7"/>
                  </a:lnTo>
                  <a:lnTo>
                    <a:pt x="409" y="15"/>
                  </a:lnTo>
                  <a:lnTo>
                    <a:pt x="394" y="24"/>
                  </a:lnTo>
                  <a:lnTo>
                    <a:pt x="375" y="36"/>
                  </a:lnTo>
                  <a:lnTo>
                    <a:pt x="351" y="47"/>
                  </a:lnTo>
                  <a:lnTo>
                    <a:pt x="325" y="59"/>
                  </a:lnTo>
                  <a:lnTo>
                    <a:pt x="295" y="70"/>
                  </a:lnTo>
                  <a:lnTo>
                    <a:pt x="264" y="79"/>
                  </a:lnTo>
                  <a:lnTo>
                    <a:pt x="231" y="88"/>
                  </a:lnTo>
                  <a:lnTo>
                    <a:pt x="195" y="92"/>
                  </a:lnTo>
                  <a:lnTo>
                    <a:pt x="157" y="93"/>
                  </a:lnTo>
                  <a:lnTo>
                    <a:pt x="119" y="91"/>
                  </a:lnTo>
                  <a:lnTo>
                    <a:pt x="80" y="84"/>
                  </a:lnTo>
                  <a:lnTo>
                    <a:pt x="41" y="73"/>
                  </a:lnTo>
                  <a:lnTo>
                    <a:pt x="0" y="54"/>
                  </a:lnTo>
                  <a:lnTo>
                    <a:pt x="5" y="73"/>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41"/>
            <p:cNvSpPr>
              <a:spLocks/>
            </p:cNvSpPr>
            <p:nvPr/>
          </p:nvSpPr>
          <p:spPr bwMode="auto">
            <a:xfrm>
              <a:off x="1647" y="2269"/>
              <a:ext cx="150" cy="33"/>
            </a:xfrm>
            <a:custGeom>
              <a:avLst/>
              <a:gdLst>
                <a:gd name="T0" fmla="*/ 0 w 300"/>
                <a:gd name="T1" fmla="*/ 27 h 64"/>
                <a:gd name="T2" fmla="*/ 1 w 300"/>
                <a:gd name="T3" fmla="*/ 28 h 64"/>
                <a:gd name="T4" fmla="*/ 6 w 300"/>
                <a:gd name="T5" fmla="*/ 31 h 64"/>
                <a:gd name="T6" fmla="*/ 13 w 300"/>
                <a:gd name="T7" fmla="*/ 35 h 64"/>
                <a:gd name="T8" fmla="*/ 23 w 300"/>
                <a:gd name="T9" fmla="*/ 41 h 64"/>
                <a:gd name="T10" fmla="*/ 35 w 300"/>
                <a:gd name="T11" fmla="*/ 47 h 64"/>
                <a:gd name="T12" fmla="*/ 50 w 300"/>
                <a:gd name="T13" fmla="*/ 51 h 64"/>
                <a:gd name="T14" fmla="*/ 66 w 300"/>
                <a:gd name="T15" fmla="*/ 57 h 64"/>
                <a:gd name="T16" fmla="*/ 86 w 300"/>
                <a:gd name="T17" fmla="*/ 61 h 64"/>
                <a:gd name="T18" fmla="*/ 106 w 300"/>
                <a:gd name="T19" fmla="*/ 63 h 64"/>
                <a:gd name="T20" fmla="*/ 129 w 300"/>
                <a:gd name="T21" fmla="*/ 64 h 64"/>
                <a:gd name="T22" fmla="*/ 154 w 300"/>
                <a:gd name="T23" fmla="*/ 62 h 64"/>
                <a:gd name="T24" fmla="*/ 180 w 300"/>
                <a:gd name="T25" fmla="*/ 57 h 64"/>
                <a:gd name="T26" fmla="*/ 208 w 300"/>
                <a:gd name="T27" fmla="*/ 49 h 64"/>
                <a:gd name="T28" fmla="*/ 238 w 300"/>
                <a:gd name="T29" fmla="*/ 38 h 64"/>
                <a:gd name="T30" fmla="*/ 268 w 300"/>
                <a:gd name="T31" fmla="*/ 20 h 64"/>
                <a:gd name="T32" fmla="*/ 300 w 300"/>
                <a:gd name="T33" fmla="*/ 0 h 64"/>
                <a:gd name="T34" fmla="*/ 298 w 300"/>
                <a:gd name="T35" fmla="*/ 1 h 64"/>
                <a:gd name="T36" fmla="*/ 292 w 300"/>
                <a:gd name="T37" fmla="*/ 3 h 64"/>
                <a:gd name="T38" fmla="*/ 281 w 300"/>
                <a:gd name="T39" fmla="*/ 6 h 64"/>
                <a:gd name="T40" fmla="*/ 268 w 300"/>
                <a:gd name="T41" fmla="*/ 11 h 64"/>
                <a:gd name="T42" fmla="*/ 252 w 300"/>
                <a:gd name="T43" fmla="*/ 17 h 64"/>
                <a:gd name="T44" fmla="*/ 233 w 300"/>
                <a:gd name="T45" fmla="*/ 23 h 64"/>
                <a:gd name="T46" fmla="*/ 212 w 300"/>
                <a:gd name="T47" fmla="*/ 28 h 64"/>
                <a:gd name="T48" fmla="*/ 189 w 300"/>
                <a:gd name="T49" fmla="*/ 34 h 64"/>
                <a:gd name="T50" fmla="*/ 166 w 300"/>
                <a:gd name="T51" fmla="*/ 39 h 64"/>
                <a:gd name="T52" fmla="*/ 141 w 300"/>
                <a:gd name="T53" fmla="*/ 42 h 64"/>
                <a:gd name="T54" fmla="*/ 117 w 300"/>
                <a:gd name="T55" fmla="*/ 44 h 64"/>
                <a:gd name="T56" fmla="*/ 91 w 300"/>
                <a:gd name="T57" fmla="*/ 46 h 64"/>
                <a:gd name="T58" fmla="*/ 67 w 300"/>
                <a:gd name="T59" fmla="*/ 44 h 64"/>
                <a:gd name="T60" fmla="*/ 43 w 300"/>
                <a:gd name="T61" fmla="*/ 41 h 64"/>
                <a:gd name="T62" fmla="*/ 21 w 300"/>
                <a:gd name="T63" fmla="*/ 35 h 64"/>
                <a:gd name="T64" fmla="*/ 0 w 300"/>
                <a:gd name="T65"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64">
                  <a:moveTo>
                    <a:pt x="0" y="27"/>
                  </a:moveTo>
                  <a:lnTo>
                    <a:pt x="1" y="28"/>
                  </a:lnTo>
                  <a:lnTo>
                    <a:pt x="6" y="31"/>
                  </a:lnTo>
                  <a:lnTo>
                    <a:pt x="13" y="35"/>
                  </a:lnTo>
                  <a:lnTo>
                    <a:pt x="23" y="41"/>
                  </a:lnTo>
                  <a:lnTo>
                    <a:pt x="35" y="47"/>
                  </a:lnTo>
                  <a:lnTo>
                    <a:pt x="50" y="51"/>
                  </a:lnTo>
                  <a:lnTo>
                    <a:pt x="66" y="57"/>
                  </a:lnTo>
                  <a:lnTo>
                    <a:pt x="86" y="61"/>
                  </a:lnTo>
                  <a:lnTo>
                    <a:pt x="106" y="63"/>
                  </a:lnTo>
                  <a:lnTo>
                    <a:pt x="129" y="64"/>
                  </a:lnTo>
                  <a:lnTo>
                    <a:pt x="154" y="62"/>
                  </a:lnTo>
                  <a:lnTo>
                    <a:pt x="180" y="57"/>
                  </a:lnTo>
                  <a:lnTo>
                    <a:pt x="208" y="49"/>
                  </a:lnTo>
                  <a:lnTo>
                    <a:pt x="238" y="38"/>
                  </a:lnTo>
                  <a:lnTo>
                    <a:pt x="268" y="20"/>
                  </a:lnTo>
                  <a:lnTo>
                    <a:pt x="300" y="0"/>
                  </a:lnTo>
                  <a:lnTo>
                    <a:pt x="298" y="1"/>
                  </a:lnTo>
                  <a:lnTo>
                    <a:pt x="292" y="3"/>
                  </a:lnTo>
                  <a:lnTo>
                    <a:pt x="281" y="6"/>
                  </a:lnTo>
                  <a:lnTo>
                    <a:pt x="268" y="11"/>
                  </a:lnTo>
                  <a:lnTo>
                    <a:pt x="252" y="17"/>
                  </a:lnTo>
                  <a:lnTo>
                    <a:pt x="233" y="23"/>
                  </a:lnTo>
                  <a:lnTo>
                    <a:pt x="212" y="28"/>
                  </a:lnTo>
                  <a:lnTo>
                    <a:pt x="189" y="34"/>
                  </a:lnTo>
                  <a:lnTo>
                    <a:pt x="166" y="39"/>
                  </a:lnTo>
                  <a:lnTo>
                    <a:pt x="141" y="42"/>
                  </a:lnTo>
                  <a:lnTo>
                    <a:pt x="117" y="44"/>
                  </a:lnTo>
                  <a:lnTo>
                    <a:pt x="91" y="46"/>
                  </a:lnTo>
                  <a:lnTo>
                    <a:pt x="67" y="44"/>
                  </a:lnTo>
                  <a:lnTo>
                    <a:pt x="43" y="41"/>
                  </a:lnTo>
                  <a:lnTo>
                    <a:pt x="21" y="35"/>
                  </a:lnTo>
                  <a:lnTo>
                    <a:pt x="0" y="27"/>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42"/>
            <p:cNvSpPr>
              <a:spLocks/>
            </p:cNvSpPr>
            <p:nvPr/>
          </p:nvSpPr>
          <p:spPr bwMode="auto">
            <a:xfrm>
              <a:off x="2006" y="2369"/>
              <a:ext cx="90" cy="123"/>
            </a:xfrm>
            <a:custGeom>
              <a:avLst/>
              <a:gdLst>
                <a:gd name="T0" fmla="*/ 0 w 181"/>
                <a:gd name="T1" fmla="*/ 0 h 245"/>
                <a:gd name="T2" fmla="*/ 8 w 181"/>
                <a:gd name="T3" fmla="*/ 4 h 245"/>
                <a:gd name="T4" fmla="*/ 28 w 181"/>
                <a:gd name="T5" fmla="*/ 17 h 245"/>
                <a:gd name="T6" fmla="*/ 57 w 181"/>
                <a:gd name="T7" fmla="*/ 38 h 245"/>
                <a:gd name="T8" fmla="*/ 89 w 181"/>
                <a:gd name="T9" fmla="*/ 67 h 245"/>
                <a:gd name="T10" fmla="*/ 120 w 181"/>
                <a:gd name="T11" fmla="*/ 101 h 245"/>
                <a:gd name="T12" fmla="*/ 145 w 181"/>
                <a:gd name="T13" fmla="*/ 144 h 245"/>
                <a:gd name="T14" fmla="*/ 161 w 181"/>
                <a:gd name="T15" fmla="*/ 192 h 245"/>
                <a:gd name="T16" fmla="*/ 164 w 181"/>
                <a:gd name="T17" fmla="*/ 245 h 245"/>
                <a:gd name="T18" fmla="*/ 165 w 181"/>
                <a:gd name="T19" fmla="*/ 243 h 245"/>
                <a:gd name="T20" fmla="*/ 167 w 181"/>
                <a:gd name="T21" fmla="*/ 237 h 245"/>
                <a:gd name="T22" fmla="*/ 171 w 181"/>
                <a:gd name="T23" fmla="*/ 228 h 245"/>
                <a:gd name="T24" fmla="*/ 174 w 181"/>
                <a:gd name="T25" fmla="*/ 216 h 245"/>
                <a:gd name="T26" fmla="*/ 178 w 181"/>
                <a:gd name="T27" fmla="*/ 201 h 245"/>
                <a:gd name="T28" fmla="*/ 180 w 181"/>
                <a:gd name="T29" fmla="*/ 185 h 245"/>
                <a:gd name="T30" fmla="*/ 181 w 181"/>
                <a:gd name="T31" fmla="*/ 167 h 245"/>
                <a:gd name="T32" fmla="*/ 179 w 181"/>
                <a:gd name="T33" fmla="*/ 148 h 245"/>
                <a:gd name="T34" fmla="*/ 174 w 181"/>
                <a:gd name="T35" fmla="*/ 128 h 245"/>
                <a:gd name="T36" fmla="*/ 165 w 181"/>
                <a:gd name="T37" fmla="*/ 107 h 245"/>
                <a:gd name="T38" fmla="*/ 152 w 181"/>
                <a:gd name="T39" fmla="*/ 87 h 245"/>
                <a:gd name="T40" fmla="*/ 135 w 181"/>
                <a:gd name="T41" fmla="*/ 67 h 245"/>
                <a:gd name="T42" fmla="*/ 111 w 181"/>
                <a:gd name="T43" fmla="*/ 48 h 245"/>
                <a:gd name="T44" fmla="*/ 81 w 181"/>
                <a:gd name="T45" fmla="*/ 30 h 245"/>
                <a:gd name="T46" fmla="*/ 45 w 181"/>
                <a:gd name="T47" fmla="*/ 14 h 245"/>
                <a:gd name="T48" fmla="*/ 0 w 181"/>
                <a:gd name="T4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45">
                  <a:moveTo>
                    <a:pt x="0" y="0"/>
                  </a:moveTo>
                  <a:lnTo>
                    <a:pt x="8" y="4"/>
                  </a:lnTo>
                  <a:lnTo>
                    <a:pt x="28" y="17"/>
                  </a:lnTo>
                  <a:lnTo>
                    <a:pt x="57" y="38"/>
                  </a:lnTo>
                  <a:lnTo>
                    <a:pt x="89" y="67"/>
                  </a:lnTo>
                  <a:lnTo>
                    <a:pt x="120" y="101"/>
                  </a:lnTo>
                  <a:lnTo>
                    <a:pt x="145" y="144"/>
                  </a:lnTo>
                  <a:lnTo>
                    <a:pt x="161" y="192"/>
                  </a:lnTo>
                  <a:lnTo>
                    <a:pt x="164" y="245"/>
                  </a:lnTo>
                  <a:lnTo>
                    <a:pt x="165" y="243"/>
                  </a:lnTo>
                  <a:lnTo>
                    <a:pt x="167" y="237"/>
                  </a:lnTo>
                  <a:lnTo>
                    <a:pt x="171" y="228"/>
                  </a:lnTo>
                  <a:lnTo>
                    <a:pt x="174" y="216"/>
                  </a:lnTo>
                  <a:lnTo>
                    <a:pt x="178" y="201"/>
                  </a:lnTo>
                  <a:lnTo>
                    <a:pt x="180" y="185"/>
                  </a:lnTo>
                  <a:lnTo>
                    <a:pt x="181" y="167"/>
                  </a:lnTo>
                  <a:lnTo>
                    <a:pt x="179" y="148"/>
                  </a:lnTo>
                  <a:lnTo>
                    <a:pt x="174" y="128"/>
                  </a:lnTo>
                  <a:lnTo>
                    <a:pt x="165" y="107"/>
                  </a:lnTo>
                  <a:lnTo>
                    <a:pt x="152" y="87"/>
                  </a:lnTo>
                  <a:lnTo>
                    <a:pt x="135" y="67"/>
                  </a:lnTo>
                  <a:lnTo>
                    <a:pt x="111" y="48"/>
                  </a:lnTo>
                  <a:lnTo>
                    <a:pt x="81" y="30"/>
                  </a:lnTo>
                  <a:lnTo>
                    <a:pt x="45" y="14"/>
                  </a:lnTo>
                  <a:lnTo>
                    <a:pt x="0"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四角形吹き出し 37"/>
          <p:cNvSpPr/>
          <p:nvPr/>
        </p:nvSpPr>
        <p:spPr>
          <a:xfrm>
            <a:off x="1759659" y="1169667"/>
            <a:ext cx="2812341" cy="399256"/>
          </a:xfrm>
          <a:prstGeom prst="wedgeRectCallout">
            <a:avLst>
              <a:gd name="adj1" fmla="val -71691"/>
              <a:gd name="adj2" fmla="val 16544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String[] s = new String[100]!</a:t>
            </a:r>
            <a:endParaRPr lang="en-CA" dirty="0"/>
          </a:p>
        </p:txBody>
      </p:sp>
      <p:grpSp>
        <p:nvGrpSpPr>
          <p:cNvPr id="40" name="グループ化 39"/>
          <p:cNvGrpSpPr/>
          <p:nvPr/>
        </p:nvGrpSpPr>
        <p:grpSpPr>
          <a:xfrm>
            <a:off x="4716016" y="1099783"/>
            <a:ext cx="4320480" cy="699327"/>
            <a:chOff x="1691679" y="4174265"/>
            <a:chExt cx="4320480" cy="699327"/>
          </a:xfrm>
        </p:grpSpPr>
        <p:sp>
          <p:nvSpPr>
            <p:cNvPr id="41" name="直方体 40"/>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a:t>
              </a:r>
              <a:endParaRPr lang="en-CA" sz="1000" dirty="0"/>
            </a:p>
          </p:txBody>
        </p:sp>
        <p:sp>
          <p:nvSpPr>
            <p:cNvPr id="42" name="直方体 41"/>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43" name="直方体 42"/>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CA" sz="1000" dirty="0"/>
            </a:p>
          </p:txBody>
        </p:sp>
        <p:sp>
          <p:nvSpPr>
            <p:cNvPr id="44" name="直方体 43"/>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n-CA" sz="1000" dirty="0"/>
            </a:p>
          </p:txBody>
        </p:sp>
        <p:sp>
          <p:nvSpPr>
            <p:cNvPr id="45" name="直方体 44"/>
            <p:cNvSpPr/>
            <p:nvPr/>
          </p:nvSpPr>
          <p:spPr>
            <a:xfrm>
              <a:off x="484987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endParaRPr lang="en-CA" sz="1000" dirty="0"/>
            </a:p>
          </p:txBody>
        </p:sp>
        <p:sp>
          <p:nvSpPr>
            <p:cNvPr id="46" name="直方体 45"/>
            <p:cNvSpPr/>
            <p:nvPr/>
          </p:nvSpPr>
          <p:spPr>
            <a:xfrm>
              <a:off x="5364087"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99</a:t>
              </a:r>
              <a:endParaRPr lang="en-CA" sz="1000" dirty="0"/>
            </a:p>
          </p:txBody>
        </p:sp>
        <p:sp>
          <p:nvSpPr>
            <p:cNvPr id="47" name="テキスト ボックス 46"/>
            <p:cNvSpPr txBox="1"/>
            <p:nvPr/>
          </p:nvSpPr>
          <p:spPr>
            <a:xfrm>
              <a:off x="1691679" y="4443777"/>
              <a:ext cx="1204817" cy="369332"/>
            </a:xfrm>
            <a:prstGeom prst="rect">
              <a:avLst/>
            </a:prstGeom>
            <a:noFill/>
          </p:spPr>
          <p:txBody>
            <a:bodyPr wrap="none" rtlCol="0">
              <a:spAutoFit/>
            </a:bodyPr>
            <a:lstStyle/>
            <a:p>
              <a:r>
                <a:rPr lang="en-US" dirty="0" smtClean="0"/>
                <a:t>string[100]</a:t>
              </a:r>
              <a:endParaRPr lang="en-CA" dirty="0"/>
            </a:p>
          </p:txBody>
        </p:sp>
      </p:grpSp>
      <p:sp>
        <p:nvSpPr>
          <p:cNvPr id="48" name="四角形吹き出し 47"/>
          <p:cNvSpPr/>
          <p:nvPr/>
        </p:nvSpPr>
        <p:spPr>
          <a:xfrm>
            <a:off x="1616430" y="2358703"/>
            <a:ext cx="2595529" cy="399256"/>
          </a:xfrm>
          <a:prstGeom prst="wedgeRectCallout">
            <a:avLst>
              <a:gd name="adj1" fmla="val -76204"/>
              <a:gd name="adj2" fmla="val -12744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println</a:t>
            </a:r>
            <a:r>
              <a:rPr lang="en-US" dirty="0" smtClean="0"/>
              <a:t>(s[5])!!</a:t>
            </a:r>
            <a:endParaRPr lang="en-CA" dirty="0"/>
          </a:p>
        </p:txBody>
      </p:sp>
    </p:spTree>
    <p:extLst>
      <p:ext uri="{BB962C8B-B14F-4D97-AF65-F5344CB8AC3E}">
        <p14:creationId xmlns:p14="http://schemas.microsoft.com/office/powerpoint/2010/main" val="15999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Default values: careful!</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This is a Processing and Java thing! Not all languages treat this the same.</a:t>
            </a:r>
            <a:endParaRPr kumimoji="1" lang="ja-JP" altLang="en-US" dirty="0"/>
          </a:p>
        </p:txBody>
      </p:sp>
    </p:spTree>
    <p:extLst>
      <p:ext uri="{BB962C8B-B14F-4D97-AF65-F5344CB8AC3E}">
        <p14:creationId xmlns:p14="http://schemas.microsoft.com/office/powerpoint/2010/main" val="3690912021"/>
      </p:ext>
    </p:extLst>
  </p:cSld>
  <p:clrMapOvr>
    <a:masterClrMapping/>
  </p:clrMapOvr>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t>copy an array</a:t>
            </a:r>
            <a:endParaRPr lang="en-CA" dirty="0"/>
          </a:p>
        </p:txBody>
      </p:sp>
      <p:sp>
        <p:nvSpPr>
          <p:cNvPr id="3" name="サブタイトル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056131061"/>
      </p:ext>
    </p:extLst>
  </p:cSld>
  <p:clrMapOvr>
    <a:masterClrMapping/>
  </p:clrMapOvr>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850106"/>
          </a:xfrm>
        </p:spPr>
        <p:txBody>
          <a:bodyPr>
            <a:normAutofit/>
          </a:bodyPr>
          <a:lstStyle/>
          <a:p>
            <a:r>
              <a:rPr lang="en-US" dirty="0" smtClean="0"/>
              <a:t>reminder: to copy an </a:t>
            </a:r>
            <a:r>
              <a:rPr lang="en-US" dirty="0" err="1" smtClean="0"/>
              <a:t>int</a:t>
            </a:r>
            <a:r>
              <a:rPr lang="en-US" dirty="0" smtClean="0"/>
              <a:t> or float?</a:t>
            </a:r>
            <a:endParaRPr lang="en-CA" dirty="0"/>
          </a:p>
        </p:txBody>
      </p:sp>
      <p:sp>
        <p:nvSpPr>
          <p:cNvPr id="3" name="コンテンツ プレースホルダー 2"/>
          <p:cNvSpPr>
            <a:spLocks noGrp="1"/>
          </p:cNvSpPr>
          <p:nvPr>
            <p:ph idx="1"/>
          </p:nvPr>
        </p:nvSpPr>
        <p:spPr>
          <a:xfrm>
            <a:off x="251520" y="1196752"/>
            <a:ext cx="8892480" cy="4929411"/>
          </a:xfrm>
        </p:spPr>
        <p:txBody>
          <a:bodyPr/>
          <a:lstStyle/>
          <a:p>
            <a:pPr marL="0" indent="0">
              <a:buNone/>
            </a:pPr>
            <a:r>
              <a:rPr lang="en-US" dirty="0" err="1" smtClean="0"/>
              <a:t>int</a:t>
            </a:r>
            <a:r>
              <a:rPr lang="en-US" dirty="0" smtClean="0"/>
              <a:t> i = 1982;</a:t>
            </a:r>
          </a:p>
          <a:p>
            <a:pPr marL="0" indent="0">
              <a:buNone/>
            </a:pPr>
            <a:r>
              <a:rPr lang="en-US" dirty="0" err="1" smtClean="0"/>
              <a:t>int</a:t>
            </a:r>
            <a:r>
              <a:rPr lang="en-US" dirty="0" smtClean="0"/>
              <a:t> j = i; //</a:t>
            </a:r>
            <a:r>
              <a:rPr lang="en-US" dirty="0" smtClean="0">
                <a:sym typeface="Wingdings" pitchFamily="2" charset="2"/>
              </a:rPr>
              <a:t> copy i into j</a:t>
            </a:r>
          </a:p>
          <a:p>
            <a:pPr marL="0" indent="0">
              <a:buNone/>
            </a:pPr>
            <a:r>
              <a:rPr lang="en-US" dirty="0" smtClean="0">
                <a:sym typeface="Wingdings" pitchFamily="2" charset="2"/>
              </a:rPr>
              <a:t>i = 1999;</a:t>
            </a:r>
          </a:p>
          <a:p>
            <a:pPr marL="0" indent="0">
              <a:buNone/>
            </a:pPr>
            <a:r>
              <a:rPr lang="en-US" dirty="0" err="1" smtClean="0">
                <a:sym typeface="Wingdings" pitchFamily="2" charset="2"/>
              </a:rPr>
              <a:t>println</a:t>
            </a:r>
            <a:r>
              <a:rPr lang="en-US" dirty="0" smtClean="0">
                <a:sym typeface="Wingdings" pitchFamily="2" charset="2"/>
              </a:rPr>
              <a:t>(</a:t>
            </a:r>
            <a:r>
              <a:rPr lang="en-US" dirty="0" err="1" smtClean="0">
                <a:sym typeface="Wingdings" pitchFamily="2" charset="2"/>
              </a:rPr>
              <a:t>i</a:t>
            </a:r>
            <a:r>
              <a:rPr lang="en-US" dirty="0" smtClean="0">
                <a:sym typeface="Wingdings" pitchFamily="2" charset="2"/>
              </a:rPr>
              <a:t>+ “ “+j); // what is the output?</a:t>
            </a:r>
          </a:p>
          <a:p>
            <a:pPr marL="0" indent="0">
              <a:buNone/>
            </a:pPr>
            <a:endParaRPr lang="en-US" dirty="0">
              <a:sym typeface="Wingdings" pitchFamily="2" charset="2"/>
            </a:endParaRPr>
          </a:p>
          <a:p>
            <a:pPr marL="0" indent="0">
              <a:buNone/>
            </a:pPr>
            <a:r>
              <a:rPr lang="en-US" dirty="0" smtClean="0">
                <a:sym typeface="Wingdings" pitchFamily="2" charset="2"/>
              </a:rPr>
              <a:t>the output is: “1999 1982”</a:t>
            </a:r>
            <a:endParaRPr lang="en-CA" dirty="0"/>
          </a:p>
        </p:txBody>
      </p:sp>
    </p:spTree>
    <p:extLst>
      <p:ext uri="{BB962C8B-B14F-4D97-AF65-F5344CB8AC3E}">
        <p14:creationId xmlns:p14="http://schemas.microsoft.com/office/powerpoint/2010/main" val="377907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a:t>
            </a:r>
            <a:endParaRPr lang="en-US" dirty="0"/>
          </a:p>
        </p:txBody>
      </p:sp>
      <p:sp>
        <p:nvSpPr>
          <p:cNvPr id="3" name="Content Placeholder 2"/>
          <p:cNvSpPr>
            <a:spLocks noGrp="1"/>
          </p:cNvSpPr>
          <p:nvPr>
            <p:ph idx="1"/>
          </p:nvPr>
        </p:nvSpPr>
        <p:spPr>
          <a:xfrm>
            <a:off x="539552" y="1268760"/>
            <a:ext cx="8229600" cy="5040560"/>
          </a:xfrm>
        </p:spPr>
        <p:txBody>
          <a:bodyPr/>
          <a:lstStyle/>
          <a:p>
            <a:pPr marL="0" indent="0">
              <a:buNone/>
            </a:pPr>
            <a:r>
              <a:rPr lang="en-US" dirty="0" smtClean="0"/>
              <a:t>Why 0..255?</a:t>
            </a:r>
          </a:p>
          <a:p>
            <a:pPr marL="0" indent="0">
              <a:buNone/>
            </a:pPr>
            <a:r>
              <a:rPr lang="en-US" dirty="0" smtClean="0"/>
              <a:t>Computer uses 8 bits (switches) to store this color</a:t>
            </a:r>
          </a:p>
          <a:p>
            <a:pPr marL="0" indent="0">
              <a:buNone/>
            </a:pPr>
            <a:r>
              <a:rPr lang="en-US" dirty="0" smtClean="0"/>
              <a:t>1 switch – two possible combinations</a:t>
            </a:r>
          </a:p>
          <a:p>
            <a:pPr marL="0" indent="0">
              <a:buNone/>
            </a:pPr>
            <a:r>
              <a:rPr lang="en-US" dirty="0" smtClean="0"/>
              <a:t>2 switches – four possible combinations</a:t>
            </a:r>
          </a:p>
          <a:p>
            <a:pPr marL="0" indent="0">
              <a:buNone/>
            </a:pPr>
            <a:r>
              <a:rPr lang="en-US" i="1" dirty="0" smtClean="0"/>
              <a:t>n</a:t>
            </a:r>
            <a:r>
              <a:rPr lang="en-US" dirty="0" smtClean="0"/>
              <a:t> switches – 2</a:t>
            </a:r>
            <a:r>
              <a:rPr lang="en-US" baseline="30000" dirty="0" smtClean="0"/>
              <a:t>n</a:t>
            </a:r>
            <a:r>
              <a:rPr lang="en-US" dirty="0" smtClean="0"/>
              <a:t> possible combinations</a:t>
            </a:r>
          </a:p>
          <a:p>
            <a:pPr marL="0" indent="0">
              <a:buNone/>
            </a:pPr>
            <a:r>
              <a:rPr lang="en-US" dirty="0" smtClean="0"/>
              <a:t>8 switches – 2</a:t>
            </a:r>
            <a:r>
              <a:rPr lang="en-US" baseline="30000" dirty="0" smtClean="0"/>
              <a:t>8</a:t>
            </a:r>
            <a:r>
              <a:rPr lang="en-US" dirty="0" smtClean="0"/>
              <a:t> = 256 possible combinations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5122" name="Picture 2" descr="http://www.electrical-online.com/wp-content/uploads/2010/09/light-swi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370" y="5661248"/>
            <a:ext cx="533629" cy="8634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electrical-online.com/wp-content/uploads/2010/09/light-swi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795" y="5661248"/>
            <a:ext cx="533629" cy="863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electrical-online.com/wp-content/uploads/2010/09/light-swi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4220" y="5661248"/>
            <a:ext cx="533629" cy="863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electrical-online.com/wp-content/uploads/2010/09/light-swi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3645" y="5661248"/>
            <a:ext cx="533629" cy="8634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electrical-online.com/wp-content/uploads/2010/09/light-swi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3070" y="5661248"/>
            <a:ext cx="533629" cy="863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electrical-online.com/wp-content/uploads/2010/09/light-swi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2495" y="5661248"/>
            <a:ext cx="533629" cy="8634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electrical-online.com/wp-content/uploads/2010/09/light-swi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5661248"/>
            <a:ext cx="533629" cy="8634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electrical-online.com/wp-content/uploads/2010/09/light-swit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347" y="5661248"/>
            <a:ext cx="533629" cy="86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0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188640"/>
            <a:ext cx="9108504" cy="850106"/>
          </a:xfrm>
        </p:spPr>
        <p:txBody>
          <a:bodyPr>
            <a:normAutofit/>
          </a:bodyPr>
          <a:lstStyle/>
          <a:p>
            <a:r>
              <a:rPr lang="en-US" dirty="0" smtClean="0"/>
              <a:t>lets do something similar with an array</a:t>
            </a:r>
            <a:endParaRPr lang="en-CA" dirty="0"/>
          </a:p>
        </p:txBody>
      </p:sp>
      <p:sp>
        <p:nvSpPr>
          <p:cNvPr id="3" name="コンテンツ プレースホルダー 2"/>
          <p:cNvSpPr>
            <a:spLocks noGrp="1"/>
          </p:cNvSpPr>
          <p:nvPr>
            <p:ph idx="1"/>
          </p:nvPr>
        </p:nvSpPr>
        <p:spPr>
          <a:xfrm>
            <a:off x="251520" y="1196752"/>
            <a:ext cx="8892480" cy="4929411"/>
          </a:xfrm>
        </p:spPr>
        <p:txBody>
          <a:bodyPr/>
          <a:lstStyle/>
          <a:p>
            <a:pPr marL="0" indent="0">
              <a:buNone/>
            </a:pPr>
            <a:r>
              <a:rPr lang="en-US" dirty="0" err="1" smtClean="0"/>
              <a:t>int</a:t>
            </a:r>
            <a:r>
              <a:rPr lang="en-US" dirty="0" smtClean="0"/>
              <a:t>[] i = {1, 2, 3};</a:t>
            </a:r>
          </a:p>
          <a:p>
            <a:pPr marL="0" indent="0">
              <a:buNone/>
            </a:pPr>
            <a:r>
              <a:rPr lang="en-US" dirty="0" err="1" smtClean="0"/>
              <a:t>int</a:t>
            </a:r>
            <a:r>
              <a:rPr lang="en-US" dirty="0" smtClean="0"/>
              <a:t>[] j = i; //</a:t>
            </a:r>
            <a:r>
              <a:rPr lang="en-US" dirty="0" smtClean="0">
                <a:sym typeface="Wingdings" pitchFamily="2" charset="2"/>
              </a:rPr>
              <a:t> copy i into j..?</a:t>
            </a:r>
          </a:p>
          <a:p>
            <a:pPr marL="0" indent="0">
              <a:buNone/>
            </a:pPr>
            <a:r>
              <a:rPr lang="en-US" dirty="0" smtClean="0">
                <a:sym typeface="Wingdings" pitchFamily="2" charset="2"/>
              </a:rPr>
              <a:t>i[0] = 1999;</a:t>
            </a:r>
          </a:p>
          <a:p>
            <a:pPr marL="0" indent="0">
              <a:buNone/>
            </a:pPr>
            <a:r>
              <a:rPr lang="en-US" dirty="0" err="1" smtClean="0">
                <a:sym typeface="Wingdings" pitchFamily="2" charset="2"/>
              </a:rPr>
              <a:t>println</a:t>
            </a:r>
            <a:r>
              <a:rPr lang="en-US" dirty="0" smtClean="0">
                <a:sym typeface="Wingdings" pitchFamily="2" charset="2"/>
              </a:rPr>
              <a:t>(</a:t>
            </a:r>
            <a:r>
              <a:rPr lang="en-US" dirty="0" err="1" smtClean="0">
                <a:sym typeface="Wingdings" pitchFamily="2" charset="2"/>
              </a:rPr>
              <a:t>i</a:t>
            </a:r>
            <a:r>
              <a:rPr lang="en-US" dirty="0" smtClean="0">
                <a:sym typeface="Wingdings" pitchFamily="2" charset="2"/>
              </a:rPr>
              <a:t>);</a:t>
            </a:r>
          </a:p>
          <a:p>
            <a:pPr marL="0" indent="0">
              <a:buNone/>
            </a:pPr>
            <a:r>
              <a:rPr lang="en-US" dirty="0" err="1" smtClean="0">
                <a:sym typeface="Wingdings" pitchFamily="2" charset="2"/>
              </a:rPr>
              <a:t>println</a:t>
            </a:r>
            <a:r>
              <a:rPr lang="en-US" dirty="0" smtClean="0">
                <a:sym typeface="Wingdings" pitchFamily="2" charset="2"/>
              </a:rPr>
              <a:t>(j);</a:t>
            </a:r>
          </a:p>
          <a:p>
            <a:pPr marL="0" indent="0">
              <a:buNone/>
            </a:pPr>
            <a:endParaRPr lang="en-US" dirty="0">
              <a:sym typeface="Wingdings" pitchFamily="2" charset="2"/>
            </a:endParaRPr>
          </a:p>
        </p:txBody>
      </p:sp>
    </p:spTree>
    <p:extLst>
      <p:ext uri="{BB962C8B-B14F-4D97-AF65-F5344CB8AC3E}">
        <p14:creationId xmlns:p14="http://schemas.microsoft.com/office/powerpoint/2010/main" val="161885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lang="en-US" dirty="0" smtClean="0"/>
              <a:t>what happened?</a:t>
            </a:r>
            <a:endParaRPr lang="en-CA" dirty="0"/>
          </a:p>
        </p:txBody>
      </p:sp>
      <p:sp>
        <p:nvSpPr>
          <p:cNvPr id="3" name="コンテンツ プレースホルダー 2"/>
          <p:cNvSpPr>
            <a:spLocks noGrp="1"/>
          </p:cNvSpPr>
          <p:nvPr>
            <p:ph idx="1"/>
          </p:nvPr>
        </p:nvSpPr>
        <p:spPr>
          <a:xfrm>
            <a:off x="107504" y="1063277"/>
            <a:ext cx="5040560" cy="5750099"/>
          </a:xfrm>
        </p:spPr>
        <p:txBody>
          <a:bodyPr>
            <a:normAutofit lnSpcReduction="10000"/>
          </a:bodyPr>
          <a:lstStyle/>
          <a:p>
            <a:pPr marL="0" indent="0">
              <a:buNone/>
            </a:pPr>
            <a:r>
              <a:rPr lang="en-US" dirty="0" err="1"/>
              <a:t>int</a:t>
            </a:r>
            <a:r>
              <a:rPr lang="en-US" dirty="0"/>
              <a:t>[] i = {1, 2, 3};</a:t>
            </a:r>
          </a:p>
          <a:p>
            <a:pPr marL="0" indent="0">
              <a:buNone/>
            </a:pPr>
            <a:r>
              <a:rPr lang="en-US" dirty="0" err="1"/>
              <a:t>int</a:t>
            </a:r>
            <a:r>
              <a:rPr lang="en-US" dirty="0"/>
              <a:t>[] j = i; //</a:t>
            </a:r>
            <a:r>
              <a:rPr lang="en-US" dirty="0">
                <a:sym typeface="Wingdings" pitchFamily="2" charset="2"/>
              </a:rPr>
              <a:t> copy i into j..?</a:t>
            </a:r>
          </a:p>
          <a:p>
            <a:pPr marL="0" indent="0">
              <a:buNone/>
            </a:pPr>
            <a:r>
              <a:rPr lang="en-US" dirty="0" smtClean="0">
                <a:sym typeface="Wingdings" pitchFamily="2" charset="2"/>
              </a:rPr>
              <a:t>i[2] </a:t>
            </a:r>
            <a:r>
              <a:rPr lang="en-US" dirty="0">
                <a:sym typeface="Wingdings" pitchFamily="2" charset="2"/>
              </a:rPr>
              <a:t>= 1999</a:t>
            </a:r>
            <a:r>
              <a:rPr lang="en-US" dirty="0" smtClean="0">
                <a:sym typeface="Wingdings" pitchFamily="2" charset="2"/>
              </a:rPr>
              <a:t>;</a:t>
            </a:r>
          </a:p>
          <a:p>
            <a:pPr marL="0" indent="0">
              <a:buNone/>
            </a:pPr>
            <a:endParaRPr lang="en-US" dirty="0">
              <a:sym typeface="Wingdings" pitchFamily="2" charset="2"/>
            </a:endParaRPr>
          </a:p>
          <a:p>
            <a:pPr marL="0" indent="0">
              <a:buNone/>
            </a:pPr>
            <a:r>
              <a:rPr lang="en-US" b="1" dirty="0" smtClean="0">
                <a:sym typeface="Wingdings" pitchFamily="2" charset="2"/>
              </a:rPr>
              <a:t>note:</a:t>
            </a:r>
            <a:r>
              <a:rPr lang="en-US" dirty="0" smtClean="0">
                <a:sym typeface="Wingdings" pitchFamily="2" charset="2"/>
              </a:rPr>
              <a:t> array variables only record the address, or the </a:t>
            </a:r>
            <a:r>
              <a:rPr lang="en-US" b="1" dirty="0" smtClean="0">
                <a:sym typeface="Wingdings" pitchFamily="2" charset="2"/>
              </a:rPr>
              <a:t>reference to</a:t>
            </a:r>
            <a:r>
              <a:rPr lang="en-US" dirty="0" smtClean="0">
                <a:sym typeface="Wingdings" pitchFamily="2" charset="2"/>
              </a:rPr>
              <a:t> the array off in computer memory. When you copy the variable, you </a:t>
            </a:r>
            <a:r>
              <a:rPr lang="en-US" b="1" dirty="0" smtClean="0">
                <a:sym typeface="Wingdings" pitchFamily="2" charset="2"/>
              </a:rPr>
              <a:t>only copy the reference, not the array.</a:t>
            </a:r>
          </a:p>
        </p:txBody>
      </p:sp>
      <p:sp>
        <p:nvSpPr>
          <p:cNvPr id="4" name="雲 3"/>
          <p:cNvSpPr/>
          <p:nvPr/>
        </p:nvSpPr>
        <p:spPr>
          <a:xfrm>
            <a:off x="5004048" y="2689175"/>
            <a:ext cx="4104456" cy="25922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4GB RAM!</a:t>
            </a:r>
            <a:endParaRPr lang="en-CA" sz="2800" dirty="0"/>
          </a:p>
        </p:txBody>
      </p:sp>
      <p:grpSp>
        <p:nvGrpSpPr>
          <p:cNvPr id="5" name="グループ化 4"/>
          <p:cNvGrpSpPr/>
          <p:nvPr/>
        </p:nvGrpSpPr>
        <p:grpSpPr>
          <a:xfrm>
            <a:off x="6804794" y="4777407"/>
            <a:ext cx="2303710" cy="2035969"/>
            <a:chOff x="3779912" y="4365104"/>
            <a:chExt cx="2303710" cy="2035969"/>
          </a:xfrm>
        </p:grpSpPr>
        <p:pic>
          <p:nvPicPr>
            <p:cNvPr id="6" name="Picture 2" descr="C:\Users\Jim\AppData\Local\Microsoft\Windows\Temporary Internet Files\Content.IE5\JTNBO3CY\MC9003788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11960" y="4365104"/>
              <a:ext cx="1871662" cy="175895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779912" y="6093296"/>
              <a:ext cx="2232248" cy="307777"/>
            </a:xfrm>
            <a:prstGeom prst="rect">
              <a:avLst/>
            </a:prstGeom>
            <a:noFill/>
          </p:spPr>
          <p:txBody>
            <a:bodyPr wrap="square" rtlCol="0">
              <a:spAutoFit/>
            </a:bodyPr>
            <a:lstStyle/>
            <a:p>
              <a:r>
                <a:rPr lang="en-US" sz="1400" dirty="0" smtClean="0"/>
                <a:t>(modern looking computer)</a:t>
              </a:r>
              <a:endParaRPr lang="en-CA" sz="1400" dirty="0"/>
            </a:p>
          </p:txBody>
        </p:sp>
      </p:grpSp>
      <p:sp>
        <p:nvSpPr>
          <p:cNvPr id="8" name="正方形/長方形 7"/>
          <p:cNvSpPr/>
          <p:nvPr/>
        </p:nvSpPr>
        <p:spPr>
          <a:xfrm>
            <a:off x="6703976" y="2915943"/>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int</a:t>
            </a:r>
            <a:r>
              <a:rPr lang="en-US" dirty="0" smtClean="0"/>
              <a:t>[]={1,2,3}</a:t>
            </a:r>
            <a:endParaRPr lang="en-CA" dirty="0"/>
          </a:p>
        </p:txBody>
      </p:sp>
      <p:sp>
        <p:nvSpPr>
          <p:cNvPr id="9" name="正方形/長方形 8"/>
          <p:cNvSpPr/>
          <p:nvPr/>
        </p:nvSpPr>
        <p:spPr>
          <a:xfrm>
            <a:off x="6700528" y="2915943"/>
            <a:ext cx="190392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a:t>int</a:t>
            </a:r>
            <a:r>
              <a:rPr lang="en-US" dirty="0"/>
              <a:t>[]={</a:t>
            </a:r>
            <a:r>
              <a:rPr lang="en-US" dirty="0" smtClean="0"/>
              <a:t>1,2,1999}</a:t>
            </a:r>
            <a:endParaRPr lang="en-CA" dirty="0"/>
          </a:p>
        </p:txBody>
      </p:sp>
      <p:cxnSp>
        <p:nvCxnSpPr>
          <p:cNvPr id="11" name="直線矢印コネクタ 10"/>
          <p:cNvCxnSpPr/>
          <p:nvPr/>
        </p:nvCxnSpPr>
        <p:spPr>
          <a:xfrm>
            <a:off x="2627784" y="1340768"/>
            <a:ext cx="3960440" cy="15121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直線矢印コネクタ 11"/>
          <p:cNvCxnSpPr/>
          <p:nvPr/>
        </p:nvCxnSpPr>
        <p:spPr>
          <a:xfrm>
            <a:off x="1115616" y="2132856"/>
            <a:ext cx="5472608" cy="9361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直線矢印コネクタ 17"/>
          <p:cNvCxnSpPr/>
          <p:nvPr/>
        </p:nvCxnSpPr>
        <p:spPr>
          <a:xfrm>
            <a:off x="1115616" y="1493168"/>
            <a:ext cx="5625008" cy="15121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フリーフォーム 21"/>
          <p:cNvSpPr/>
          <p:nvPr/>
        </p:nvSpPr>
        <p:spPr>
          <a:xfrm>
            <a:off x="1468315" y="2699238"/>
            <a:ext cx="6488723" cy="1169377"/>
          </a:xfrm>
          <a:custGeom>
            <a:avLst/>
            <a:gdLst>
              <a:gd name="connsiteX0" fmla="*/ 0 w 6488723"/>
              <a:gd name="connsiteY0" fmla="*/ 0 h 1169377"/>
              <a:gd name="connsiteX1" fmla="*/ 114300 w 6488723"/>
              <a:gd name="connsiteY1" fmla="*/ 43962 h 1169377"/>
              <a:gd name="connsiteX2" fmla="*/ 246185 w 6488723"/>
              <a:gd name="connsiteY2" fmla="*/ 96716 h 1169377"/>
              <a:gd name="connsiteX3" fmla="*/ 404447 w 6488723"/>
              <a:gd name="connsiteY3" fmla="*/ 193431 h 1169377"/>
              <a:gd name="connsiteX4" fmla="*/ 509954 w 6488723"/>
              <a:gd name="connsiteY4" fmla="*/ 246185 h 1169377"/>
              <a:gd name="connsiteX5" fmla="*/ 536331 w 6488723"/>
              <a:gd name="connsiteY5" fmla="*/ 254977 h 1169377"/>
              <a:gd name="connsiteX6" fmla="*/ 606670 w 6488723"/>
              <a:gd name="connsiteY6" fmla="*/ 281354 h 1169377"/>
              <a:gd name="connsiteX7" fmla="*/ 641839 w 6488723"/>
              <a:gd name="connsiteY7" fmla="*/ 298939 h 1169377"/>
              <a:gd name="connsiteX8" fmla="*/ 747347 w 6488723"/>
              <a:gd name="connsiteY8" fmla="*/ 334108 h 1169377"/>
              <a:gd name="connsiteX9" fmla="*/ 817685 w 6488723"/>
              <a:gd name="connsiteY9" fmla="*/ 369277 h 1169377"/>
              <a:gd name="connsiteX10" fmla="*/ 940777 w 6488723"/>
              <a:gd name="connsiteY10" fmla="*/ 413239 h 1169377"/>
              <a:gd name="connsiteX11" fmla="*/ 1011116 w 6488723"/>
              <a:gd name="connsiteY11" fmla="*/ 457200 h 1169377"/>
              <a:gd name="connsiteX12" fmla="*/ 1134208 w 6488723"/>
              <a:gd name="connsiteY12" fmla="*/ 492370 h 1169377"/>
              <a:gd name="connsiteX13" fmla="*/ 1195754 w 6488723"/>
              <a:gd name="connsiteY13" fmla="*/ 518747 h 1169377"/>
              <a:gd name="connsiteX14" fmla="*/ 1248508 w 6488723"/>
              <a:gd name="connsiteY14" fmla="*/ 536331 h 1169377"/>
              <a:gd name="connsiteX15" fmla="*/ 1301262 w 6488723"/>
              <a:gd name="connsiteY15" fmla="*/ 562708 h 1169377"/>
              <a:gd name="connsiteX16" fmla="*/ 1503485 w 6488723"/>
              <a:gd name="connsiteY16" fmla="*/ 624254 h 1169377"/>
              <a:gd name="connsiteX17" fmla="*/ 1529862 w 6488723"/>
              <a:gd name="connsiteY17" fmla="*/ 633047 h 1169377"/>
              <a:gd name="connsiteX18" fmla="*/ 1573823 w 6488723"/>
              <a:gd name="connsiteY18" fmla="*/ 641839 h 1169377"/>
              <a:gd name="connsiteX19" fmla="*/ 1600200 w 6488723"/>
              <a:gd name="connsiteY19" fmla="*/ 650631 h 1169377"/>
              <a:gd name="connsiteX20" fmla="*/ 1635370 w 6488723"/>
              <a:gd name="connsiteY20" fmla="*/ 668216 h 1169377"/>
              <a:gd name="connsiteX21" fmla="*/ 1855177 w 6488723"/>
              <a:gd name="connsiteY21" fmla="*/ 703385 h 1169377"/>
              <a:gd name="connsiteX22" fmla="*/ 1925516 w 6488723"/>
              <a:gd name="connsiteY22" fmla="*/ 720970 h 1169377"/>
              <a:gd name="connsiteX23" fmla="*/ 2013439 w 6488723"/>
              <a:gd name="connsiteY23" fmla="*/ 747347 h 1169377"/>
              <a:gd name="connsiteX24" fmla="*/ 2180493 w 6488723"/>
              <a:gd name="connsiteY24" fmla="*/ 782516 h 1169377"/>
              <a:gd name="connsiteX25" fmla="*/ 2215662 w 6488723"/>
              <a:gd name="connsiteY25" fmla="*/ 791308 h 1169377"/>
              <a:gd name="connsiteX26" fmla="*/ 2365131 w 6488723"/>
              <a:gd name="connsiteY26" fmla="*/ 817685 h 1169377"/>
              <a:gd name="connsiteX27" fmla="*/ 2391508 w 6488723"/>
              <a:gd name="connsiteY27" fmla="*/ 826477 h 1169377"/>
              <a:gd name="connsiteX28" fmla="*/ 2611316 w 6488723"/>
              <a:gd name="connsiteY28" fmla="*/ 861647 h 1169377"/>
              <a:gd name="connsiteX29" fmla="*/ 2690447 w 6488723"/>
              <a:gd name="connsiteY29" fmla="*/ 879231 h 1169377"/>
              <a:gd name="connsiteX30" fmla="*/ 2760785 w 6488723"/>
              <a:gd name="connsiteY30" fmla="*/ 896816 h 1169377"/>
              <a:gd name="connsiteX31" fmla="*/ 2839916 w 6488723"/>
              <a:gd name="connsiteY31" fmla="*/ 905608 h 1169377"/>
              <a:gd name="connsiteX32" fmla="*/ 2910254 w 6488723"/>
              <a:gd name="connsiteY32" fmla="*/ 914400 h 1169377"/>
              <a:gd name="connsiteX33" fmla="*/ 3006970 w 6488723"/>
              <a:gd name="connsiteY33" fmla="*/ 940777 h 1169377"/>
              <a:gd name="connsiteX34" fmla="*/ 3077308 w 6488723"/>
              <a:gd name="connsiteY34" fmla="*/ 949570 h 1169377"/>
              <a:gd name="connsiteX35" fmla="*/ 3217985 w 6488723"/>
              <a:gd name="connsiteY35" fmla="*/ 975947 h 1169377"/>
              <a:gd name="connsiteX36" fmla="*/ 3270739 w 6488723"/>
              <a:gd name="connsiteY36" fmla="*/ 993531 h 1169377"/>
              <a:gd name="connsiteX37" fmla="*/ 3420208 w 6488723"/>
              <a:gd name="connsiteY37" fmla="*/ 1019908 h 1169377"/>
              <a:gd name="connsiteX38" fmla="*/ 3464170 w 6488723"/>
              <a:gd name="connsiteY38" fmla="*/ 1028700 h 1169377"/>
              <a:gd name="connsiteX39" fmla="*/ 3640016 w 6488723"/>
              <a:gd name="connsiteY39" fmla="*/ 1055077 h 1169377"/>
              <a:gd name="connsiteX40" fmla="*/ 3683977 w 6488723"/>
              <a:gd name="connsiteY40" fmla="*/ 1063870 h 1169377"/>
              <a:gd name="connsiteX41" fmla="*/ 3789485 w 6488723"/>
              <a:gd name="connsiteY41" fmla="*/ 1081454 h 1169377"/>
              <a:gd name="connsiteX42" fmla="*/ 3921370 w 6488723"/>
              <a:gd name="connsiteY42" fmla="*/ 1107831 h 1169377"/>
              <a:gd name="connsiteX43" fmla="*/ 4035670 w 6488723"/>
              <a:gd name="connsiteY43" fmla="*/ 1125416 h 1169377"/>
              <a:gd name="connsiteX44" fmla="*/ 4185139 w 6488723"/>
              <a:gd name="connsiteY44" fmla="*/ 1134208 h 1169377"/>
              <a:gd name="connsiteX45" fmla="*/ 4308231 w 6488723"/>
              <a:gd name="connsiteY45" fmla="*/ 1143000 h 1169377"/>
              <a:gd name="connsiteX46" fmla="*/ 4510454 w 6488723"/>
              <a:gd name="connsiteY46" fmla="*/ 1160585 h 1169377"/>
              <a:gd name="connsiteX47" fmla="*/ 4844562 w 6488723"/>
              <a:gd name="connsiteY47" fmla="*/ 1169377 h 1169377"/>
              <a:gd name="connsiteX48" fmla="*/ 5398477 w 6488723"/>
              <a:gd name="connsiteY48" fmla="*/ 1160585 h 1169377"/>
              <a:gd name="connsiteX49" fmla="*/ 5530362 w 6488723"/>
              <a:gd name="connsiteY49" fmla="*/ 1134208 h 1169377"/>
              <a:gd name="connsiteX50" fmla="*/ 5583116 w 6488723"/>
              <a:gd name="connsiteY50" fmla="*/ 1125416 h 1169377"/>
              <a:gd name="connsiteX51" fmla="*/ 5618285 w 6488723"/>
              <a:gd name="connsiteY51" fmla="*/ 1107831 h 1169377"/>
              <a:gd name="connsiteX52" fmla="*/ 5688623 w 6488723"/>
              <a:gd name="connsiteY52" fmla="*/ 1090247 h 1169377"/>
              <a:gd name="connsiteX53" fmla="*/ 5715000 w 6488723"/>
              <a:gd name="connsiteY53" fmla="*/ 1063870 h 1169377"/>
              <a:gd name="connsiteX54" fmla="*/ 5741377 w 6488723"/>
              <a:gd name="connsiteY54" fmla="*/ 1046285 h 1169377"/>
              <a:gd name="connsiteX55" fmla="*/ 5794131 w 6488723"/>
              <a:gd name="connsiteY55" fmla="*/ 1028700 h 1169377"/>
              <a:gd name="connsiteX56" fmla="*/ 5846885 w 6488723"/>
              <a:gd name="connsiteY56" fmla="*/ 993531 h 1169377"/>
              <a:gd name="connsiteX57" fmla="*/ 5882054 w 6488723"/>
              <a:gd name="connsiteY57" fmla="*/ 975947 h 1169377"/>
              <a:gd name="connsiteX58" fmla="*/ 5943600 w 6488723"/>
              <a:gd name="connsiteY58" fmla="*/ 931985 h 1169377"/>
              <a:gd name="connsiteX59" fmla="*/ 5969977 w 6488723"/>
              <a:gd name="connsiteY59" fmla="*/ 905608 h 1169377"/>
              <a:gd name="connsiteX60" fmla="*/ 6005147 w 6488723"/>
              <a:gd name="connsiteY60" fmla="*/ 888024 h 1169377"/>
              <a:gd name="connsiteX61" fmla="*/ 6066693 w 6488723"/>
              <a:gd name="connsiteY61" fmla="*/ 835270 h 1169377"/>
              <a:gd name="connsiteX62" fmla="*/ 6093070 w 6488723"/>
              <a:gd name="connsiteY62" fmla="*/ 817685 h 1169377"/>
              <a:gd name="connsiteX63" fmla="*/ 6128239 w 6488723"/>
              <a:gd name="connsiteY63" fmla="*/ 791308 h 1169377"/>
              <a:gd name="connsiteX64" fmla="*/ 6154616 w 6488723"/>
              <a:gd name="connsiteY64" fmla="*/ 773724 h 1169377"/>
              <a:gd name="connsiteX65" fmla="*/ 6207370 w 6488723"/>
              <a:gd name="connsiteY65" fmla="*/ 720970 h 1169377"/>
              <a:gd name="connsiteX66" fmla="*/ 6233747 w 6488723"/>
              <a:gd name="connsiteY66" fmla="*/ 703385 h 1169377"/>
              <a:gd name="connsiteX67" fmla="*/ 6286500 w 6488723"/>
              <a:gd name="connsiteY67" fmla="*/ 668216 h 1169377"/>
              <a:gd name="connsiteX68" fmla="*/ 6356839 w 6488723"/>
              <a:gd name="connsiteY68" fmla="*/ 624254 h 1169377"/>
              <a:gd name="connsiteX69" fmla="*/ 6392008 w 6488723"/>
              <a:gd name="connsiteY69" fmla="*/ 597877 h 1169377"/>
              <a:gd name="connsiteX70" fmla="*/ 6400800 w 6488723"/>
              <a:gd name="connsiteY70" fmla="*/ 589085 h 1169377"/>
              <a:gd name="connsiteX71" fmla="*/ 6383216 w 6488723"/>
              <a:gd name="connsiteY71" fmla="*/ 589085 h 1169377"/>
              <a:gd name="connsiteX72" fmla="*/ 6392008 w 6488723"/>
              <a:gd name="connsiteY72" fmla="*/ 562708 h 1169377"/>
              <a:gd name="connsiteX73" fmla="*/ 6427177 w 6488723"/>
              <a:gd name="connsiteY73" fmla="*/ 571500 h 1169377"/>
              <a:gd name="connsiteX74" fmla="*/ 6471139 w 6488723"/>
              <a:gd name="connsiteY74" fmla="*/ 633047 h 1169377"/>
              <a:gd name="connsiteX75" fmla="*/ 6488723 w 6488723"/>
              <a:gd name="connsiteY75" fmla="*/ 659424 h 116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488723" h="1169377">
                <a:moveTo>
                  <a:pt x="0" y="0"/>
                </a:moveTo>
                <a:cubicBezTo>
                  <a:pt x="82923" y="16586"/>
                  <a:pt x="7343" y="-2541"/>
                  <a:pt x="114300" y="43962"/>
                </a:cubicBezTo>
                <a:cubicBezTo>
                  <a:pt x="157722" y="62841"/>
                  <a:pt x="208307" y="68307"/>
                  <a:pt x="246185" y="96716"/>
                </a:cubicBezTo>
                <a:cubicBezTo>
                  <a:pt x="308712" y="143612"/>
                  <a:pt x="328350" y="164894"/>
                  <a:pt x="404447" y="193431"/>
                </a:cubicBezTo>
                <a:cubicBezTo>
                  <a:pt x="574265" y="257113"/>
                  <a:pt x="404566" y="185963"/>
                  <a:pt x="509954" y="246185"/>
                </a:cubicBezTo>
                <a:cubicBezTo>
                  <a:pt x="518001" y="250783"/>
                  <a:pt x="527621" y="251810"/>
                  <a:pt x="536331" y="254977"/>
                </a:cubicBezTo>
                <a:cubicBezTo>
                  <a:pt x="559864" y="263534"/>
                  <a:pt x="583556" y="271723"/>
                  <a:pt x="606670" y="281354"/>
                </a:cubicBezTo>
                <a:cubicBezTo>
                  <a:pt x="618769" y="286395"/>
                  <a:pt x="629567" y="294337"/>
                  <a:pt x="641839" y="298939"/>
                </a:cubicBezTo>
                <a:cubicBezTo>
                  <a:pt x="676550" y="311956"/>
                  <a:pt x="712927" y="320340"/>
                  <a:pt x="747347" y="334108"/>
                </a:cubicBezTo>
                <a:cubicBezTo>
                  <a:pt x="771686" y="343843"/>
                  <a:pt x="793446" y="359296"/>
                  <a:pt x="817685" y="369277"/>
                </a:cubicBezTo>
                <a:cubicBezTo>
                  <a:pt x="830148" y="374409"/>
                  <a:pt x="917343" y="400220"/>
                  <a:pt x="940777" y="413239"/>
                </a:cubicBezTo>
                <a:cubicBezTo>
                  <a:pt x="1008801" y="451030"/>
                  <a:pt x="942834" y="429887"/>
                  <a:pt x="1011116" y="457200"/>
                </a:cubicBezTo>
                <a:cubicBezTo>
                  <a:pt x="1095799" y="491073"/>
                  <a:pt x="1034151" y="459017"/>
                  <a:pt x="1134208" y="492370"/>
                </a:cubicBezTo>
                <a:cubicBezTo>
                  <a:pt x="1155383" y="499428"/>
                  <a:pt x="1174922" y="510735"/>
                  <a:pt x="1195754" y="518747"/>
                </a:cubicBezTo>
                <a:cubicBezTo>
                  <a:pt x="1213054" y="525401"/>
                  <a:pt x="1231398" y="529202"/>
                  <a:pt x="1248508" y="536331"/>
                </a:cubicBezTo>
                <a:cubicBezTo>
                  <a:pt x="1266656" y="543893"/>
                  <a:pt x="1282890" y="555709"/>
                  <a:pt x="1301262" y="562708"/>
                </a:cubicBezTo>
                <a:cubicBezTo>
                  <a:pt x="1434401" y="613428"/>
                  <a:pt x="1399494" y="595893"/>
                  <a:pt x="1503485" y="624254"/>
                </a:cubicBezTo>
                <a:cubicBezTo>
                  <a:pt x="1512426" y="626693"/>
                  <a:pt x="1520871" y="630799"/>
                  <a:pt x="1529862" y="633047"/>
                </a:cubicBezTo>
                <a:cubicBezTo>
                  <a:pt x="1544360" y="636672"/>
                  <a:pt x="1559325" y="638215"/>
                  <a:pt x="1573823" y="641839"/>
                </a:cubicBezTo>
                <a:cubicBezTo>
                  <a:pt x="1582814" y="644087"/>
                  <a:pt x="1591681" y="646980"/>
                  <a:pt x="1600200" y="650631"/>
                </a:cubicBezTo>
                <a:cubicBezTo>
                  <a:pt x="1612247" y="655794"/>
                  <a:pt x="1622535" y="665560"/>
                  <a:pt x="1635370" y="668216"/>
                </a:cubicBezTo>
                <a:cubicBezTo>
                  <a:pt x="1708032" y="683250"/>
                  <a:pt x="1783192" y="685388"/>
                  <a:pt x="1855177" y="703385"/>
                </a:cubicBezTo>
                <a:cubicBezTo>
                  <a:pt x="1878623" y="709247"/>
                  <a:pt x="1902230" y="714502"/>
                  <a:pt x="1925516" y="720970"/>
                </a:cubicBezTo>
                <a:cubicBezTo>
                  <a:pt x="1954998" y="729159"/>
                  <a:pt x="1983832" y="739623"/>
                  <a:pt x="2013439" y="747347"/>
                </a:cubicBezTo>
                <a:cubicBezTo>
                  <a:pt x="2189681" y="793323"/>
                  <a:pt x="2068849" y="760188"/>
                  <a:pt x="2180493" y="782516"/>
                </a:cubicBezTo>
                <a:cubicBezTo>
                  <a:pt x="2192342" y="784886"/>
                  <a:pt x="2203792" y="789047"/>
                  <a:pt x="2215662" y="791308"/>
                </a:cubicBezTo>
                <a:cubicBezTo>
                  <a:pt x="2265361" y="800774"/>
                  <a:pt x="2315521" y="807763"/>
                  <a:pt x="2365131" y="817685"/>
                </a:cubicBezTo>
                <a:cubicBezTo>
                  <a:pt x="2374219" y="819503"/>
                  <a:pt x="2382390" y="824819"/>
                  <a:pt x="2391508" y="826477"/>
                </a:cubicBezTo>
                <a:cubicBezTo>
                  <a:pt x="2473728" y="841426"/>
                  <a:pt x="2520630" y="831419"/>
                  <a:pt x="2611316" y="861647"/>
                </a:cubicBezTo>
                <a:cubicBezTo>
                  <a:pt x="2667480" y="880368"/>
                  <a:pt x="2603786" y="860661"/>
                  <a:pt x="2690447" y="879231"/>
                </a:cubicBezTo>
                <a:cubicBezTo>
                  <a:pt x="2714078" y="884295"/>
                  <a:pt x="2736985" y="892616"/>
                  <a:pt x="2760785" y="896816"/>
                </a:cubicBezTo>
                <a:cubicBezTo>
                  <a:pt x="2786920" y="901428"/>
                  <a:pt x="2813558" y="902507"/>
                  <a:pt x="2839916" y="905608"/>
                </a:cubicBezTo>
                <a:lnTo>
                  <a:pt x="2910254" y="914400"/>
                </a:lnTo>
                <a:cubicBezTo>
                  <a:pt x="2946525" y="926491"/>
                  <a:pt x="2961627" y="932275"/>
                  <a:pt x="3006970" y="940777"/>
                </a:cubicBezTo>
                <a:cubicBezTo>
                  <a:pt x="3030194" y="945131"/>
                  <a:pt x="3053887" y="946447"/>
                  <a:pt x="3077308" y="949570"/>
                </a:cubicBezTo>
                <a:cubicBezTo>
                  <a:pt x="3133902" y="957116"/>
                  <a:pt x="3159957" y="960473"/>
                  <a:pt x="3217985" y="975947"/>
                </a:cubicBezTo>
                <a:cubicBezTo>
                  <a:pt x="3235895" y="980723"/>
                  <a:pt x="3252563" y="989896"/>
                  <a:pt x="3270739" y="993531"/>
                </a:cubicBezTo>
                <a:cubicBezTo>
                  <a:pt x="3370638" y="1013513"/>
                  <a:pt x="3249913" y="989857"/>
                  <a:pt x="3420208" y="1019908"/>
                </a:cubicBezTo>
                <a:cubicBezTo>
                  <a:pt x="3434925" y="1022505"/>
                  <a:pt x="3449400" y="1026428"/>
                  <a:pt x="3464170" y="1028700"/>
                </a:cubicBezTo>
                <a:cubicBezTo>
                  <a:pt x="3574243" y="1045635"/>
                  <a:pt x="3504628" y="1027997"/>
                  <a:pt x="3640016" y="1055077"/>
                </a:cubicBezTo>
                <a:cubicBezTo>
                  <a:pt x="3654670" y="1058008"/>
                  <a:pt x="3669260" y="1061273"/>
                  <a:pt x="3683977" y="1063870"/>
                </a:cubicBezTo>
                <a:cubicBezTo>
                  <a:pt x="3719089" y="1070066"/>
                  <a:pt x="3755202" y="1071659"/>
                  <a:pt x="3789485" y="1081454"/>
                </a:cubicBezTo>
                <a:cubicBezTo>
                  <a:pt x="3884082" y="1108482"/>
                  <a:pt x="3818418" y="1093124"/>
                  <a:pt x="3921370" y="1107831"/>
                </a:cubicBezTo>
                <a:cubicBezTo>
                  <a:pt x="3959531" y="1113283"/>
                  <a:pt x="3997313" y="1121580"/>
                  <a:pt x="4035670" y="1125416"/>
                </a:cubicBezTo>
                <a:cubicBezTo>
                  <a:pt x="4085331" y="1130382"/>
                  <a:pt x="4135333" y="1130995"/>
                  <a:pt x="4185139" y="1134208"/>
                </a:cubicBezTo>
                <a:lnTo>
                  <a:pt x="4308231" y="1143000"/>
                </a:lnTo>
                <a:cubicBezTo>
                  <a:pt x="4399918" y="1158282"/>
                  <a:pt x="4372016" y="1155551"/>
                  <a:pt x="4510454" y="1160585"/>
                </a:cubicBezTo>
                <a:cubicBezTo>
                  <a:pt x="4621788" y="1164633"/>
                  <a:pt x="4733193" y="1166446"/>
                  <a:pt x="4844562" y="1169377"/>
                </a:cubicBezTo>
                <a:lnTo>
                  <a:pt x="5398477" y="1160585"/>
                </a:lnTo>
                <a:cubicBezTo>
                  <a:pt x="5471564" y="1158526"/>
                  <a:pt x="5462732" y="1149815"/>
                  <a:pt x="5530362" y="1134208"/>
                </a:cubicBezTo>
                <a:cubicBezTo>
                  <a:pt x="5547733" y="1130199"/>
                  <a:pt x="5565531" y="1128347"/>
                  <a:pt x="5583116" y="1125416"/>
                </a:cubicBezTo>
                <a:cubicBezTo>
                  <a:pt x="5594839" y="1119554"/>
                  <a:pt x="5605851" y="1111976"/>
                  <a:pt x="5618285" y="1107831"/>
                </a:cubicBezTo>
                <a:cubicBezTo>
                  <a:pt x="5641212" y="1100189"/>
                  <a:pt x="5666622" y="1100248"/>
                  <a:pt x="5688623" y="1090247"/>
                </a:cubicBezTo>
                <a:cubicBezTo>
                  <a:pt x="5699943" y="1085102"/>
                  <a:pt x="5705448" y="1071830"/>
                  <a:pt x="5715000" y="1063870"/>
                </a:cubicBezTo>
                <a:cubicBezTo>
                  <a:pt x="5723118" y="1057105"/>
                  <a:pt x="5731721" y="1050577"/>
                  <a:pt x="5741377" y="1046285"/>
                </a:cubicBezTo>
                <a:cubicBezTo>
                  <a:pt x="5758315" y="1038757"/>
                  <a:pt x="5777552" y="1036990"/>
                  <a:pt x="5794131" y="1028700"/>
                </a:cubicBezTo>
                <a:cubicBezTo>
                  <a:pt x="5813034" y="1019249"/>
                  <a:pt x="5827982" y="1002982"/>
                  <a:pt x="5846885" y="993531"/>
                </a:cubicBezTo>
                <a:lnTo>
                  <a:pt x="5882054" y="975947"/>
                </a:lnTo>
                <a:cubicBezTo>
                  <a:pt x="5950636" y="907365"/>
                  <a:pt x="5862591" y="989849"/>
                  <a:pt x="5943600" y="931985"/>
                </a:cubicBezTo>
                <a:cubicBezTo>
                  <a:pt x="5953718" y="924758"/>
                  <a:pt x="5959859" y="912835"/>
                  <a:pt x="5969977" y="905608"/>
                </a:cubicBezTo>
                <a:cubicBezTo>
                  <a:pt x="5980643" y="897990"/>
                  <a:pt x="5994032" y="894971"/>
                  <a:pt x="6005147" y="888024"/>
                </a:cubicBezTo>
                <a:cubicBezTo>
                  <a:pt x="6057825" y="855101"/>
                  <a:pt x="6023538" y="871233"/>
                  <a:pt x="6066693" y="835270"/>
                </a:cubicBezTo>
                <a:cubicBezTo>
                  <a:pt x="6074811" y="828505"/>
                  <a:pt x="6084471" y="823827"/>
                  <a:pt x="6093070" y="817685"/>
                </a:cubicBezTo>
                <a:cubicBezTo>
                  <a:pt x="6104994" y="809168"/>
                  <a:pt x="6116315" y="799825"/>
                  <a:pt x="6128239" y="791308"/>
                </a:cubicBezTo>
                <a:cubicBezTo>
                  <a:pt x="6136838" y="785166"/>
                  <a:pt x="6146718" y="780744"/>
                  <a:pt x="6154616" y="773724"/>
                </a:cubicBezTo>
                <a:cubicBezTo>
                  <a:pt x="6173203" y="757202"/>
                  <a:pt x="6186678" y="734765"/>
                  <a:pt x="6207370" y="720970"/>
                </a:cubicBezTo>
                <a:cubicBezTo>
                  <a:pt x="6216162" y="715108"/>
                  <a:pt x="6225629" y="710150"/>
                  <a:pt x="6233747" y="703385"/>
                </a:cubicBezTo>
                <a:cubicBezTo>
                  <a:pt x="6277653" y="666796"/>
                  <a:pt x="6240145" y="683667"/>
                  <a:pt x="6286500" y="668216"/>
                </a:cubicBezTo>
                <a:cubicBezTo>
                  <a:pt x="6386140" y="593488"/>
                  <a:pt x="6260279" y="684605"/>
                  <a:pt x="6356839" y="624254"/>
                </a:cubicBezTo>
                <a:cubicBezTo>
                  <a:pt x="6369265" y="616487"/>
                  <a:pt x="6379582" y="605643"/>
                  <a:pt x="6392008" y="597877"/>
                </a:cubicBezTo>
                <a:cubicBezTo>
                  <a:pt x="6416840" y="582357"/>
                  <a:pt x="6452782" y="571758"/>
                  <a:pt x="6400800" y="589085"/>
                </a:cubicBezTo>
                <a:cubicBezTo>
                  <a:pt x="6342913" y="632500"/>
                  <a:pt x="6367788" y="619940"/>
                  <a:pt x="6383216" y="589085"/>
                </a:cubicBezTo>
                <a:cubicBezTo>
                  <a:pt x="6387361" y="580796"/>
                  <a:pt x="6389077" y="571500"/>
                  <a:pt x="6392008" y="562708"/>
                </a:cubicBezTo>
                <a:cubicBezTo>
                  <a:pt x="6403731" y="565639"/>
                  <a:pt x="6417344" y="564476"/>
                  <a:pt x="6427177" y="571500"/>
                </a:cubicBezTo>
                <a:cubicBezTo>
                  <a:pt x="6434115" y="576456"/>
                  <a:pt x="6464015" y="622361"/>
                  <a:pt x="6471139" y="633047"/>
                </a:cubicBezTo>
                <a:cubicBezTo>
                  <a:pt x="6480858" y="662204"/>
                  <a:pt x="6470663" y="659424"/>
                  <a:pt x="6488723" y="659424"/>
                </a:cubicBezTo>
              </a:path>
            </a:pathLst>
          </a:custGeom>
          <a:ln>
            <a:tailEnd type="arrow"/>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83350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22" grpId="0" animBg="1"/>
    </p:bld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lang="en-US" dirty="0" smtClean="0"/>
              <a:t>goal: what we wanted</a:t>
            </a:r>
            <a:endParaRPr lang="en-CA" dirty="0"/>
          </a:p>
        </p:txBody>
      </p:sp>
      <p:sp>
        <p:nvSpPr>
          <p:cNvPr id="3" name="コンテンツ プレースホルダー 2"/>
          <p:cNvSpPr>
            <a:spLocks noGrp="1"/>
          </p:cNvSpPr>
          <p:nvPr>
            <p:ph idx="1"/>
          </p:nvPr>
        </p:nvSpPr>
        <p:spPr>
          <a:xfrm>
            <a:off x="107504" y="1063277"/>
            <a:ext cx="5832648" cy="5750099"/>
          </a:xfrm>
        </p:spPr>
        <p:txBody>
          <a:bodyPr>
            <a:normAutofit/>
          </a:bodyPr>
          <a:lstStyle/>
          <a:p>
            <a:pPr marL="0" indent="0">
              <a:buNone/>
            </a:pPr>
            <a:r>
              <a:rPr lang="en-US" dirty="0" err="1"/>
              <a:t>int</a:t>
            </a:r>
            <a:r>
              <a:rPr lang="en-US" dirty="0"/>
              <a:t>[] i = {1, 2, 3};</a:t>
            </a:r>
          </a:p>
          <a:p>
            <a:pPr marL="0" indent="0">
              <a:buNone/>
            </a:pPr>
            <a:r>
              <a:rPr lang="en-US" dirty="0" err="1"/>
              <a:t>int</a:t>
            </a:r>
            <a:r>
              <a:rPr lang="en-US" dirty="0"/>
              <a:t>[] j = i; //</a:t>
            </a:r>
            <a:r>
              <a:rPr lang="en-US" dirty="0">
                <a:sym typeface="Wingdings" pitchFamily="2" charset="2"/>
              </a:rPr>
              <a:t> copy i into j..?</a:t>
            </a:r>
          </a:p>
          <a:p>
            <a:pPr marL="0" indent="0">
              <a:buNone/>
            </a:pPr>
            <a:r>
              <a:rPr lang="en-US" dirty="0" smtClean="0">
                <a:sym typeface="Wingdings" pitchFamily="2" charset="2"/>
              </a:rPr>
              <a:t>j[2] </a:t>
            </a:r>
            <a:r>
              <a:rPr lang="en-US" dirty="0">
                <a:sym typeface="Wingdings" pitchFamily="2" charset="2"/>
              </a:rPr>
              <a:t>= 1999</a:t>
            </a:r>
            <a:r>
              <a:rPr lang="en-US" dirty="0" smtClean="0">
                <a:sym typeface="Wingdings" pitchFamily="2" charset="2"/>
              </a:rPr>
              <a:t>;</a:t>
            </a:r>
          </a:p>
          <a:p>
            <a:pPr marL="0" indent="0">
              <a:buNone/>
            </a:pPr>
            <a:endParaRPr lang="en-US" dirty="0">
              <a:sym typeface="Wingdings" pitchFamily="2" charset="2"/>
            </a:endParaRPr>
          </a:p>
          <a:p>
            <a:pPr marL="0" indent="0">
              <a:buNone/>
            </a:pPr>
            <a:r>
              <a:rPr lang="en-US" dirty="0" smtClean="0">
                <a:sym typeface="Wingdings" pitchFamily="2" charset="2"/>
              </a:rPr>
              <a:t>how would we achieve this?</a:t>
            </a:r>
          </a:p>
          <a:p>
            <a:pPr marL="0" indent="0">
              <a:buNone/>
            </a:pPr>
            <a:endParaRPr lang="en-US" dirty="0" smtClean="0">
              <a:sym typeface="Wingdings" pitchFamily="2" charset="2"/>
            </a:endParaRPr>
          </a:p>
          <a:p>
            <a:pPr marL="0" indent="0">
              <a:buNone/>
            </a:pPr>
            <a:endParaRPr lang="en-US" dirty="0">
              <a:sym typeface="Wingdings" pitchFamily="2" charset="2"/>
            </a:endParaRPr>
          </a:p>
          <a:p>
            <a:pPr marL="0" indent="0">
              <a:buNone/>
            </a:pPr>
            <a:r>
              <a:rPr lang="en-US" dirty="0" smtClean="0">
                <a:sym typeface="Wingdings" pitchFamily="2" charset="2"/>
              </a:rPr>
              <a:t>1.create a new array in memory</a:t>
            </a:r>
          </a:p>
          <a:p>
            <a:pPr marL="0" indent="0">
              <a:buNone/>
            </a:pPr>
            <a:r>
              <a:rPr lang="en-US" dirty="0" smtClean="0">
                <a:sym typeface="Wingdings" pitchFamily="2" charset="2"/>
              </a:rPr>
              <a:t>2.copy the contents over yourself</a:t>
            </a:r>
          </a:p>
        </p:txBody>
      </p:sp>
      <p:sp>
        <p:nvSpPr>
          <p:cNvPr id="4" name="雲 3"/>
          <p:cNvSpPr/>
          <p:nvPr/>
        </p:nvSpPr>
        <p:spPr>
          <a:xfrm>
            <a:off x="5004048" y="2689175"/>
            <a:ext cx="4104456" cy="25922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4GB RAM!</a:t>
            </a:r>
            <a:endParaRPr lang="en-CA" sz="2800" dirty="0"/>
          </a:p>
        </p:txBody>
      </p:sp>
      <p:grpSp>
        <p:nvGrpSpPr>
          <p:cNvPr id="5" name="グループ化 4"/>
          <p:cNvGrpSpPr/>
          <p:nvPr/>
        </p:nvGrpSpPr>
        <p:grpSpPr>
          <a:xfrm>
            <a:off x="6804794" y="4777407"/>
            <a:ext cx="2303710" cy="2035969"/>
            <a:chOff x="3779912" y="4365104"/>
            <a:chExt cx="2303710" cy="2035969"/>
          </a:xfrm>
        </p:grpSpPr>
        <p:pic>
          <p:nvPicPr>
            <p:cNvPr id="6" name="Picture 2" descr="C:\Users\Jim\AppData\Local\Microsoft\Windows\Temporary Internet Files\Content.IE5\JTNBO3CY\MC9003788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11960" y="4365104"/>
              <a:ext cx="1871662" cy="175895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779912" y="6093296"/>
              <a:ext cx="2232248" cy="307777"/>
            </a:xfrm>
            <a:prstGeom prst="rect">
              <a:avLst/>
            </a:prstGeom>
            <a:noFill/>
          </p:spPr>
          <p:txBody>
            <a:bodyPr wrap="square" rtlCol="0">
              <a:spAutoFit/>
            </a:bodyPr>
            <a:lstStyle/>
            <a:p>
              <a:r>
                <a:rPr lang="en-US" sz="1400" dirty="0" smtClean="0"/>
                <a:t>(modern looking computer)</a:t>
              </a:r>
              <a:endParaRPr lang="en-CA" sz="1400" dirty="0"/>
            </a:p>
          </p:txBody>
        </p:sp>
      </p:grpSp>
      <p:sp>
        <p:nvSpPr>
          <p:cNvPr id="8" name="正方形/長方形 7"/>
          <p:cNvSpPr/>
          <p:nvPr/>
        </p:nvSpPr>
        <p:spPr>
          <a:xfrm>
            <a:off x="6703976" y="2915943"/>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int</a:t>
            </a:r>
            <a:r>
              <a:rPr lang="en-US" dirty="0" smtClean="0"/>
              <a:t>[]={1,2,3}</a:t>
            </a:r>
            <a:endParaRPr lang="en-CA" dirty="0"/>
          </a:p>
        </p:txBody>
      </p:sp>
      <p:cxnSp>
        <p:nvCxnSpPr>
          <p:cNvPr id="11" name="直線矢印コネクタ 10"/>
          <p:cNvCxnSpPr/>
          <p:nvPr/>
        </p:nvCxnSpPr>
        <p:spPr>
          <a:xfrm>
            <a:off x="2627784" y="1340768"/>
            <a:ext cx="3960440" cy="15121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直線矢印コネクタ 11"/>
          <p:cNvCxnSpPr/>
          <p:nvPr/>
        </p:nvCxnSpPr>
        <p:spPr>
          <a:xfrm>
            <a:off x="1115616" y="2132856"/>
            <a:ext cx="5328592" cy="152116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直線矢印コネクタ 17"/>
          <p:cNvCxnSpPr/>
          <p:nvPr/>
        </p:nvCxnSpPr>
        <p:spPr>
          <a:xfrm>
            <a:off x="1115616" y="1493168"/>
            <a:ext cx="5625008" cy="15121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正方形/長方形 14"/>
          <p:cNvSpPr/>
          <p:nvPr/>
        </p:nvSpPr>
        <p:spPr>
          <a:xfrm>
            <a:off x="6559960" y="3501008"/>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int</a:t>
            </a:r>
            <a:r>
              <a:rPr lang="en-US" dirty="0" smtClean="0"/>
              <a:t>[]={1,2,3}</a:t>
            </a:r>
            <a:endParaRPr lang="en-CA" dirty="0"/>
          </a:p>
        </p:txBody>
      </p:sp>
      <p:sp>
        <p:nvSpPr>
          <p:cNvPr id="9" name="正方形/長方形 8"/>
          <p:cNvSpPr/>
          <p:nvPr/>
        </p:nvSpPr>
        <p:spPr>
          <a:xfrm>
            <a:off x="6558236" y="3501008"/>
            <a:ext cx="190392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a:t>int</a:t>
            </a:r>
            <a:r>
              <a:rPr lang="en-US" dirty="0"/>
              <a:t>[]={</a:t>
            </a:r>
            <a:r>
              <a:rPr lang="en-US" dirty="0" smtClean="0"/>
              <a:t>1,2,1999}</a:t>
            </a:r>
            <a:endParaRPr lang="en-CA" dirty="0"/>
          </a:p>
        </p:txBody>
      </p:sp>
      <p:sp>
        <p:nvSpPr>
          <p:cNvPr id="13" name="フリーフォーム 12"/>
          <p:cNvSpPr/>
          <p:nvPr/>
        </p:nvSpPr>
        <p:spPr>
          <a:xfrm>
            <a:off x="1389185" y="2549769"/>
            <a:ext cx="6734930" cy="2040349"/>
          </a:xfrm>
          <a:custGeom>
            <a:avLst/>
            <a:gdLst>
              <a:gd name="connsiteX0" fmla="*/ 0 w 6734930"/>
              <a:gd name="connsiteY0" fmla="*/ 0 h 2040349"/>
              <a:gd name="connsiteX1" fmla="*/ 26377 w 6734930"/>
              <a:gd name="connsiteY1" fmla="*/ 211016 h 2040349"/>
              <a:gd name="connsiteX2" fmla="*/ 61546 w 6734930"/>
              <a:gd name="connsiteY2" fmla="*/ 307731 h 2040349"/>
              <a:gd name="connsiteX3" fmla="*/ 70338 w 6734930"/>
              <a:gd name="connsiteY3" fmla="*/ 334108 h 2040349"/>
              <a:gd name="connsiteX4" fmla="*/ 96715 w 6734930"/>
              <a:gd name="connsiteY4" fmla="*/ 395654 h 2040349"/>
              <a:gd name="connsiteX5" fmla="*/ 105507 w 6734930"/>
              <a:gd name="connsiteY5" fmla="*/ 430823 h 2040349"/>
              <a:gd name="connsiteX6" fmla="*/ 131884 w 6734930"/>
              <a:gd name="connsiteY6" fmla="*/ 483577 h 2040349"/>
              <a:gd name="connsiteX7" fmla="*/ 140677 w 6734930"/>
              <a:gd name="connsiteY7" fmla="*/ 509954 h 2040349"/>
              <a:gd name="connsiteX8" fmla="*/ 158261 w 6734930"/>
              <a:gd name="connsiteY8" fmla="*/ 536331 h 2040349"/>
              <a:gd name="connsiteX9" fmla="*/ 237392 w 6734930"/>
              <a:gd name="connsiteY9" fmla="*/ 650631 h 2040349"/>
              <a:gd name="connsiteX10" fmla="*/ 246184 w 6734930"/>
              <a:gd name="connsiteY10" fmla="*/ 677008 h 2040349"/>
              <a:gd name="connsiteX11" fmla="*/ 290146 w 6734930"/>
              <a:gd name="connsiteY11" fmla="*/ 738554 h 2040349"/>
              <a:gd name="connsiteX12" fmla="*/ 307730 w 6734930"/>
              <a:gd name="connsiteY12" fmla="*/ 764931 h 2040349"/>
              <a:gd name="connsiteX13" fmla="*/ 334107 w 6734930"/>
              <a:gd name="connsiteY13" fmla="*/ 791308 h 2040349"/>
              <a:gd name="connsiteX14" fmla="*/ 351692 w 6734930"/>
              <a:gd name="connsiteY14" fmla="*/ 817685 h 2040349"/>
              <a:gd name="connsiteX15" fmla="*/ 413238 w 6734930"/>
              <a:gd name="connsiteY15" fmla="*/ 879231 h 2040349"/>
              <a:gd name="connsiteX16" fmla="*/ 448407 w 6734930"/>
              <a:gd name="connsiteY16" fmla="*/ 914400 h 2040349"/>
              <a:gd name="connsiteX17" fmla="*/ 465992 w 6734930"/>
              <a:gd name="connsiteY17" fmla="*/ 949569 h 2040349"/>
              <a:gd name="connsiteX18" fmla="*/ 545123 w 6734930"/>
              <a:gd name="connsiteY18" fmla="*/ 1019908 h 2040349"/>
              <a:gd name="connsiteX19" fmla="*/ 580292 w 6734930"/>
              <a:gd name="connsiteY19" fmla="*/ 1046285 h 2040349"/>
              <a:gd name="connsiteX20" fmla="*/ 606669 w 6734930"/>
              <a:gd name="connsiteY20" fmla="*/ 1063869 h 2040349"/>
              <a:gd name="connsiteX21" fmla="*/ 677007 w 6734930"/>
              <a:gd name="connsiteY21" fmla="*/ 1116623 h 2040349"/>
              <a:gd name="connsiteX22" fmla="*/ 764930 w 6734930"/>
              <a:gd name="connsiteY22" fmla="*/ 1195754 h 2040349"/>
              <a:gd name="connsiteX23" fmla="*/ 852853 w 6734930"/>
              <a:gd name="connsiteY23" fmla="*/ 1248508 h 2040349"/>
              <a:gd name="connsiteX24" fmla="*/ 931984 w 6734930"/>
              <a:gd name="connsiteY24" fmla="*/ 1292469 h 2040349"/>
              <a:gd name="connsiteX25" fmla="*/ 1002323 w 6734930"/>
              <a:gd name="connsiteY25" fmla="*/ 1336431 h 2040349"/>
              <a:gd name="connsiteX26" fmla="*/ 1028700 w 6734930"/>
              <a:gd name="connsiteY26" fmla="*/ 1354016 h 2040349"/>
              <a:gd name="connsiteX27" fmla="*/ 1072661 w 6734930"/>
              <a:gd name="connsiteY27" fmla="*/ 1362808 h 2040349"/>
              <a:gd name="connsiteX28" fmla="*/ 1169377 w 6734930"/>
              <a:gd name="connsiteY28" fmla="*/ 1415562 h 2040349"/>
              <a:gd name="connsiteX29" fmla="*/ 1213338 w 6734930"/>
              <a:gd name="connsiteY29" fmla="*/ 1424354 h 2040349"/>
              <a:gd name="connsiteX30" fmla="*/ 1292469 w 6734930"/>
              <a:gd name="connsiteY30" fmla="*/ 1459523 h 2040349"/>
              <a:gd name="connsiteX31" fmla="*/ 1433146 w 6734930"/>
              <a:gd name="connsiteY31" fmla="*/ 1512277 h 2040349"/>
              <a:gd name="connsiteX32" fmla="*/ 1485900 w 6734930"/>
              <a:gd name="connsiteY32" fmla="*/ 1538654 h 2040349"/>
              <a:gd name="connsiteX33" fmla="*/ 1512277 w 6734930"/>
              <a:gd name="connsiteY33" fmla="*/ 1547446 h 2040349"/>
              <a:gd name="connsiteX34" fmla="*/ 1565030 w 6734930"/>
              <a:gd name="connsiteY34" fmla="*/ 1573823 h 2040349"/>
              <a:gd name="connsiteX35" fmla="*/ 1626577 w 6734930"/>
              <a:gd name="connsiteY35" fmla="*/ 1591408 h 2040349"/>
              <a:gd name="connsiteX36" fmla="*/ 1705707 w 6734930"/>
              <a:gd name="connsiteY36" fmla="*/ 1617785 h 2040349"/>
              <a:gd name="connsiteX37" fmla="*/ 1802423 w 6734930"/>
              <a:gd name="connsiteY37" fmla="*/ 1652954 h 2040349"/>
              <a:gd name="connsiteX38" fmla="*/ 1846384 w 6734930"/>
              <a:gd name="connsiteY38" fmla="*/ 1661746 h 2040349"/>
              <a:gd name="connsiteX39" fmla="*/ 1907930 w 6734930"/>
              <a:gd name="connsiteY39" fmla="*/ 1679331 h 2040349"/>
              <a:gd name="connsiteX40" fmla="*/ 1934307 w 6734930"/>
              <a:gd name="connsiteY40" fmla="*/ 1688123 h 2040349"/>
              <a:gd name="connsiteX41" fmla="*/ 1969477 w 6734930"/>
              <a:gd name="connsiteY41" fmla="*/ 1696916 h 2040349"/>
              <a:gd name="connsiteX42" fmla="*/ 1995853 w 6734930"/>
              <a:gd name="connsiteY42" fmla="*/ 1705708 h 2040349"/>
              <a:gd name="connsiteX43" fmla="*/ 2101361 w 6734930"/>
              <a:gd name="connsiteY43" fmla="*/ 1714500 h 2040349"/>
              <a:gd name="connsiteX44" fmla="*/ 2162907 w 6734930"/>
              <a:gd name="connsiteY44" fmla="*/ 1732085 h 2040349"/>
              <a:gd name="connsiteX45" fmla="*/ 2224453 w 6734930"/>
              <a:gd name="connsiteY45" fmla="*/ 1740877 h 2040349"/>
              <a:gd name="connsiteX46" fmla="*/ 2286000 w 6734930"/>
              <a:gd name="connsiteY46" fmla="*/ 1758462 h 2040349"/>
              <a:gd name="connsiteX47" fmla="*/ 2312377 w 6734930"/>
              <a:gd name="connsiteY47" fmla="*/ 1767254 h 2040349"/>
              <a:gd name="connsiteX48" fmla="*/ 2365130 w 6734930"/>
              <a:gd name="connsiteY48" fmla="*/ 1776046 h 2040349"/>
              <a:gd name="connsiteX49" fmla="*/ 2417884 w 6734930"/>
              <a:gd name="connsiteY49" fmla="*/ 1793631 h 2040349"/>
              <a:gd name="connsiteX50" fmla="*/ 2497015 w 6734930"/>
              <a:gd name="connsiteY50" fmla="*/ 1811216 h 2040349"/>
              <a:gd name="connsiteX51" fmla="*/ 2602523 w 6734930"/>
              <a:gd name="connsiteY51" fmla="*/ 1828800 h 2040349"/>
              <a:gd name="connsiteX52" fmla="*/ 2708030 w 6734930"/>
              <a:gd name="connsiteY52" fmla="*/ 1846385 h 2040349"/>
              <a:gd name="connsiteX53" fmla="*/ 2804746 w 6734930"/>
              <a:gd name="connsiteY53" fmla="*/ 1863969 h 2040349"/>
              <a:gd name="connsiteX54" fmla="*/ 2866292 w 6734930"/>
              <a:gd name="connsiteY54" fmla="*/ 1872762 h 2040349"/>
              <a:gd name="connsiteX55" fmla="*/ 2980592 w 6734930"/>
              <a:gd name="connsiteY55" fmla="*/ 1890346 h 2040349"/>
              <a:gd name="connsiteX56" fmla="*/ 3006969 w 6734930"/>
              <a:gd name="connsiteY56" fmla="*/ 1907931 h 2040349"/>
              <a:gd name="connsiteX57" fmla="*/ 3130061 w 6734930"/>
              <a:gd name="connsiteY57" fmla="*/ 1916723 h 2040349"/>
              <a:gd name="connsiteX58" fmla="*/ 3235569 w 6734930"/>
              <a:gd name="connsiteY58" fmla="*/ 1934308 h 2040349"/>
              <a:gd name="connsiteX59" fmla="*/ 3270738 w 6734930"/>
              <a:gd name="connsiteY59" fmla="*/ 1943100 h 2040349"/>
              <a:gd name="connsiteX60" fmla="*/ 3376246 w 6734930"/>
              <a:gd name="connsiteY60" fmla="*/ 1951893 h 2040349"/>
              <a:gd name="connsiteX61" fmla="*/ 3481753 w 6734930"/>
              <a:gd name="connsiteY61" fmla="*/ 1969477 h 2040349"/>
              <a:gd name="connsiteX62" fmla="*/ 3534507 w 6734930"/>
              <a:gd name="connsiteY62" fmla="*/ 1978269 h 2040349"/>
              <a:gd name="connsiteX63" fmla="*/ 3745523 w 6734930"/>
              <a:gd name="connsiteY63" fmla="*/ 1987062 h 2040349"/>
              <a:gd name="connsiteX64" fmla="*/ 3886200 w 6734930"/>
              <a:gd name="connsiteY64" fmla="*/ 2004646 h 2040349"/>
              <a:gd name="connsiteX65" fmla="*/ 3991707 w 6734930"/>
              <a:gd name="connsiteY65" fmla="*/ 2013439 h 2040349"/>
              <a:gd name="connsiteX66" fmla="*/ 4325815 w 6734930"/>
              <a:gd name="connsiteY66" fmla="*/ 2039816 h 2040349"/>
              <a:gd name="connsiteX67" fmla="*/ 5336930 w 6734930"/>
              <a:gd name="connsiteY67" fmla="*/ 2031023 h 2040349"/>
              <a:gd name="connsiteX68" fmla="*/ 5372100 w 6734930"/>
              <a:gd name="connsiteY68" fmla="*/ 2022231 h 2040349"/>
              <a:gd name="connsiteX69" fmla="*/ 5398477 w 6734930"/>
              <a:gd name="connsiteY69" fmla="*/ 2013439 h 2040349"/>
              <a:gd name="connsiteX70" fmla="*/ 5468815 w 6734930"/>
              <a:gd name="connsiteY70" fmla="*/ 2004646 h 2040349"/>
              <a:gd name="connsiteX71" fmla="*/ 5583115 w 6734930"/>
              <a:gd name="connsiteY71" fmla="*/ 1987062 h 2040349"/>
              <a:gd name="connsiteX72" fmla="*/ 5715000 w 6734930"/>
              <a:gd name="connsiteY72" fmla="*/ 1943100 h 2040349"/>
              <a:gd name="connsiteX73" fmla="*/ 5767753 w 6734930"/>
              <a:gd name="connsiteY73" fmla="*/ 1925516 h 2040349"/>
              <a:gd name="connsiteX74" fmla="*/ 5811715 w 6734930"/>
              <a:gd name="connsiteY74" fmla="*/ 1907931 h 2040349"/>
              <a:gd name="connsiteX75" fmla="*/ 5846884 w 6734930"/>
              <a:gd name="connsiteY75" fmla="*/ 1881554 h 2040349"/>
              <a:gd name="connsiteX76" fmla="*/ 5899638 w 6734930"/>
              <a:gd name="connsiteY76" fmla="*/ 1855177 h 2040349"/>
              <a:gd name="connsiteX77" fmla="*/ 5961184 w 6734930"/>
              <a:gd name="connsiteY77" fmla="*/ 1837593 h 2040349"/>
              <a:gd name="connsiteX78" fmla="*/ 6013938 w 6734930"/>
              <a:gd name="connsiteY78" fmla="*/ 1811216 h 2040349"/>
              <a:gd name="connsiteX79" fmla="*/ 6040315 w 6734930"/>
              <a:gd name="connsiteY79" fmla="*/ 1802423 h 2040349"/>
              <a:gd name="connsiteX80" fmla="*/ 6066692 w 6734930"/>
              <a:gd name="connsiteY80" fmla="*/ 1784839 h 2040349"/>
              <a:gd name="connsiteX81" fmla="*/ 6093069 w 6734930"/>
              <a:gd name="connsiteY81" fmla="*/ 1776046 h 2040349"/>
              <a:gd name="connsiteX82" fmla="*/ 6137030 w 6734930"/>
              <a:gd name="connsiteY82" fmla="*/ 1758462 h 2040349"/>
              <a:gd name="connsiteX83" fmla="*/ 6251330 w 6734930"/>
              <a:gd name="connsiteY83" fmla="*/ 1688123 h 2040349"/>
              <a:gd name="connsiteX84" fmla="*/ 6295292 w 6734930"/>
              <a:gd name="connsiteY84" fmla="*/ 1652954 h 2040349"/>
              <a:gd name="connsiteX85" fmla="*/ 6321669 w 6734930"/>
              <a:gd name="connsiteY85" fmla="*/ 1644162 h 2040349"/>
              <a:gd name="connsiteX86" fmla="*/ 6356838 w 6734930"/>
              <a:gd name="connsiteY86" fmla="*/ 1626577 h 2040349"/>
              <a:gd name="connsiteX87" fmla="*/ 6409592 w 6734930"/>
              <a:gd name="connsiteY87" fmla="*/ 1582616 h 2040349"/>
              <a:gd name="connsiteX88" fmla="*/ 6444761 w 6734930"/>
              <a:gd name="connsiteY88" fmla="*/ 1556239 h 2040349"/>
              <a:gd name="connsiteX89" fmla="*/ 6471138 w 6734930"/>
              <a:gd name="connsiteY89" fmla="*/ 1538654 h 2040349"/>
              <a:gd name="connsiteX90" fmla="*/ 6497515 w 6734930"/>
              <a:gd name="connsiteY90" fmla="*/ 1512277 h 2040349"/>
              <a:gd name="connsiteX91" fmla="*/ 6576646 w 6734930"/>
              <a:gd name="connsiteY91" fmla="*/ 1450731 h 2040349"/>
              <a:gd name="connsiteX92" fmla="*/ 6603023 w 6734930"/>
              <a:gd name="connsiteY92" fmla="*/ 1415562 h 2040349"/>
              <a:gd name="connsiteX93" fmla="*/ 6629400 w 6734930"/>
              <a:gd name="connsiteY93" fmla="*/ 1389185 h 2040349"/>
              <a:gd name="connsiteX94" fmla="*/ 6646984 w 6734930"/>
              <a:gd name="connsiteY94" fmla="*/ 1362808 h 2040349"/>
              <a:gd name="connsiteX95" fmla="*/ 6673361 w 6734930"/>
              <a:gd name="connsiteY95" fmla="*/ 1336431 h 2040349"/>
              <a:gd name="connsiteX96" fmla="*/ 6646984 w 6734930"/>
              <a:gd name="connsiteY96" fmla="*/ 1345223 h 2040349"/>
              <a:gd name="connsiteX97" fmla="*/ 6611815 w 6734930"/>
              <a:gd name="connsiteY97" fmla="*/ 1354016 h 2040349"/>
              <a:gd name="connsiteX98" fmla="*/ 6523892 w 6734930"/>
              <a:gd name="connsiteY98" fmla="*/ 1345223 h 2040349"/>
              <a:gd name="connsiteX99" fmla="*/ 6629400 w 6734930"/>
              <a:gd name="connsiteY99" fmla="*/ 1336431 h 2040349"/>
              <a:gd name="connsiteX100" fmla="*/ 6664569 w 6734930"/>
              <a:gd name="connsiteY100" fmla="*/ 1327639 h 2040349"/>
              <a:gd name="connsiteX101" fmla="*/ 6690946 w 6734930"/>
              <a:gd name="connsiteY101" fmla="*/ 1336431 h 2040349"/>
              <a:gd name="connsiteX102" fmla="*/ 6708530 w 6734930"/>
              <a:gd name="connsiteY102" fmla="*/ 1397977 h 2040349"/>
              <a:gd name="connsiteX103" fmla="*/ 6726115 w 6734930"/>
              <a:gd name="connsiteY103" fmla="*/ 1424354 h 2040349"/>
              <a:gd name="connsiteX104" fmla="*/ 6734907 w 6734930"/>
              <a:gd name="connsiteY104" fmla="*/ 1459523 h 204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734930" h="2040349">
                <a:moveTo>
                  <a:pt x="0" y="0"/>
                </a:moveTo>
                <a:cubicBezTo>
                  <a:pt x="8792" y="70339"/>
                  <a:pt x="15090" y="141034"/>
                  <a:pt x="26377" y="211016"/>
                </a:cubicBezTo>
                <a:cubicBezTo>
                  <a:pt x="36577" y="274255"/>
                  <a:pt x="41167" y="260180"/>
                  <a:pt x="61546" y="307731"/>
                </a:cubicBezTo>
                <a:cubicBezTo>
                  <a:pt x="65197" y="316250"/>
                  <a:pt x="66896" y="325503"/>
                  <a:pt x="70338" y="334108"/>
                </a:cubicBezTo>
                <a:cubicBezTo>
                  <a:pt x="78627" y="354832"/>
                  <a:pt x="89087" y="374678"/>
                  <a:pt x="96715" y="395654"/>
                </a:cubicBezTo>
                <a:cubicBezTo>
                  <a:pt x="100845" y="407010"/>
                  <a:pt x="101019" y="419603"/>
                  <a:pt x="105507" y="430823"/>
                </a:cubicBezTo>
                <a:cubicBezTo>
                  <a:pt x="112809" y="449077"/>
                  <a:pt x="123899" y="465611"/>
                  <a:pt x="131884" y="483577"/>
                </a:cubicBezTo>
                <a:cubicBezTo>
                  <a:pt x="135648" y="492046"/>
                  <a:pt x="136532" y="501664"/>
                  <a:pt x="140677" y="509954"/>
                </a:cubicBezTo>
                <a:cubicBezTo>
                  <a:pt x="145403" y="519405"/>
                  <a:pt x="152723" y="527332"/>
                  <a:pt x="158261" y="536331"/>
                </a:cubicBezTo>
                <a:cubicBezTo>
                  <a:pt x="221354" y="638858"/>
                  <a:pt x="185413" y="598652"/>
                  <a:pt x="237392" y="650631"/>
                </a:cubicBezTo>
                <a:cubicBezTo>
                  <a:pt x="240323" y="659423"/>
                  <a:pt x="242039" y="668719"/>
                  <a:pt x="246184" y="677008"/>
                </a:cubicBezTo>
                <a:cubicBezTo>
                  <a:pt x="253090" y="690821"/>
                  <a:pt x="283509" y="729262"/>
                  <a:pt x="290146" y="738554"/>
                </a:cubicBezTo>
                <a:cubicBezTo>
                  <a:pt x="296288" y="747153"/>
                  <a:pt x="300965" y="756813"/>
                  <a:pt x="307730" y="764931"/>
                </a:cubicBezTo>
                <a:cubicBezTo>
                  <a:pt x="315690" y="774483"/>
                  <a:pt x="326147" y="781756"/>
                  <a:pt x="334107" y="791308"/>
                </a:cubicBezTo>
                <a:cubicBezTo>
                  <a:pt x="340872" y="799426"/>
                  <a:pt x="344623" y="809831"/>
                  <a:pt x="351692" y="817685"/>
                </a:cubicBezTo>
                <a:cubicBezTo>
                  <a:pt x="371101" y="839250"/>
                  <a:pt x="392723" y="858716"/>
                  <a:pt x="413238" y="879231"/>
                </a:cubicBezTo>
                <a:cubicBezTo>
                  <a:pt x="424961" y="890954"/>
                  <a:pt x="440993" y="899572"/>
                  <a:pt x="448407" y="914400"/>
                </a:cubicBezTo>
                <a:cubicBezTo>
                  <a:pt x="454269" y="926123"/>
                  <a:pt x="457804" y="939334"/>
                  <a:pt x="465992" y="949569"/>
                </a:cubicBezTo>
                <a:cubicBezTo>
                  <a:pt x="507959" y="1002027"/>
                  <a:pt x="505813" y="991829"/>
                  <a:pt x="545123" y="1019908"/>
                </a:cubicBezTo>
                <a:cubicBezTo>
                  <a:pt x="557047" y="1028425"/>
                  <a:pt x="568368" y="1037768"/>
                  <a:pt x="580292" y="1046285"/>
                </a:cubicBezTo>
                <a:cubicBezTo>
                  <a:pt x="588891" y="1052427"/>
                  <a:pt x="598717" y="1056911"/>
                  <a:pt x="606669" y="1063869"/>
                </a:cubicBezTo>
                <a:cubicBezTo>
                  <a:pt x="668842" y="1118271"/>
                  <a:pt x="625756" y="1099540"/>
                  <a:pt x="677007" y="1116623"/>
                </a:cubicBezTo>
                <a:cubicBezTo>
                  <a:pt x="716525" y="1156141"/>
                  <a:pt x="720826" y="1163678"/>
                  <a:pt x="764930" y="1195754"/>
                </a:cubicBezTo>
                <a:cubicBezTo>
                  <a:pt x="866771" y="1269820"/>
                  <a:pt x="775102" y="1201857"/>
                  <a:pt x="852853" y="1248508"/>
                </a:cubicBezTo>
                <a:cubicBezTo>
                  <a:pt x="928432" y="1293856"/>
                  <a:pt x="878930" y="1274785"/>
                  <a:pt x="931984" y="1292469"/>
                </a:cubicBezTo>
                <a:cubicBezTo>
                  <a:pt x="999229" y="1342903"/>
                  <a:pt x="934735" y="1297809"/>
                  <a:pt x="1002323" y="1336431"/>
                </a:cubicBezTo>
                <a:cubicBezTo>
                  <a:pt x="1011498" y="1341674"/>
                  <a:pt x="1018806" y="1350306"/>
                  <a:pt x="1028700" y="1354016"/>
                </a:cubicBezTo>
                <a:cubicBezTo>
                  <a:pt x="1042692" y="1359263"/>
                  <a:pt x="1058007" y="1359877"/>
                  <a:pt x="1072661" y="1362808"/>
                </a:cubicBezTo>
                <a:cubicBezTo>
                  <a:pt x="1099361" y="1378828"/>
                  <a:pt x="1140592" y="1405095"/>
                  <a:pt x="1169377" y="1415562"/>
                </a:cubicBezTo>
                <a:cubicBezTo>
                  <a:pt x="1183421" y="1420669"/>
                  <a:pt x="1198684" y="1421423"/>
                  <a:pt x="1213338" y="1424354"/>
                </a:cubicBezTo>
                <a:cubicBezTo>
                  <a:pt x="1239715" y="1436077"/>
                  <a:pt x="1265669" y="1448803"/>
                  <a:pt x="1292469" y="1459523"/>
                </a:cubicBezTo>
                <a:cubicBezTo>
                  <a:pt x="1368558" y="1489959"/>
                  <a:pt x="1339270" y="1465339"/>
                  <a:pt x="1433146" y="1512277"/>
                </a:cubicBezTo>
                <a:cubicBezTo>
                  <a:pt x="1450731" y="1521069"/>
                  <a:pt x="1467934" y="1530669"/>
                  <a:pt x="1485900" y="1538654"/>
                </a:cubicBezTo>
                <a:cubicBezTo>
                  <a:pt x="1494369" y="1542418"/>
                  <a:pt x="1503808" y="1543682"/>
                  <a:pt x="1512277" y="1547446"/>
                </a:cubicBezTo>
                <a:cubicBezTo>
                  <a:pt x="1530242" y="1555431"/>
                  <a:pt x="1546680" y="1566765"/>
                  <a:pt x="1565030" y="1573823"/>
                </a:cubicBezTo>
                <a:cubicBezTo>
                  <a:pt x="1584944" y="1581482"/>
                  <a:pt x="1606184" y="1585133"/>
                  <a:pt x="1626577" y="1591408"/>
                </a:cubicBezTo>
                <a:cubicBezTo>
                  <a:pt x="1653151" y="1599585"/>
                  <a:pt x="1679330" y="1608993"/>
                  <a:pt x="1705707" y="1617785"/>
                </a:cubicBezTo>
                <a:cubicBezTo>
                  <a:pt x="1776494" y="1641380"/>
                  <a:pt x="1723404" y="1631403"/>
                  <a:pt x="1802423" y="1652954"/>
                </a:cubicBezTo>
                <a:cubicBezTo>
                  <a:pt x="1816840" y="1656886"/>
                  <a:pt x="1831886" y="1658122"/>
                  <a:pt x="1846384" y="1661746"/>
                </a:cubicBezTo>
                <a:cubicBezTo>
                  <a:pt x="1867083" y="1666921"/>
                  <a:pt x="1887494" y="1673200"/>
                  <a:pt x="1907930" y="1679331"/>
                </a:cubicBezTo>
                <a:cubicBezTo>
                  <a:pt x="1916807" y="1681994"/>
                  <a:pt x="1925396" y="1685577"/>
                  <a:pt x="1934307" y="1688123"/>
                </a:cubicBezTo>
                <a:cubicBezTo>
                  <a:pt x="1945926" y="1691443"/>
                  <a:pt x="1957858" y="1693596"/>
                  <a:pt x="1969477" y="1696916"/>
                </a:cubicBezTo>
                <a:cubicBezTo>
                  <a:pt x="1978388" y="1699462"/>
                  <a:pt x="1986667" y="1704483"/>
                  <a:pt x="1995853" y="1705708"/>
                </a:cubicBezTo>
                <a:cubicBezTo>
                  <a:pt x="2030835" y="1710372"/>
                  <a:pt x="2066192" y="1711569"/>
                  <a:pt x="2101361" y="1714500"/>
                </a:cubicBezTo>
                <a:cubicBezTo>
                  <a:pt x="2123964" y="1722035"/>
                  <a:pt x="2138614" y="1727668"/>
                  <a:pt x="2162907" y="1732085"/>
                </a:cubicBezTo>
                <a:cubicBezTo>
                  <a:pt x="2183296" y="1735792"/>
                  <a:pt x="2203938" y="1737946"/>
                  <a:pt x="2224453" y="1740877"/>
                </a:cubicBezTo>
                <a:cubicBezTo>
                  <a:pt x="2287695" y="1761957"/>
                  <a:pt x="2208719" y="1736381"/>
                  <a:pt x="2286000" y="1758462"/>
                </a:cubicBezTo>
                <a:cubicBezTo>
                  <a:pt x="2294911" y="1761008"/>
                  <a:pt x="2303330" y="1765244"/>
                  <a:pt x="2312377" y="1767254"/>
                </a:cubicBezTo>
                <a:cubicBezTo>
                  <a:pt x="2329779" y="1771121"/>
                  <a:pt x="2347546" y="1773115"/>
                  <a:pt x="2365130" y="1776046"/>
                </a:cubicBezTo>
                <a:cubicBezTo>
                  <a:pt x="2382715" y="1781908"/>
                  <a:pt x="2400130" y="1788305"/>
                  <a:pt x="2417884" y="1793631"/>
                </a:cubicBezTo>
                <a:cubicBezTo>
                  <a:pt x="2438844" y="1799919"/>
                  <a:pt x="2476707" y="1807632"/>
                  <a:pt x="2497015" y="1811216"/>
                </a:cubicBezTo>
                <a:cubicBezTo>
                  <a:pt x="2532127" y="1817412"/>
                  <a:pt x="2567933" y="1820152"/>
                  <a:pt x="2602523" y="1828800"/>
                </a:cubicBezTo>
                <a:cubicBezTo>
                  <a:pt x="2660615" y="1843324"/>
                  <a:pt x="2625701" y="1836094"/>
                  <a:pt x="2708030" y="1846385"/>
                </a:cubicBezTo>
                <a:cubicBezTo>
                  <a:pt x="2758124" y="1863083"/>
                  <a:pt x="2721893" y="1852922"/>
                  <a:pt x="2804746" y="1863969"/>
                </a:cubicBezTo>
                <a:lnTo>
                  <a:pt x="2866292" y="1872762"/>
                </a:lnTo>
                <a:cubicBezTo>
                  <a:pt x="2959591" y="1903861"/>
                  <a:pt x="2759567" y="1839340"/>
                  <a:pt x="2980592" y="1890346"/>
                </a:cubicBezTo>
                <a:cubicBezTo>
                  <a:pt x="2990889" y="1892722"/>
                  <a:pt x="2996563" y="1906095"/>
                  <a:pt x="3006969" y="1907931"/>
                </a:cubicBezTo>
                <a:cubicBezTo>
                  <a:pt x="3047478" y="1915080"/>
                  <a:pt x="3089030" y="1913792"/>
                  <a:pt x="3130061" y="1916723"/>
                </a:cubicBezTo>
                <a:cubicBezTo>
                  <a:pt x="3312181" y="1953150"/>
                  <a:pt x="2995821" y="1890719"/>
                  <a:pt x="3235569" y="1934308"/>
                </a:cubicBezTo>
                <a:cubicBezTo>
                  <a:pt x="3247458" y="1936470"/>
                  <a:pt x="3258748" y="1941601"/>
                  <a:pt x="3270738" y="1943100"/>
                </a:cubicBezTo>
                <a:cubicBezTo>
                  <a:pt x="3305757" y="1947477"/>
                  <a:pt x="3341149" y="1948198"/>
                  <a:pt x="3376246" y="1951893"/>
                </a:cubicBezTo>
                <a:cubicBezTo>
                  <a:pt x="3436276" y="1958212"/>
                  <a:pt x="3429232" y="1959928"/>
                  <a:pt x="3481753" y="1969477"/>
                </a:cubicBezTo>
                <a:cubicBezTo>
                  <a:pt x="3499293" y="1972666"/>
                  <a:pt x="3516719" y="1977083"/>
                  <a:pt x="3534507" y="1978269"/>
                </a:cubicBezTo>
                <a:cubicBezTo>
                  <a:pt x="3604751" y="1982952"/>
                  <a:pt x="3675184" y="1984131"/>
                  <a:pt x="3745523" y="1987062"/>
                </a:cubicBezTo>
                <a:cubicBezTo>
                  <a:pt x="3807391" y="1995900"/>
                  <a:pt x="3819706" y="1998313"/>
                  <a:pt x="3886200" y="2004646"/>
                </a:cubicBezTo>
                <a:cubicBezTo>
                  <a:pt x="3921332" y="2007992"/>
                  <a:pt x="3956538" y="2010508"/>
                  <a:pt x="3991707" y="2013439"/>
                </a:cubicBezTo>
                <a:cubicBezTo>
                  <a:pt x="4139952" y="2046381"/>
                  <a:pt x="4087594" y="2039816"/>
                  <a:pt x="4325815" y="2039816"/>
                </a:cubicBezTo>
                <a:lnTo>
                  <a:pt x="5336930" y="2031023"/>
                </a:lnTo>
                <a:cubicBezTo>
                  <a:pt x="5348653" y="2028092"/>
                  <a:pt x="5360481" y="2025551"/>
                  <a:pt x="5372100" y="2022231"/>
                </a:cubicBezTo>
                <a:cubicBezTo>
                  <a:pt x="5381011" y="2019685"/>
                  <a:pt x="5389359" y="2015097"/>
                  <a:pt x="5398477" y="2013439"/>
                </a:cubicBezTo>
                <a:cubicBezTo>
                  <a:pt x="5421724" y="2009212"/>
                  <a:pt x="5445394" y="2007769"/>
                  <a:pt x="5468815" y="2004646"/>
                </a:cubicBezTo>
                <a:cubicBezTo>
                  <a:pt x="5525395" y="1997102"/>
                  <a:pt x="5529373" y="1996019"/>
                  <a:pt x="5583115" y="1987062"/>
                </a:cubicBezTo>
                <a:lnTo>
                  <a:pt x="5715000" y="1943100"/>
                </a:lnTo>
                <a:lnTo>
                  <a:pt x="5767753" y="1925516"/>
                </a:lnTo>
                <a:cubicBezTo>
                  <a:pt x="5782726" y="1920525"/>
                  <a:pt x="5797918" y="1915596"/>
                  <a:pt x="5811715" y="1907931"/>
                </a:cubicBezTo>
                <a:cubicBezTo>
                  <a:pt x="5824525" y="1900814"/>
                  <a:pt x="5834318" y="1889093"/>
                  <a:pt x="5846884" y="1881554"/>
                </a:cubicBezTo>
                <a:cubicBezTo>
                  <a:pt x="5863743" y="1871439"/>
                  <a:pt x="5881672" y="1863162"/>
                  <a:pt x="5899638" y="1855177"/>
                </a:cubicBezTo>
                <a:cubicBezTo>
                  <a:pt x="5915854" y="1847970"/>
                  <a:pt x="5945219" y="1841584"/>
                  <a:pt x="5961184" y="1837593"/>
                </a:cubicBezTo>
                <a:cubicBezTo>
                  <a:pt x="5978769" y="1828801"/>
                  <a:pt x="5995972" y="1819201"/>
                  <a:pt x="6013938" y="1811216"/>
                </a:cubicBezTo>
                <a:cubicBezTo>
                  <a:pt x="6022407" y="1807452"/>
                  <a:pt x="6032025" y="1806568"/>
                  <a:pt x="6040315" y="1802423"/>
                </a:cubicBezTo>
                <a:cubicBezTo>
                  <a:pt x="6049766" y="1797697"/>
                  <a:pt x="6057241" y="1789565"/>
                  <a:pt x="6066692" y="1784839"/>
                </a:cubicBezTo>
                <a:cubicBezTo>
                  <a:pt x="6074982" y="1780694"/>
                  <a:pt x="6084391" y="1779300"/>
                  <a:pt x="6093069" y="1776046"/>
                </a:cubicBezTo>
                <a:cubicBezTo>
                  <a:pt x="6107847" y="1770504"/>
                  <a:pt x="6122376" y="1764323"/>
                  <a:pt x="6137030" y="1758462"/>
                </a:cubicBezTo>
                <a:cubicBezTo>
                  <a:pt x="6201461" y="1706918"/>
                  <a:pt x="6164207" y="1731686"/>
                  <a:pt x="6251330" y="1688123"/>
                </a:cubicBezTo>
                <a:cubicBezTo>
                  <a:pt x="6268115" y="1679730"/>
                  <a:pt x="6279378" y="1662900"/>
                  <a:pt x="6295292" y="1652954"/>
                </a:cubicBezTo>
                <a:cubicBezTo>
                  <a:pt x="6303151" y="1648042"/>
                  <a:pt x="6313150" y="1647813"/>
                  <a:pt x="6321669" y="1644162"/>
                </a:cubicBezTo>
                <a:cubicBezTo>
                  <a:pt x="6333716" y="1638999"/>
                  <a:pt x="6345458" y="1633080"/>
                  <a:pt x="6356838" y="1626577"/>
                </a:cubicBezTo>
                <a:cubicBezTo>
                  <a:pt x="6395705" y="1604367"/>
                  <a:pt x="6373220" y="1613792"/>
                  <a:pt x="6409592" y="1582616"/>
                </a:cubicBezTo>
                <a:cubicBezTo>
                  <a:pt x="6420718" y="1573079"/>
                  <a:pt x="6432837" y="1564756"/>
                  <a:pt x="6444761" y="1556239"/>
                </a:cubicBezTo>
                <a:cubicBezTo>
                  <a:pt x="6453360" y="1550097"/>
                  <a:pt x="6463020" y="1545419"/>
                  <a:pt x="6471138" y="1538654"/>
                </a:cubicBezTo>
                <a:cubicBezTo>
                  <a:pt x="6480690" y="1530694"/>
                  <a:pt x="6487963" y="1520237"/>
                  <a:pt x="6497515" y="1512277"/>
                </a:cubicBezTo>
                <a:cubicBezTo>
                  <a:pt x="6523186" y="1490885"/>
                  <a:pt x="6550269" y="1471246"/>
                  <a:pt x="6576646" y="1450731"/>
                </a:cubicBezTo>
                <a:cubicBezTo>
                  <a:pt x="6588213" y="1441734"/>
                  <a:pt x="6593486" y="1426688"/>
                  <a:pt x="6603023" y="1415562"/>
                </a:cubicBezTo>
                <a:cubicBezTo>
                  <a:pt x="6611115" y="1406121"/>
                  <a:pt x="6621440" y="1398737"/>
                  <a:pt x="6629400" y="1389185"/>
                </a:cubicBezTo>
                <a:cubicBezTo>
                  <a:pt x="6636165" y="1381067"/>
                  <a:pt x="6640219" y="1370926"/>
                  <a:pt x="6646984" y="1362808"/>
                </a:cubicBezTo>
                <a:cubicBezTo>
                  <a:pt x="6654944" y="1353256"/>
                  <a:pt x="6673361" y="1348865"/>
                  <a:pt x="6673361" y="1336431"/>
                </a:cubicBezTo>
                <a:cubicBezTo>
                  <a:pt x="6673361" y="1327163"/>
                  <a:pt x="6655895" y="1342677"/>
                  <a:pt x="6646984" y="1345223"/>
                </a:cubicBezTo>
                <a:cubicBezTo>
                  <a:pt x="6635365" y="1348543"/>
                  <a:pt x="6623538" y="1351085"/>
                  <a:pt x="6611815" y="1354016"/>
                </a:cubicBezTo>
                <a:cubicBezTo>
                  <a:pt x="6582507" y="1351085"/>
                  <a:pt x="6503065" y="1366050"/>
                  <a:pt x="6523892" y="1345223"/>
                </a:cubicBezTo>
                <a:cubicBezTo>
                  <a:pt x="6548847" y="1320268"/>
                  <a:pt x="6594381" y="1340808"/>
                  <a:pt x="6629400" y="1336431"/>
                </a:cubicBezTo>
                <a:cubicBezTo>
                  <a:pt x="6641390" y="1334932"/>
                  <a:pt x="6652846" y="1330570"/>
                  <a:pt x="6664569" y="1327639"/>
                </a:cubicBezTo>
                <a:cubicBezTo>
                  <a:pt x="6673361" y="1330570"/>
                  <a:pt x="6684393" y="1329878"/>
                  <a:pt x="6690946" y="1336431"/>
                </a:cubicBezTo>
                <a:cubicBezTo>
                  <a:pt x="6695223" y="1340708"/>
                  <a:pt x="6708359" y="1397578"/>
                  <a:pt x="6708530" y="1397977"/>
                </a:cubicBezTo>
                <a:cubicBezTo>
                  <a:pt x="6712693" y="1407690"/>
                  <a:pt x="6720253" y="1415562"/>
                  <a:pt x="6726115" y="1424354"/>
                </a:cubicBezTo>
                <a:cubicBezTo>
                  <a:pt x="6735834" y="1453511"/>
                  <a:pt x="6734907" y="1441463"/>
                  <a:pt x="6734907" y="1459523"/>
                </a:cubicBezTo>
              </a:path>
            </a:pathLst>
          </a:custGeom>
          <a:ln>
            <a:tailEnd type="arrow"/>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2034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5" grpId="0" animBg="1"/>
      <p:bldP spid="9" grpId="0" animBg="1"/>
      <p:bldP spid="13" grpId="0" animBg="1"/>
    </p:bld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p:txBody>
          <a:bodyPr/>
          <a:lstStyle/>
          <a:p>
            <a:pPr marL="514350" indent="-514350">
              <a:buAutoNum type="arabicPeriod"/>
            </a:pPr>
            <a:r>
              <a:rPr kumimoji="1" lang="en-US" altLang="ja-JP" dirty="0" smtClean="0"/>
              <a:t>Creat</a:t>
            </a:r>
            <a:r>
              <a:rPr lang="en-US" altLang="ja-JP" dirty="0" smtClean="0"/>
              <a:t>e – existing syntax</a:t>
            </a:r>
          </a:p>
          <a:p>
            <a:pPr marL="514350" indent="-514350">
              <a:buAutoNum type="arabicPeriod"/>
            </a:pPr>
            <a:r>
              <a:rPr kumimoji="1" lang="en-US" altLang="ja-JP" dirty="0" smtClean="0"/>
              <a:t>Copy – use a for loop</a:t>
            </a:r>
            <a:endParaRPr kumimoji="1" lang="ja-JP" altLang="en-US" dirty="0"/>
          </a:p>
        </p:txBody>
      </p:sp>
    </p:spTree>
    <p:extLst>
      <p:ext uri="{BB962C8B-B14F-4D97-AF65-F5344CB8AC3E}">
        <p14:creationId xmlns:p14="http://schemas.microsoft.com/office/powerpoint/2010/main" val="3594655461"/>
      </p:ext>
    </p:extLst>
  </p:cSld>
  <p:clrMapOvr>
    <a:masterClrMapping/>
  </p:clrMapOvr>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t>comparing arrays</a:t>
            </a:r>
            <a:endParaRPr lang="en-CA" dirty="0"/>
          </a:p>
        </p:txBody>
      </p:sp>
      <p:sp>
        <p:nvSpPr>
          <p:cNvPr id="3" name="サブタイトル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302765161"/>
      </p:ext>
    </p:extLst>
  </p:cSld>
  <p:clrMapOvr>
    <a:masterClrMapping/>
  </p:clrMapOvr>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4624"/>
            <a:ext cx="8229600" cy="778098"/>
          </a:xfrm>
        </p:spPr>
        <p:txBody>
          <a:bodyPr>
            <a:normAutofit/>
          </a:bodyPr>
          <a:lstStyle/>
          <a:p>
            <a:r>
              <a:rPr lang="en-US" dirty="0" smtClean="0"/>
              <a:t>compare arrays!</a:t>
            </a:r>
            <a:endParaRPr lang="en-CA" dirty="0"/>
          </a:p>
        </p:txBody>
      </p:sp>
      <p:sp>
        <p:nvSpPr>
          <p:cNvPr id="3" name="コンテンツ プレースホルダー 2"/>
          <p:cNvSpPr>
            <a:spLocks noGrp="1"/>
          </p:cNvSpPr>
          <p:nvPr>
            <p:ph idx="1"/>
          </p:nvPr>
        </p:nvSpPr>
        <p:spPr>
          <a:xfrm>
            <a:off x="251520" y="908720"/>
            <a:ext cx="7488832" cy="5832648"/>
          </a:xfrm>
        </p:spPr>
        <p:txBody>
          <a:bodyPr>
            <a:normAutofit/>
          </a:bodyPr>
          <a:lstStyle/>
          <a:p>
            <a:pPr marL="0" indent="0">
              <a:buNone/>
            </a:pPr>
            <a:r>
              <a:rPr lang="en-US" dirty="0" err="1" smtClean="0"/>
              <a:t>int</a:t>
            </a:r>
            <a:r>
              <a:rPr lang="en-US" dirty="0" smtClean="0"/>
              <a:t>[] i = {1,2,3};</a:t>
            </a:r>
          </a:p>
          <a:p>
            <a:pPr marL="0" indent="0">
              <a:buNone/>
            </a:pPr>
            <a:r>
              <a:rPr lang="en-US" dirty="0" err="1" smtClean="0"/>
              <a:t>int</a:t>
            </a:r>
            <a:r>
              <a:rPr lang="en-US" dirty="0" smtClean="0"/>
              <a:t>[] j= {1,2,3};</a:t>
            </a:r>
          </a:p>
          <a:p>
            <a:pPr marL="0" indent="0">
              <a:buNone/>
            </a:pPr>
            <a:r>
              <a:rPr lang="en-US" dirty="0" err="1" smtClean="0"/>
              <a:t>println</a:t>
            </a:r>
            <a:r>
              <a:rPr lang="en-US" dirty="0" smtClean="0"/>
              <a:t>(</a:t>
            </a:r>
            <a:r>
              <a:rPr lang="en-US" dirty="0" err="1" smtClean="0"/>
              <a:t>i</a:t>
            </a:r>
            <a:r>
              <a:rPr lang="en-US" dirty="0" smtClean="0"/>
              <a:t>==j); // ?</a:t>
            </a:r>
          </a:p>
          <a:p>
            <a:pPr marL="0" indent="0">
              <a:buNone/>
            </a:pPr>
            <a:r>
              <a:rPr lang="en-US" b="1" dirty="0" smtClean="0"/>
              <a:t>note:</a:t>
            </a:r>
            <a:r>
              <a:rPr lang="en-US" dirty="0" smtClean="0"/>
              <a:t> this only compares if i and j </a:t>
            </a:r>
            <a:r>
              <a:rPr lang="en-US" b="1" dirty="0" smtClean="0"/>
              <a:t>reference</a:t>
            </a:r>
            <a:r>
              <a:rPr lang="en-US" dirty="0" smtClean="0"/>
              <a:t> the same memory location. If they point to the same place.</a:t>
            </a:r>
            <a:endParaRPr lang="en-US" b="1" dirty="0" smtClean="0"/>
          </a:p>
          <a:p>
            <a:pPr marL="0" indent="0">
              <a:buNone/>
            </a:pPr>
            <a:endParaRPr lang="en-US" sz="1800" b="1" dirty="0" smtClean="0"/>
          </a:p>
          <a:p>
            <a:pPr marL="0" indent="0">
              <a:buNone/>
            </a:pPr>
            <a:r>
              <a:rPr lang="en-US" b="1" dirty="0" smtClean="0"/>
              <a:t>note:</a:t>
            </a:r>
            <a:r>
              <a:rPr lang="en-US" dirty="0" smtClean="0"/>
              <a:t> There is no built in function for  arrays for comparison – we usually write the comparison ourselves.</a:t>
            </a:r>
          </a:p>
          <a:p>
            <a:pPr marL="0" indent="0">
              <a:buNone/>
            </a:pPr>
            <a:endParaRPr lang="en-US" b="1" dirty="0" smtClean="0"/>
          </a:p>
        </p:txBody>
      </p:sp>
      <p:grpSp>
        <p:nvGrpSpPr>
          <p:cNvPr id="14" name="グループ化 13"/>
          <p:cNvGrpSpPr/>
          <p:nvPr/>
        </p:nvGrpSpPr>
        <p:grpSpPr>
          <a:xfrm>
            <a:off x="5961965" y="116632"/>
            <a:ext cx="3168352" cy="3284239"/>
            <a:chOff x="5940152" y="2708920"/>
            <a:chExt cx="3168352" cy="3284239"/>
          </a:xfrm>
        </p:grpSpPr>
        <p:sp>
          <p:nvSpPr>
            <p:cNvPr id="4" name="雲 3"/>
            <p:cNvSpPr/>
            <p:nvPr/>
          </p:nvSpPr>
          <p:spPr>
            <a:xfrm>
              <a:off x="5940152" y="2708920"/>
              <a:ext cx="3168352" cy="22761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4GB RAM!</a:t>
              </a:r>
              <a:endParaRPr lang="en-CA" sz="2800" dirty="0"/>
            </a:p>
          </p:txBody>
        </p:sp>
        <p:grpSp>
          <p:nvGrpSpPr>
            <p:cNvPr id="5" name="グループ化 4"/>
            <p:cNvGrpSpPr/>
            <p:nvPr/>
          </p:nvGrpSpPr>
          <p:grpSpPr>
            <a:xfrm>
              <a:off x="7560432" y="4625007"/>
              <a:ext cx="1548071" cy="1368152"/>
              <a:chOff x="3779912" y="4365104"/>
              <a:chExt cx="2303710" cy="2035969"/>
            </a:xfrm>
          </p:grpSpPr>
          <p:pic>
            <p:nvPicPr>
              <p:cNvPr id="6" name="Picture 2" descr="C:\Users\Jim\AppData\Local\Microsoft\Windows\Temporary Internet Files\Content.IE5\JTNBO3CY\MC9003788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11960" y="4365104"/>
                <a:ext cx="1871662" cy="175895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779912" y="6093296"/>
                <a:ext cx="2232248" cy="307777"/>
              </a:xfrm>
              <a:prstGeom prst="rect">
                <a:avLst/>
              </a:prstGeom>
              <a:noFill/>
            </p:spPr>
            <p:txBody>
              <a:bodyPr wrap="square" rtlCol="0">
                <a:spAutoFit/>
              </a:bodyPr>
              <a:lstStyle/>
              <a:p>
                <a:r>
                  <a:rPr lang="en-US" sz="1400" dirty="0" smtClean="0"/>
                  <a:t>(modern looking computer)</a:t>
                </a:r>
                <a:endParaRPr lang="en-CA" sz="1400" dirty="0"/>
              </a:p>
            </p:txBody>
          </p:sp>
        </p:grpSp>
      </p:grpSp>
      <p:sp>
        <p:nvSpPr>
          <p:cNvPr id="8" name="正方形/長方形 7"/>
          <p:cNvSpPr/>
          <p:nvPr/>
        </p:nvSpPr>
        <p:spPr>
          <a:xfrm>
            <a:off x="6511675" y="548680"/>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{1,2,3}</a:t>
            </a:r>
            <a:endParaRPr lang="en-CA" dirty="0"/>
          </a:p>
        </p:txBody>
      </p:sp>
      <p:cxnSp>
        <p:nvCxnSpPr>
          <p:cNvPr id="9" name="直線矢印コネクタ 8"/>
          <p:cNvCxnSpPr>
            <a:endCxn id="12" idx="1"/>
          </p:cNvCxnSpPr>
          <p:nvPr/>
        </p:nvCxnSpPr>
        <p:spPr>
          <a:xfrm flipV="1">
            <a:off x="2771800" y="1637801"/>
            <a:ext cx="3739875" cy="1530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直線矢印コネクタ 9"/>
          <p:cNvCxnSpPr/>
          <p:nvPr/>
        </p:nvCxnSpPr>
        <p:spPr>
          <a:xfrm flipV="1">
            <a:off x="1259632" y="854714"/>
            <a:ext cx="5832648" cy="1234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正方形/長方形 11"/>
          <p:cNvSpPr/>
          <p:nvPr/>
        </p:nvSpPr>
        <p:spPr>
          <a:xfrm>
            <a:off x="6511675" y="1484784"/>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{1,2,3}</a:t>
            </a:r>
            <a:endParaRPr lang="en-CA" dirty="0"/>
          </a:p>
        </p:txBody>
      </p:sp>
      <p:cxnSp>
        <p:nvCxnSpPr>
          <p:cNvPr id="16" name="直線矢印コネクタ 15"/>
          <p:cNvCxnSpPr/>
          <p:nvPr/>
        </p:nvCxnSpPr>
        <p:spPr>
          <a:xfrm flipV="1">
            <a:off x="2843808" y="701697"/>
            <a:ext cx="4104456" cy="42304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直線矢印コネクタ 25"/>
          <p:cNvCxnSpPr/>
          <p:nvPr/>
        </p:nvCxnSpPr>
        <p:spPr>
          <a:xfrm>
            <a:off x="1691680" y="1790818"/>
            <a:ext cx="486828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3859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animBg="1"/>
      <p:bldP spid="12" grpId="0" uiExpand="1" animBg="1"/>
    </p:bld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array comparison algorithm.</a:t>
            </a:r>
            <a:endParaRPr kumimoji="1" lang="ja-JP" altLang="en-US" dirty="0"/>
          </a:p>
        </p:txBody>
      </p:sp>
      <p:sp>
        <p:nvSpPr>
          <p:cNvPr id="3" name="Content Placeholder 2"/>
          <p:cNvSpPr>
            <a:spLocks noGrp="1"/>
          </p:cNvSpPr>
          <p:nvPr>
            <p:ph idx="1"/>
          </p:nvPr>
        </p:nvSpPr>
        <p:spPr>
          <a:xfrm>
            <a:off x="457200" y="1600200"/>
            <a:ext cx="8229600" cy="4925144"/>
          </a:xfrm>
        </p:spPr>
        <p:txBody>
          <a:bodyPr>
            <a:normAutofit/>
          </a:bodyPr>
          <a:lstStyle/>
          <a:p>
            <a:pPr marL="0" indent="0">
              <a:buNone/>
            </a:pPr>
            <a:r>
              <a:rPr kumimoji="1" lang="en-US" altLang="ja-JP" dirty="0" smtClean="0"/>
              <a:t>go from left to right through the array indices</a:t>
            </a:r>
          </a:p>
          <a:p>
            <a:pPr marL="0" indent="0">
              <a:buNone/>
            </a:pPr>
            <a:r>
              <a:rPr lang="en-US" altLang="ja-JP" dirty="0"/>
              <a:t>	</a:t>
            </a:r>
            <a:r>
              <a:rPr lang="en-US" altLang="ja-JP" dirty="0" smtClean="0"/>
              <a:t>- at each index (box), compare the data in 	one array to the other array at the same 	index</a:t>
            </a:r>
          </a:p>
          <a:p>
            <a:pPr marL="0" indent="0">
              <a:buNone/>
            </a:pPr>
            <a:endParaRPr kumimoji="1" lang="en-US" altLang="ja-JP" dirty="0"/>
          </a:p>
          <a:p>
            <a:pPr marL="0" indent="0">
              <a:buNone/>
            </a:pPr>
            <a:r>
              <a:rPr lang="en-US" altLang="ja-JP" dirty="0" smtClean="0"/>
              <a:t>	- if they are not equal, stop checking</a:t>
            </a:r>
          </a:p>
          <a:p>
            <a:pPr marL="0" indent="0">
              <a:buNone/>
            </a:pPr>
            <a:endParaRPr kumimoji="1" lang="en-US" altLang="ja-JP" dirty="0"/>
          </a:p>
          <a:p>
            <a:pPr marL="0" indent="0">
              <a:buNone/>
            </a:pPr>
            <a:r>
              <a:rPr lang="en-US" altLang="ja-JP" dirty="0" smtClean="0"/>
              <a:t>use a for loop to go through the indices..</a:t>
            </a:r>
          </a:p>
        </p:txBody>
      </p:sp>
    </p:spTree>
    <p:extLst>
      <p:ext uri="{BB962C8B-B14F-4D97-AF65-F5344CB8AC3E}">
        <p14:creationId xmlns:p14="http://schemas.microsoft.com/office/powerpoint/2010/main" val="197305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array comparison algorithm - detailed</a:t>
            </a:r>
            <a:endParaRPr kumimoji="1" lang="ja-JP" altLang="en-US" dirty="0"/>
          </a:p>
        </p:txBody>
      </p:sp>
      <p:sp>
        <p:nvSpPr>
          <p:cNvPr id="3" name="Content Placeholder 2"/>
          <p:cNvSpPr>
            <a:spLocks noGrp="1"/>
          </p:cNvSpPr>
          <p:nvPr>
            <p:ph idx="1"/>
          </p:nvPr>
        </p:nvSpPr>
        <p:spPr/>
        <p:txBody>
          <a:bodyPr>
            <a:normAutofit/>
          </a:bodyPr>
          <a:lstStyle/>
          <a:p>
            <a:pPr marL="0" indent="0">
              <a:buNone/>
            </a:pPr>
            <a:r>
              <a:rPr lang="en-US" altLang="ja-JP" dirty="0" err="1" smtClean="0"/>
              <a:t>boolean</a:t>
            </a:r>
            <a:r>
              <a:rPr lang="en-US" altLang="ja-JP" dirty="0" smtClean="0"/>
              <a:t> equals = true; // assume they are equa</a:t>
            </a:r>
            <a:r>
              <a:rPr lang="en-US" altLang="ja-JP" dirty="0"/>
              <a:t>l</a:t>
            </a:r>
            <a:endParaRPr lang="en-US" altLang="ja-JP" dirty="0" smtClean="0"/>
          </a:p>
          <a:p>
            <a:pPr marL="0" indent="0">
              <a:buNone/>
            </a:pPr>
            <a:r>
              <a:rPr kumimoji="1" lang="en-US" altLang="ja-JP" dirty="0" smtClean="0"/>
              <a:t>for </a:t>
            </a:r>
            <a:r>
              <a:rPr lang="en-US" altLang="ja-JP" dirty="0" smtClean="0"/>
              <a:t>(</a:t>
            </a:r>
            <a:r>
              <a:rPr lang="en-US" altLang="ja-JP" dirty="0" err="1" smtClean="0"/>
              <a:t>int</a:t>
            </a:r>
            <a:r>
              <a:rPr lang="en-US" altLang="ja-JP" dirty="0" smtClean="0"/>
              <a:t> </a:t>
            </a:r>
            <a:r>
              <a:rPr lang="en-US" altLang="ja-JP" dirty="0" err="1" smtClean="0"/>
              <a:t>i</a:t>
            </a:r>
            <a:r>
              <a:rPr lang="en-US" altLang="ja-JP" dirty="0" smtClean="0"/>
              <a:t>=0; </a:t>
            </a:r>
            <a:r>
              <a:rPr lang="en-US" altLang="ja-JP" dirty="0" err="1" smtClean="0"/>
              <a:t>i</a:t>
            </a:r>
            <a:r>
              <a:rPr lang="en-US" altLang="ja-JP" dirty="0" smtClean="0"/>
              <a:t> &lt; </a:t>
            </a:r>
            <a:r>
              <a:rPr lang="en-US" altLang="ja-JP" dirty="0" err="1" smtClean="0"/>
              <a:t>array.length</a:t>
            </a:r>
            <a:r>
              <a:rPr lang="en-US" altLang="ja-JP" dirty="0" smtClean="0"/>
              <a:t>; </a:t>
            </a:r>
            <a:r>
              <a:rPr lang="en-US" altLang="ja-JP" dirty="0" err="1" smtClean="0"/>
              <a:t>i</a:t>
            </a:r>
            <a:r>
              <a:rPr lang="en-US" altLang="ja-JP" dirty="0" smtClean="0"/>
              <a:t>++) {</a:t>
            </a:r>
          </a:p>
          <a:p>
            <a:pPr marL="0" indent="0">
              <a:buNone/>
            </a:pPr>
            <a:r>
              <a:rPr kumimoji="1" lang="en-US" altLang="ja-JP" dirty="0" smtClean="0"/>
              <a:t>	if (data not equals) // pseudo code</a:t>
            </a:r>
          </a:p>
          <a:p>
            <a:pPr marL="0" indent="0">
              <a:buNone/>
            </a:pPr>
            <a:r>
              <a:rPr lang="en-US" altLang="ja-JP" dirty="0"/>
              <a:t>	</a:t>
            </a:r>
            <a:r>
              <a:rPr lang="en-US" altLang="ja-JP" dirty="0" smtClean="0"/>
              <a:t>	equals = false;</a:t>
            </a:r>
            <a:endParaRPr kumimoji="1" lang="en-US" altLang="ja-JP" dirty="0"/>
          </a:p>
          <a:p>
            <a:pPr marL="0" indent="0">
              <a:buNone/>
            </a:pPr>
            <a:r>
              <a:rPr lang="en-US" altLang="ja-JP" dirty="0" smtClean="0"/>
              <a:t>}</a:t>
            </a:r>
            <a:endParaRPr kumimoji="1" lang="ja-JP" altLang="en-US" dirty="0"/>
          </a:p>
        </p:txBody>
      </p:sp>
    </p:spTree>
    <p:extLst>
      <p:ext uri="{BB962C8B-B14F-4D97-AF65-F5344CB8AC3E}">
        <p14:creationId xmlns:p14="http://schemas.microsoft.com/office/powerpoint/2010/main" val="21843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array comparison algorithm.</a:t>
            </a:r>
            <a:endParaRPr kumimoji="1" lang="ja-JP" altLang="en-US" dirty="0"/>
          </a:p>
        </p:txBody>
      </p:sp>
      <p:sp>
        <p:nvSpPr>
          <p:cNvPr id="3" name="Content Placeholder 2"/>
          <p:cNvSpPr>
            <a:spLocks noGrp="1"/>
          </p:cNvSpPr>
          <p:nvPr>
            <p:ph idx="1"/>
          </p:nvPr>
        </p:nvSpPr>
        <p:spPr>
          <a:xfrm>
            <a:off x="457200" y="1600200"/>
            <a:ext cx="8229600" cy="4925144"/>
          </a:xfrm>
        </p:spPr>
        <p:txBody>
          <a:bodyPr>
            <a:normAutofit/>
          </a:bodyPr>
          <a:lstStyle/>
          <a:p>
            <a:pPr marL="0" indent="0">
              <a:buNone/>
            </a:pPr>
            <a:endParaRPr kumimoji="1" lang="en-US" altLang="ja-JP" dirty="0"/>
          </a:p>
          <a:p>
            <a:pPr marL="0" indent="0">
              <a:buNone/>
            </a:pPr>
            <a:r>
              <a:rPr lang="en-US" altLang="ja-JP" dirty="0" smtClean="0"/>
              <a:t>use a for loop to go through the indices..</a:t>
            </a:r>
          </a:p>
          <a:p>
            <a:pPr marL="0" indent="0">
              <a:buNone/>
            </a:pPr>
            <a:r>
              <a:rPr kumimoji="1" lang="en-US" altLang="ja-JP" dirty="0" smtClean="0"/>
              <a:t>how to quit early?</a:t>
            </a:r>
          </a:p>
          <a:p>
            <a:pPr marL="0" indent="0">
              <a:buNone/>
            </a:pPr>
            <a:r>
              <a:rPr lang="en-US" altLang="ja-JP" dirty="0"/>
              <a:t>	</a:t>
            </a:r>
            <a:r>
              <a:rPr lang="en-US" altLang="ja-JP" dirty="0" smtClean="0"/>
              <a:t>use an additional </a:t>
            </a:r>
            <a:r>
              <a:rPr lang="en-US" altLang="ja-JP" dirty="0" err="1" smtClean="0"/>
              <a:t>boolean</a:t>
            </a:r>
            <a:r>
              <a:rPr lang="en-US" altLang="ja-JP" dirty="0" smtClean="0"/>
              <a:t> in the test 	condition</a:t>
            </a:r>
            <a:endParaRPr kumimoji="1" lang="ja-JP" altLang="en-US" dirty="0"/>
          </a:p>
        </p:txBody>
      </p:sp>
    </p:spTree>
    <p:extLst>
      <p:ext uri="{BB962C8B-B14F-4D97-AF65-F5344CB8AC3E}">
        <p14:creationId xmlns:p14="http://schemas.microsoft.com/office/powerpoint/2010/main" val="11111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array comparison algorithm - detailed</a:t>
            </a:r>
            <a:endParaRPr kumimoji="1" lang="ja-JP" altLang="en-US" dirty="0"/>
          </a:p>
        </p:txBody>
      </p:sp>
      <p:sp>
        <p:nvSpPr>
          <p:cNvPr id="3" name="Content Placeholder 2"/>
          <p:cNvSpPr>
            <a:spLocks noGrp="1"/>
          </p:cNvSpPr>
          <p:nvPr>
            <p:ph idx="1"/>
          </p:nvPr>
        </p:nvSpPr>
        <p:spPr/>
        <p:txBody>
          <a:bodyPr>
            <a:normAutofit/>
          </a:bodyPr>
          <a:lstStyle/>
          <a:p>
            <a:pPr marL="0" indent="0">
              <a:buNone/>
            </a:pPr>
            <a:r>
              <a:rPr lang="en-US" altLang="ja-JP" dirty="0" err="1" smtClean="0"/>
              <a:t>boolean</a:t>
            </a:r>
            <a:r>
              <a:rPr lang="en-US" altLang="ja-JP" dirty="0" smtClean="0"/>
              <a:t> equals = true; // assume they are equa</a:t>
            </a:r>
            <a:r>
              <a:rPr lang="en-US" altLang="ja-JP" dirty="0"/>
              <a:t>l</a:t>
            </a:r>
            <a:endParaRPr lang="en-US" altLang="ja-JP" dirty="0" smtClean="0"/>
          </a:p>
          <a:p>
            <a:pPr marL="0" indent="0">
              <a:buNone/>
            </a:pPr>
            <a:r>
              <a:rPr kumimoji="1" lang="en-US" altLang="ja-JP" dirty="0" smtClean="0"/>
              <a:t>for </a:t>
            </a:r>
            <a:r>
              <a:rPr lang="en-US" altLang="ja-JP" dirty="0" smtClean="0"/>
              <a:t>(</a:t>
            </a:r>
            <a:r>
              <a:rPr lang="en-US" altLang="ja-JP" dirty="0" err="1" smtClean="0"/>
              <a:t>int</a:t>
            </a:r>
            <a:r>
              <a:rPr lang="en-US" altLang="ja-JP" dirty="0" smtClean="0"/>
              <a:t> </a:t>
            </a:r>
            <a:r>
              <a:rPr lang="en-US" altLang="ja-JP" dirty="0" err="1" smtClean="0"/>
              <a:t>i</a:t>
            </a:r>
            <a:r>
              <a:rPr lang="en-US" altLang="ja-JP" dirty="0" smtClean="0"/>
              <a:t>=0; </a:t>
            </a:r>
            <a:r>
              <a:rPr lang="en-US" altLang="ja-JP" dirty="0" err="1" smtClean="0"/>
              <a:t>i</a:t>
            </a:r>
            <a:r>
              <a:rPr lang="en-US" altLang="ja-JP" dirty="0" smtClean="0"/>
              <a:t> &lt; </a:t>
            </a:r>
            <a:r>
              <a:rPr lang="en-US" altLang="ja-JP" dirty="0" err="1" smtClean="0"/>
              <a:t>array.length</a:t>
            </a:r>
            <a:r>
              <a:rPr lang="en-US" altLang="ja-JP" dirty="0" smtClean="0"/>
              <a:t>; </a:t>
            </a:r>
            <a:r>
              <a:rPr lang="en-US" altLang="ja-JP" dirty="0" err="1" smtClean="0"/>
              <a:t>i</a:t>
            </a:r>
            <a:r>
              <a:rPr lang="en-US" altLang="ja-JP" dirty="0" smtClean="0"/>
              <a:t>++) {</a:t>
            </a:r>
          </a:p>
          <a:p>
            <a:pPr marL="0" indent="0">
              <a:buNone/>
            </a:pPr>
            <a:r>
              <a:rPr kumimoji="1" lang="en-US" altLang="ja-JP" dirty="0" smtClean="0"/>
              <a:t>for (</a:t>
            </a:r>
            <a:r>
              <a:rPr kumimoji="1" lang="en-US" altLang="ja-JP" dirty="0" err="1" smtClean="0"/>
              <a:t>int</a:t>
            </a:r>
            <a:r>
              <a:rPr kumimoji="1" lang="en-US" altLang="ja-JP" dirty="0" smtClean="0"/>
              <a:t> </a:t>
            </a:r>
            <a:r>
              <a:rPr kumimoji="1" lang="en-US" altLang="ja-JP" dirty="0" err="1" smtClean="0"/>
              <a:t>i</a:t>
            </a:r>
            <a:r>
              <a:rPr kumimoji="1" lang="en-US" altLang="ja-JP" dirty="0" smtClean="0"/>
              <a:t>=0; </a:t>
            </a:r>
            <a:r>
              <a:rPr kumimoji="1" lang="en-US" altLang="ja-JP" dirty="0" err="1" smtClean="0"/>
              <a:t>i</a:t>
            </a:r>
            <a:r>
              <a:rPr lang="en-US" altLang="ja-JP" dirty="0" smtClean="0"/>
              <a:t> &lt; </a:t>
            </a:r>
            <a:r>
              <a:rPr lang="en-US" altLang="ja-JP" dirty="0" err="1" smtClean="0"/>
              <a:t>array.length</a:t>
            </a:r>
            <a:r>
              <a:rPr lang="en-US" altLang="ja-JP" dirty="0" smtClean="0"/>
              <a:t> &amp;&amp; equals; </a:t>
            </a:r>
            <a:r>
              <a:rPr lang="en-US" altLang="ja-JP" dirty="0" err="1" smtClean="0"/>
              <a:t>i</a:t>
            </a:r>
            <a:r>
              <a:rPr lang="en-US" altLang="ja-JP" dirty="0" smtClean="0"/>
              <a:t>++) {</a:t>
            </a:r>
            <a:endParaRPr kumimoji="1" lang="en-US" altLang="ja-JP" dirty="0" smtClean="0"/>
          </a:p>
          <a:p>
            <a:pPr marL="0" indent="0">
              <a:buNone/>
            </a:pPr>
            <a:r>
              <a:rPr kumimoji="1" lang="en-US" altLang="ja-JP" dirty="0" smtClean="0"/>
              <a:t>	if (data not equals) // pseudo code</a:t>
            </a:r>
          </a:p>
          <a:p>
            <a:pPr marL="0" indent="0">
              <a:buNone/>
            </a:pPr>
            <a:r>
              <a:rPr lang="en-US" altLang="ja-JP" dirty="0"/>
              <a:t>	</a:t>
            </a:r>
            <a:r>
              <a:rPr lang="en-US" altLang="ja-JP" dirty="0" smtClean="0"/>
              <a:t>	equals = false;</a:t>
            </a:r>
            <a:endParaRPr kumimoji="1" lang="en-US" altLang="ja-JP" dirty="0"/>
          </a:p>
          <a:p>
            <a:pPr marL="0" indent="0">
              <a:buNone/>
            </a:pPr>
            <a:r>
              <a:rPr lang="en-US" altLang="ja-JP" dirty="0" smtClean="0"/>
              <a:t>}</a:t>
            </a:r>
            <a:endParaRPr kumimoji="1" lang="ja-JP" altLang="en-US" dirty="0"/>
          </a:p>
        </p:txBody>
      </p:sp>
      <p:cxnSp>
        <p:nvCxnSpPr>
          <p:cNvPr id="5" name="Straight Connector 4"/>
          <p:cNvCxnSpPr/>
          <p:nvPr/>
        </p:nvCxnSpPr>
        <p:spPr>
          <a:xfrm flipV="1">
            <a:off x="467544" y="2420888"/>
            <a:ext cx="6048672" cy="7200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396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 brush color</a:t>
            </a:r>
            <a:endParaRPr lang="en-US" dirty="0"/>
          </a:p>
        </p:txBody>
      </p:sp>
      <p:sp>
        <p:nvSpPr>
          <p:cNvPr id="3" name="Content Placeholder 2"/>
          <p:cNvSpPr>
            <a:spLocks noGrp="1"/>
          </p:cNvSpPr>
          <p:nvPr>
            <p:ph idx="1"/>
          </p:nvPr>
        </p:nvSpPr>
        <p:spPr/>
        <p:txBody>
          <a:bodyPr/>
          <a:lstStyle/>
          <a:p>
            <a:pPr marL="0" indent="0">
              <a:buNone/>
            </a:pPr>
            <a:r>
              <a:rPr lang="en-US" dirty="0" smtClean="0"/>
              <a:t>stroke(gray level) // sets the brush color</a:t>
            </a:r>
          </a:p>
          <a:p>
            <a:pPr marL="0" indent="0">
              <a:buNone/>
            </a:pPr>
            <a:endParaRPr lang="en-US" dirty="0"/>
          </a:p>
          <a:p>
            <a:pPr marL="0" indent="0">
              <a:buNone/>
            </a:pPr>
            <a:r>
              <a:rPr lang="en-US" dirty="0" smtClean="0"/>
              <a:t>stroke(0) vs stroke(255)</a:t>
            </a:r>
          </a:p>
          <a:p>
            <a:pPr marL="0" indent="0">
              <a:buNone/>
            </a:pPr>
            <a:endParaRPr lang="en-US" dirty="0"/>
          </a:p>
          <a:p>
            <a:pPr marL="0" indent="0">
              <a:buNone/>
            </a:pPr>
            <a:r>
              <a:rPr lang="en-US" dirty="0" smtClean="0"/>
              <a:t>Try with line</a:t>
            </a:r>
            <a:endParaRPr lang="en-US" dirty="0"/>
          </a:p>
        </p:txBody>
      </p:sp>
    </p:spTree>
    <p:extLst>
      <p:ext uri="{BB962C8B-B14F-4D97-AF65-F5344CB8AC3E}">
        <p14:creationId xmlns:p14="http://schemas.microsoft.com/office/powerpoint/2010/main" val="5964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kumimoji="1" lang="en-US" altLang="ja-JP" dirty="0" smtClean="0"/>
              <a:t>Example: wandering star</a:t>
            </a:r>
            <a:endParaRPr kumimoji="1" lang="ja-JP" altLang="en-US" dirty="0"/>
          </a:p>
        </p:txBody>
      </p:sp>
      <p:sp>
        <p:nvSpPr>
          <p:cNvPr id="3" name="Content Placeholder 2"/>
          <p:cNvSpPr>
            <a:spLocks noGrp="1"/>
          </p:cNvSpPr>
          <p:nvPr>
            <p:ph idx="1"/>
          </p:nvPr>
        </p:nvSpPr>
        <p:spPr>
          <a:xfrm>
            <a:off x="457200" y="1124744"/>
            <a:ext cx="8229600" cy="5544616"/>
          </a:xfrm>
        </p:spPr>
        <p:txBody>
          <a:bodyPr/>
          <a:lstStyle/>
          <a:p>
            <a:pPr marL="0" indent="0">
              <a:buNone/>
            </a:pPr>
            <a:r>
              <a:rPr kumimoji="1" lang="en-US" altLang="ja-JP" dirty="0" smtClean="0"/>
              <a:t>Make a program that </a:t>
            </a:r>
          </a:p>
          <a:p>
            <a:pPr>
              <a:buFontTx/>
              <a:buChar char="-"/>
            </a:pPr>
            <a:r>
              <a:rPr lang="en-US" altLang="ja-JP" dirty="0" smtClean="0"/>
              <a:t>Draws lines between the following points</a:t>
            </a:r>
          </a:p>
          <a:p>
            <a:pPr>
              <a:buFontTx/>
              <a:buChar char="-"/>
            </a:pPr>
            <a:r>
              <a:rPr kumimoji="1" lang="en-US" altLang="ja-JP" dirty="0" smtClean="0"/>
              <a:t>Makes the points move randomly (wander aroun</a:t>
            </a:r>
            <a:r>
              <a:rPr lang="en-US" altLang="ja-JP" dirty="0" smtClean="0"/>
              <a:t>d)</a:t>
            </a:r>
          </a:p>
          <a:p>
            <a:pPr marL="0" indent="0">
              <a:buNone/>
            </a:pPr>
            <a:r>
              <a:rPr lang="en-US" altLang="ja-JP" dirty="0" smtClean="0"/>
              <a:t>float</a:t>
            </a:r>
            <a:r>
              <a:rPr lang="en-US" altLang="ja-JP" dirty="0"/>
              <a:t>[] </a:t>
            </a:r>
            <a:r>
              <a:rPr lang="en-US" altLang="ja-JP" dirty="0" err="1"/>
              <a:t>xOriginal</a:t>
            </a:r>
            <a:r>
              <a:rPr lang="en-US" altLang="ja-JP" dirty="0"/>
              <a:t> = {100, 140, 40, 160, 60};</a:t>
            </a:r>
          </a:p>
          <a:p>
            <a:pPr marL="0" indent="0">
              <a:buNone/>
            </a:pPr>
            <a:r>
              <a:rPr lang="en-US" altLang="ja-JP" dirty="0"/>
              <a:t>float[] </a:t>
            </a:r>
            <a:r>
              <a:rPr lang="en-US" altLang="ja-JP" dirty="0" err="1"/>
              <a:t>yOriginal</a:t>
            </a:r>
            <a:r>
              <a:rPr lang="en-US" altLang="ja-JP" dirty="0"/>
              <a:t> = {40, 160, 80, 80, 160};</a:t>
            </a:r>
          </a:p>
          <a:p>
            <a:pPr marL="0" indent="0">
              <a:buNone/>
            </a:pPr>
            <a:endParaRPr kumimoji="1" lang="en-US" altLang="ja-JP" dirty="0" smtClean="0"/>
          </a:p>
        </p:txBody>
      </p:sp>
    </p:spTree>
    <p:extLst>
      <p:ext uri="{BB962C8B-B14F-4D97-AF65-F5344CB8AC3E}">
        <p14:creationId xmlns:p14="http://schemas.microsoft.com/office/powerpoint/2010/main" val="35014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kumimoji="1" lang="en-US" altLang="ja-JP" dirty="0" smtClean="0"/>
              <a:t>Example: wandering star</a:t>
            </a:r>
            <a:endParaRPr kumimoji="1" lang="ja-JP" altLang="en-US" dirty="0"/>
          </a:p>
        </p:txBody>
      </p:sp>
      <p:sp>
        <p:nvSpPr>
          <p:cNvPr id="3" name="Content Placeholder 2"/>
          <p:cNvSpPr>
            <a:spLocks noGrp="1"/>
          </p:cNvSpPr>
          <p:nvPr>
            <p:ph idx="1"/>
          </p:nvPr>
        </p:nvSpPr>
        <p:spPr>
          <a:xfrm>
            <a:off x="457200" y="1124744"/>
            <a:ext cx="8229600" cy="5544616"/>
          </a:xfrm>
        </p:spPr>
        <p:txBody>
          <a:bodyPr/>
          <a:lstStyle/>
          <a:p>
            <a:pPr marL="0" indent="0">
              <a:buNone/>
            </a:pPr>
            <a:endParaRPr kumimoji="1" lang="en-US" altLang="ja-JP" dirty="0" smtClean="0"/>
          </a:p>
          <a:p>
            <a:pPr marL="0" indent="0">
              <a:buNone/>
            </a:pPr>
            <a:r>
              <a:rPr lang="en-US" altLang="ja-JP" dirty="0" smtClean="0"/>
              <a:t>What if we want the points to go back to their original spot if we click the mouse?</a:t>
            </a:r>
            <a:endParaRPr kumimoji="1" lang="en-US" altLang="ja-JP" dirty="0" smtClean="0"/>
          </a:p>
        </p:txBody>
      </p:sp>
    </p:spTree>
    <p:extLst>
      <p:ext uri="{BB962C8B-B14F-4D97-AF65-F5344CB8AC3E}">
        <p14:creationId xmlns:p14="http://schemas.microsoft.com/office/powerpoint/2010/main" val="260414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How can we save the original points??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Make another set of arrays</a:t>
            </a:r>
          </a:p>
          <a:p>
            <a:pPr marL="0" indent="0">
              <a:buNone/>
            </a:pPr>
            <a:r>
              <a:rPr lang="en-US" altLang="ja-JP" dirty="0"/>
              <a:t> </a:t>
            </a:r>
            <a:r>
              <a:rPr lang="en-US" altLang="ja-JP" dirty="0" smtClean="0"/>
              <a:t>- instead of making the original points wander around, work with a copy – the original sticks</a:t>
            </a:r>
          </a:p>
          <a:p>
            <a:pPr marL="0" indent="0">
              <a:buNone/>
            </a:pPr>
            <a:endParaRPr lang="en-US" altLang="ja-JP" dirty="0" smtClean="0"/>
          </a:p>
          <a:p>
            <a:pPr marL="0" indent="0">
              <a:buNone/>
            </a:pPr>
            <a:r>
              <a:rPr kumimoji="1" lang="en-US" altLang="ja-JP" dirty="0" smtClean="0"/>
              <a:t>- When the mouse is pressed, copy the originals into the </a:t>
            </a:r>
            <a:r>
              <a:rPr kumimoji="1" lang="en-US" altLang="ja-JP" smtClean="0"/>
              <a:t>copy arrays</a:t>
            </a:r>
            <a:endParaRPr kumimoji="1" lang="ja-JP" altLang="en-US" dirty="0"/>
          </a:p>
        </p:txBody>
      </p:sp>
    </p:spTree>
    <p:extLst>
      <p:ext uri="{BB962C8B-B14F-4D97-AF65-F5344CB8AC3E}">
        <p14:creationId xmlns:p14="http://schemas.microsoft.com/office/powerpoint/2010/main" val="13193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#18, Arrays and Functions</a:t>
            </a:r>
            <a:endParaRPr kumimoji="1" lang="ja-JP" altLang="en-US" dirty="0"/>
          </a:p>
        </p:txBody>
      </p:sp>
      <p:sp>
        <p:nvSpPr>
          <p:cNvPr id="3" name="Text Placeholder 2"/>
          <p:cNvSpPr>
            <a:spLocks noGrp="1"/>
          </p:cNvSpPr>
          <p:nvPr>
            <p:ph type="body" sz="quarter" idx="11"/>
          </p:nvPr>
        </p:nvSpPr>
        <p:spPr/>
        <p:txBody>
          <a:bodyPr>
            <a:normAutofit fontScale="85000" lnSpcReduction="20000"/>
          </a:bodyPr>
          <a:lstStyle/>
          <a:p>
            <a:r>
              <a:rPr kumimoji="1" lang="en-US" altLang="ja-JP" dirty="0" smtClean="0"/>
              <a:t>Using arrays as parameters to functions, and as return types. Creating new arrays inside functions. Modifying existing arrays inside a function.</a:t>
            </a:r>
            <a:endParaRPr kumimoji="1" lang="ja-JP" altLang="en-US" dirty="0"/>
          </a:p>
        </p:txBody>
      </p:sp>
    </p:spTree>
    <p:extLst>
      <p:ext uri="{BB962C8B-B14F-4D97-AF65-F5344CB8AC3E}">
        <p14:creationId xmlns:p14="http://schemas.microsoft.com/office/powerpoint/2010/main" val="3438150221"/>
      </p:ext>
    </p:extLst>
  </p:cSld>
  <p:clrMapOvr>
    <a:masterClrMapping/>
  </p:clrMapOvr>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130425"/>
            <a:ext cx="8928992" cy="1470025"/>
          </a:xfrm>
        </p:spPr>
        <p:txBody>
          <a:bodyPr/>
          <a:lstStyle/>
          <a:p>
            <a:r>
              <a:rPr lang="en-US" dirty="0" smtClean="0"/>
              <a:t>passing arrays to and from functions</a:t>
            </a:r>
            <a:endParaRPr lang="en-CA" dirty="0"/>
          </a:p>
        </p:txBody>
      </p:sp>
      <p:sp>
        <p:nvSpPr>
          <p:cNvPr id="3" name="サブタイトル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813194624"/>
      </p:ext>
    </p:extLst>
  </p:cSld>
  <p:clrMapOvr>
    <a:masterClrMapping/>
  </p:clrMapOvr>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dirty="0" smtClean="0"/>
              <a:t>pass arrays to/from function</a:t>
            </a:r>
            <a:endParaRPr lang="en-CA" dirty="0"/>
          </a:p>
        </p:txBody>
      </p:sp>
      <p:sp>
        <p:nvSpPr>
          <p:cNvPr id="3" name="コンテンツ プレースホルダー 2"/>
          <p:cNvSpPr>
            <a:spLocks noGrp="1"/>
          </p:cNvSpPr>
          <p:nvPr>
            <p:ph idx="1"/>
          </p:nvPr>
        </p:nvSpPr>
        <p:spPr>
          <a:xfrm>
            <a:off x="457200" y="1340768"/>
            <a:ext cx="8229600" cy="5328592"/>
          </a:xfrm>
        </p:spPr>
        <p:txBody>
          <a:bodyPr>
            <a:normAutofit fontScale="92500" lnSpcReduction="20000"/>
          </a:bodyPr>
          <a:lstStyle/>
          <a:p>
            <a:pPr marL="0" indent="0">
              <a:buNone/>
            </a:pPr>
            <a:r>
              <a:rPr lang="en-US" b="1" dirty="0" smtClean="0"/>
              <a:t>note:</a:t>
            </a:r>
            <a:r>
              <a:rPr lang="en-US" dirty="0" smtClean="0"/>
              <a:t> array variable types can be used the same as any variable:</a:t>
            </a:r>
          </a:p>
          <a:p>
            <a:pPr marL="0" indent="0">
              <a:buNone/>
            </a:pPr>
            <a:endParaRPr lang="en-US" b="1" dirty="0"/>
          </a:p>
          <a:p>
            <a:pPr marL="0" indent="0">
              <a:buNone/>
            </a:pPr>
            <a:r>
              <a:rPr lang="en-US" b="1" dirty="0" smtClean="0"/>
              <a:t>type[]</a:t>
            </a:r>
            <a:r>
              <a:rPr lang="en-US" dirty="0" smtClean="0"/>
              <a:t> </a:t>
            </a:r>
            <a:r>
              <a:rPr lang="en-US" dirty="0" err="1" smtClean="0"/>
              <a:t>someFunction</a:t>
            </a:r>
            <a:r>
              <a:rPr lang="en-US" dirty="0" smtClean="0"/>
              <a:t>(</a:t>
            </a:r>
            <a:r>
              <a:rPr lang="en-US" b="1" dirty="0" smtClean="0"/>
              <a:t>type[] </a:t>
            </a:r>
            <a:r>
              <a:rPr lang="en-US" dirty="0" err="1" smtClean="0"/>
              <a:t>somevariable</a:t>
            </a:r>
            <a:r>
              <a:rPr lang="en-US" dirty="0" smtClean="0"/>
              <a:t>){…</a:t>
            </a:r>
          </a:p>
          <a:p>
            <a:pPr marL="0" indent="0">
              <a:buNone/>
            </a:pPr>
            <a:endParaRPr lang="en-US" b="1" dirty="0"/>
          </a:p>
          <a:p>
            <a:pPr marL="0" indent="0">
              <a:buNone/>
            </a:pPr>
            <a:r>
              <a:rPr lang="en-US" dirty="0" smtClean="0"/>
              <a:t>e.g., make a function that returns an </a:t>
            </a:r>
            <a:r>
              <a:rPr lang="en-US" dirty="0" err="1" smtClean="0"/>
              <a:t>int</a:t>
            </a:r>
            <a:r>
              <a:rPr lang="en-US" dirty="0" smtClean="0"/>
              <a:t> array of size </a:t>
            </a:r>
            <a:r>
              <a:rPr lang="en-US" i="1" dirty="0" smtClean="0"/>
              <a:t>n</a:t>
            </a:r>
            <a:r>
              <a:rPr lang="en-US" dirty="0" smtClean="0"/>
              <a:t>, with data from </a:t>
            </a:r>
            <a:r>
              <a:rPr lang="en-US" i="1" dirty="0" smtClean="0"/>
              <a:t>1..n</a:t>
            </a:r>
            <a:r>
              <a:rPr lang="en-US" dirty="0" smtClean="0"/>
              <a:t>.</a:t>
            </a:r>
          </a:p>
          <a:p>
            <a:pPr marL="0" indent="0">
              <a:buNone/>
            </a:pPr>
            <a:endParaRPr lang="en-US" dirty="0" smtClean="0"/>
          </a:p>
          <a:p>
            <a:pPr marL="0" indent="0">
              <a:buNone/>
            </a:pPr>
            <a:r>
              <a:rPr lang="en-US" dirty="0" err="1" smtClean="0"/>
              <a:t>int</a:t>
            </a:r>
            <a:r>
              <a:rPr lang="en-US" dirty="0" smtClean="0"/>
              <a:t>[] </a:t>
            </a:r>
            <a:r>
              <a:rPr lang="en-US" dirty="0" err="1" smtClean="0"/>
              <a:t>makeArray</a:t>
            </a:r>
            <a:r>
              <a:rPr lang="en-US" dirty="0" smtClean="0"/>
              <a:t>(</a:t>
            </a:r>
            <a:r>
              <a:rPr lang="en-US" dirty="0" err="1" smtClean="0"/>
              <a:t>int</a:t>
            </a:r>
            <a:r>
              <a:rPr lang="en-US" dirty="0" smtClean="0"/>
              <a:t> n) {…</a:t>
            </a:r>
          </a:p>
          <a:p>
            <a:pPr marL="0" indent="0">
              <a:buNone/>
            </a:pPr>
            <a:endParaRPr lang="en-US" dirty="0"/>
          </a:p>
          <a:p>
            <a:pPr marL="0" indent="0">
              <a:buNone/>
            </a:pPr>
            <a:r>
              <a:rPr lang="en-US" dirty="0" smtClean="0"/>
              <a:t>Use it in your program, draw lines from the points (array[</a:t>
            </a:r>
            <a:r>
              <a:rPr lang="en-US" dirty="0" err="1" smtClean="0"/>
              <a:t>i</a:t>
            </a:r>
            <a:r>
              <a:rPr lang="en-US" dirty="0" smtClean="0"/>
              <a:t>], 0) to the mouse.</a:t>
            </a:r>
          </a:p>
        </p:txBody>
      </p:sp>
    </p:spTree>
    <p:extLst>
      <p:ext uri="{BB962C8B-B14F-4D97-AF65-F5344CB8AC3E}">
        <p14:creationId xmlns:p14="http://schemas.microsoft.com/office/powerpoint/2010/main" val="6154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Make a function to draw the points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The header is as normal: take the array as a parameter:</a:t>
            </a:r>
          </a:p>
          <a:p>
            <a:pPr marL="0" indent="0">
              <a:buNone/>
            </a:pPr>
            <a:endParaRPr lang="en-US" altLang="ja-JP" dirty="0"/>
          </a:p>
          <a:p>
            <a:pPr marL="0" indent="0">
              <a:buNone/>
            </a:pPr>
            <a:r>
              <a:rPr kumimoji="1" lang="en-US" altLang="ja-JP" dirty="0" smtClean="0"/>
              <a:t>void </a:t>
            </a:r>
            <a:r>
              <a:rPr kumimoji="1" lang="en-US" altLang="ja-JP" dirty="0" err="1" smtClean="0"/>
              <a:t>drawLines</a:t>
            </a:r>
            <a:r>
              <a:rPr kumimoji="1" lang="en-US" altLang="ja-JP" dirty="0" smtClean="0"/>
              <a:t>(</a:t>
            </a:r>
            <a:r>
              <a:rPr kumimoji="1" lang="en-US" altLang="ja-JP" dirty="0" err="1" smtClean="0"/>
              <a:t>int</a:t>
            </a:r>
            <a:r>
              <a:rPr kumimoji="1" lang="en-US" altLang="ja-JP" dirty="0" smtClean="0"/>
              <a:t>[] </a:t>
            </a:r>
            <a:r>
              <a:rPr kumimoji="1" lang="en-US" altLang="ja-JP" dirty="0" err="1" smtClean="0"/>
              <a:t>xValues</a:t>
            </a:r>
            <a:r>
              <a:rPr kumimoji="1" lang="en-US" altLang="ja-JP" dirty="0" smtClean="0"/>
              <a:t>)</a:t>
            </a:r>
            <a:endParaRPr kumimoji="1" lang="ja-JP" altLang="en-US" dirty="0"/>
          </a:p>
        </p:txBody>
      </p:sp>
    </p:spTree>
    <p:extLst>
      <p:ext uri="{BB962C8B-B14F-4D97-AF65-F5344CB8AC3E}">
        <p14:creationId xmlns:p14="http://schemas.microsoft.com/office/powerpoint/2010/main" val="221893752"/>
      </p:ext>
    </p:extLst>
  </p:cSld>
  <p:clrMapOvr>
    <a:masterClrMapping/>
  </p:clrMapOvr>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ltLang="ja-JP" dirty="0" smtClean="0"/>
              <a:t>Arrays, functions, and memory</a:t>
            </a:r>
            <a:endParaRPr kumimoji="1" lang="ja-JP" altLang="en-US" dirty="0"/>
          </a:p>
        </p:txBody>
      </p:sp>
      <p:sp>
        <p:nvSpPr>
          <p:cNvPr id="7" name="Subtitle 6"/>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585857593"/>
      </p:ext>
    </p:extLst>
  </p:cSld>
  <p:clrMapOvr>
    <a:masterClrMapping/>
  </p:clrMapOvr>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63"/>
            <a:ext cx="8229600" cy="778098"/>
          </a:xfrm>
        </p:spPr>
        <p:txBody>
          <a:bodyPr>
            <a:normAutofit/>
          </a:bodyPr>
          <a:lstStyle/>
          <a:p>
            <a:r>
              <a:rPr kumimoji="1" lang="en-US" altLang="ja-JP" dirty="0" smtClean="0"/>
              <a:t>What happens here? Is this okay?</a:t>
            </a:r>
            <a:endParaRPr kumimoji="1" lang="ja-JP" altLang="en-US" dirty="0"/>
          </a:p>
        </p:txBody>
      </p:sp>
      <p:sp>
        <p:nvSpPr>
          <p:cNvPr id="3" name="Content Placeholder 2"/>
          <p:cNvSpPr>
            <a:spLocks noGrp="1"/>
          </p:cNvSpPr>
          <p:nvPr>
            <p:ph idx="1"/>
          </p:nvPr>
        </p:nvSpPr>
        <p:spPr>
          <a:xfrm>
            <a:off x="457200" y="786962"/>
            <a:ext cx="8229600" cy="6071038"/>
          </a:xfrm>
        </p:spPr>
        <p:txBody>
          <a:bodyPr>
            <a:normAutofit fontScale="85000" lnSpcReduction="20000"/>
          </a:bodyPr>
          <a:lstStyle/>
          <a:p>
            <a:pPr marL="0" indent="0">
              <a:buNone/>
            </a:pPr>
            <a:r>
              <a:rPr lang="en-US" altLang="ja-JP" dirty="0" err="1" smtClean="0"/>
              <a:t>int</a:t>
            </a:r>
            <a:r>
              <a:rPr lang="en-US" altLang="ja-JP" dirty="0"/>
              <a:t>[] numbers = new </a:t>
            </a:r>
            <a:r>
              <a:rPr lang="en-US" altLang="ja-JP" dirty="0" err="1"/>
              <a:t>int</a:t>
            </a:r>
            <a:r>
              <a:rPr lang="en-US" altLang="ja-JP" dirty="0"/>
              <a:t>[1];</a:t>
            </a:r>
          </a:p>
          <a:p>
            <a:pPr marL="0" indent="0">
              <a:buNone/>
            </a:pPr>
            <a:r>
              <a:rPr lang="en-US" altLang="ja-JP" dirty="0"/>
              <a:t>void setup()   </a:t>
            </a:r>
            <a:endParaRPr lang="en-US" altLang="ja-JP" dirty="0" smtClean="0"/>
          </a:p>
          <a:p>
            <a:pPr marL="0" indent="0">
              <a:buNone/>
            </a:pPr>
            <a:r>
              <a:rPr lang="en-US" altLang="ja-JP" dirty="0" smtClean="0"/>
              <a:t>{</a:t>
            </a:r>
            <a:endParaRPr lang="en-US" altLang="ja-JP" dirty="0"/>
          </a:p>
          <a:p>
            <a:pPr marL="0" indent="0">
              <a:buNone/>
            </a:pPr>
            <a:r>
              <a:rPr lang="en-US" altLang="ja-JP" dirty="0" smtClean="0"/>
              <a:t>    numbers </a:t>
            </a:r>
            <a:r>
              <a:rPr lang="en-US" altLang="ja-JP" dirty="0"/>
              <a:t>= </a:t>
            </a:r>
            <a:r>
              <a:rPr lang="en-US" altLang="ja-JP" dirty="0" err="1"/>
              <a:t>makeArr</a:t>
            </a:r>
            <a:r>
              <a:rPr lang="en-US" altLang="ja-JP" dirty="0"/>
              <a:t>(10);</a:t>
            </a:r>
          </a:p>
          <a:p>
            <a:pPr marL="0" indent="0">
              <a:buNone/>
            </a:pPr>
            <a:r>
              <a:rPr lang="en-US" altLang="ja-JP" dirty="0" smtClean="0"/>
              <a:t>    numbers[9]++;</a:t>
            </a:r>
            <a:endParaRPr lang="en-US" altLang="ja-JP" dirty="0"/>
          </a:p>
          <a:p>
            <a:pPr marL="0" indent="0">
              <a:buNone/>
            </a:pPr>
            <a:r>
              <a:rPr lang="en-US" altLang="ja-JP" dirty="0" smtClean="0"/>
              <a:t>}</a:t>
            </a:r>
            <a:endParaRPr lang="en-US" altLang="ja-JP" dirty="0"/>
          </a:p>
          <a:p>
            <a:pPr marL="0" indent="0">
              <a:buNone/>
            </a:pPr>
            <a:endParaRPr lang="en-US" altLang="ja-JP" dirty="0"/>
          </a:p>
          <a:p>
            <a:pPr marL="0" indent="0">
              <a:buNone/>
            </a:pPr>
            <a:r>
              <a:rPr lang="en-US" altLang="ja-JP" dirty="0" err="1" smtClean="0"/>
              <a:t>int</a:t>
            </a:r>
            <a:r>
              <a:rPr lang="en-US" altLang="ja-JP" dirty="0"/>
              <a:t>[] </a:t>
            </a:r>
            <a:r>
              <a:rPr lang="en-US" altLang="ja-JP" dirty="0" err="1"/>
              <a:t>makeArr</a:t>
            </a:r>
            <a:r>
              <a:rPr lang="en-US" altLang="ja-JP" dirty="0"/>
              <a:t>(</a:t>
            </a:r>
            <a:r>
              <a:rPr lang="en-US" altLang="ja-JP" dirty="0" err="1"/>
              <a:t>int</a:t>
            </a:r>
            <a:r>
              <a:rPr lang="en-US" altLang="ja-JP" dirty="0"/>
              <a:t> n)  {</a:t>
            </a:r>
          </a:p>
          <a:p>
            <a:pPr marL="0" indent="0">
              <a:buNone/>
            </a:pPr>
            <a:r>
              <a:rPr lang="en-US" altLang="ja-JP" dirty="0"/>
              <a:t>    </a:t>
            </a:r>
            <a:r>
              <a:rPr lang="en-US" altLang="ja-JP" dirty="0" err="1"/>
              <a:t>int</a:t>
            </a:r>
            <a:r>
              <a:rPr lang="en-US" altLang="ja-JP" dirty="0"/>
              <a:t> [] data = new </a:t>
            </a:r>
            <a:r>
              <a:rPr lang="en-US" altLang="ja-JP" dirty="0" err="1"/>
              <a:t>int</a:t>
            </a:r>
            <a:r>
              <a:rPr lang="en-US" altLang="ja-JP" dirty="0"/>
              <a:t>[n];</a:t>
            </a:r>
          </a:p>
          <a:p>
            <a:pPr marL="0" indent="0">
              <a:buNone/>
            </a:pPr>
            <a:r>
              <a:rPr lang="en-US" altLang="ja-JP" dirty="0"/>
              <a:t>    for (</a:t>
            </a:r>
            <a:r>
              <a:rPr lang="en-US" altLang="ja-JP" dirty="0" err="1"/>
              <a:t>int</a:t>
            </a:r>
            <a:r>
              <a:rPr lang="en-US" altLang="ja-JP" dirty="0"/>
              <a:t> </a:t>
            </a:r>
            <a:r>
              <a:rPr lang="en-US" altLang="ja-JP" dirty="0" err="1"/>
              <a:t>i</a:t>
            </a:r>
            <a:r>
              <a:rPr lang="en-US" altLang="ja-JP" dirty="0"/>
              <a:t> = 0; </a:t>
            </a:r>
            <a:r>
              <a:rPr lang="en-US" altLang="ja-JP" dirty="0" err="1"/>
              <a:t>i</a:t>
            </a:r>
            <a:r>
              <a:rPr lang="en-US" altLang="ja-JP" dirty="0"/>
              <a:t> &lt; </a:t>
            </a:r>
            <a:r>
              <a:rPr lang="en-US" altLang="ja-JP" dirty="0" err="1"/>
              <a:t>data.length</a:t>
            </a:r>
            <a:r>
              <a:rPr lang="en-US" altLang="ja-JP" dirty="0"/>
              <a:t>; </a:t>
            </a:r>
            <a:r>
              <a:rPr lang="en-US" altLang="ja-JP" dirty="0" err="1"/>
              <a:t>i</a:t>
            </a:r>
            <a:r>
              <a:rPr lang="en-US" altLang="ja-JP" dirty="0"/>
              <a:t>++) {</a:t>
            </a:r>
          </a:p>
          <a:p>
            <a:pPr marL="0" indent="0">
              <a:buNone/>
            </a:pPr>
            <a:r>
              <a:rPr lang="en-US" altLang="ja-JP" dirty="0"/>
              <a:t>      data[</a:t>
            </a:r>
            <a:r>
              <a:rPr lang="en-US" altLang="ja-JP" dirty="0" err="1"/>
              <a:t>i</a:t>
            </a:r>
            <a:r>
              <a:rPr lang="en-US" altLang="ja-JP" dirty="0"/>
              <a:t>] = i+1;</a:t>
            </a:r>
          </a:p>
          <a:p>
            <a:pPr marL="0" indent="0">
              <a:buNone/>
            </a:pPr>
            <a:r>
              <a:rPr lang="en-US" altLang="ja-JP" dirty="0"/>
              <a:t>    }</a:t>
            </a:r>
          </a:p>
          <a:p>
            <a:pPr marL="0" indent="0">
              <a:buNone/>
            </a:pPr>
            <a:r>
              <a:rPr lang="en-US" altLang="ja-JP" dirty="0"/>
              <a:t>    return data;</a:t>
            </a:r>
          </a:p>
          <a:p>
            <a:pPr marL="0" indent="0">
              <a:buNone/>
            </a:pPr>
            <a:r>
              <a:rPr lang="en-US" altLang="ja-JP" dirty="0" smtClean="0"/>
              <a:t>}</a:t>
            </a:r>
            <a:endParaRPr lang="en-US" altLang="ja-JP" dirty="0"/>
          </a:p>
          <a:p>
            <a:pPr marL="0" indent="0">
              <a:buNone/>
            </a:pPr>
            <a:endParaRPr kumimoji="1" lang="ja-JP" alt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30480" y="801000"/>
              <a:ext cx="8383320" cy="5555520"/>
            </p14:xfrm>
          </p:contentPart>
        </mc:Choice>
        <mc:Fallback xmlns="">
          <p:pic>
            <p:nvPicPr>
              <p:cNvPr id="4" name="Ink 3"/>
              <p:cNvPicPr/>
              <p:nvPr/>
            </p:nvPicPr>
            <p:blipFill>
              <a:blip r:embed="rId3"/>
              <a:stretch>
                <a:fillRect/>
              </a:stretch>
            </p:blipFill>
            <p:spPr>
              <a:xfrm>
                <a:off x="322200" y="795600"/>
                <a:ext cx="8398800" cy="5567400"/>
              </a:xfrm>
              <a:prstGeom prst="rect">
                <a:avLst/>
              </a:prstGeom>
            </p:spPr>
          </p:pic>
        </mc:Fallback>
      </mc:AlternateContent>
    </p:spTree>
    <p:extLst>
      <p:ext uri="{BB962C8B-B14F-4D97-AF65-F5344CB8AC3E}">
        <p14:creationId xmlns:p14="http://schemas.microsoft.com/office/powerpoint/2010/main" val="705335029"/>
      </p:ext>
    </p:extLst>
  </p:cSld>
  <p:clrMapOvr>
    <a:masterClrMapping/>
  </p:clrMapOvr>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Just to peek… modify to print out the memory addresses</a:t>
            </a:r>
            <a:endParaRPr kumimoji="1" lang="ja-JP" alt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altLang="ja-JP" dirty="0" err="1"/>
              <a:t>int</a:t>
            </a:r>
            <a:r>
              <a:rPr lang="en-US" altLang="ja-JP" dirty="0"/>
              <a:t>[] numbers = new </a:t>
            </a:r>
            <a:r>
              <a:rPr lang="en-US" altLang="ja-JP" dirty="0" err="1"/>
              <a:t>int</a:t>
            </a:r>
            <a:r>
              <a:rPr lang="en-US" altLang="ja-JP" dirty="0"/>
              <a:t>[1];</a:t>
            </a:r>
          </a:p>
          <a:p>
            <a:pPr marL="0" indent="0">
              <a:buNone/>
            </a:pPr>
            <a:r>
              <a:rPr lang="en-US" altLang="ja-JP" dirty="0"/>
              <a:t>void setup()   </a:t>
            </a:r>
          </a:p>
          <a:p>
            <a:pPr marL="0" indent="0">
              <a:buNone/>
            </a:pPr>
            <a:r>
              <a:rPr lang="en-US" altLang="ja-JP" dirty="0" smtClean="0"/>
              <a:t>{</a:t>
            </a:r>
          </a:p>
          <a:p>
            <a:pPr marL="0" indent="0">
              <a:buNone/>
            </a:pPr>
            <a:r>
              <a:rPr lang="en-US" altLang="ja-JP" dirty="0"/>
              <a:t> </a:t>
            </a:r>
            <a:r>
              <a:rPr lang="en-US" altLang="ja-JP" dirty="0" smtClean="0"/>
              <a:t>   </a:t>
            </a:r>
            <a:r>
              <a:rPr lang="en-US" altLang="ja-JP" dirty="0" err="1" smtClean="0"/>
              <a:t>println</a:t>
            </a:r>
            <a:r>
              <a:rPr lang="en-US" altLang="ja-JP" dirty="0" smtClean="0"/>
              <a:t>(""+numbers);</a:t>
            </a:r>
            <a:endParaRPr lang="en-US" altLang="ja-JP" dirty="0"/>
          </a:p>
          <a:p>
            <a:pPr marL="0" indent="0">
              <a:buNone/>
            </a:pPr>
            <a:r>
              <a:rPr lang="en-US" altLang="ja-JP" dirty="0"/>
              <a:t>    numbers = </a:t>
            </a:r>
            <a:r>
              <a:rPr lang="en-US" altLang="ja-JP" dirty="0" err="1"/>
              <a:t>makeArr</a:t>
            </a:r>
            <a:r>
              <a:rPr lang="en-US" altLang="ja-JP" dirty="0"/>
              <a:t>(10);</a:t>
            </a:r>
          </a:p>
          <a:p>
            <a:pPr marL="0" indent="0">
              <a:buNone/>
            </a:pPr>
            <a:r>
              <a:rPr lang="en-US" altLang="ja-JP" dirty="0" smtClean="0"/>
              <a:t>    </a:t>
            </a:r>
            <a:r>
              <a:rPr lang="en-US" altLang="ja-JP" dirty="0" err="1"/>
              <a:t>println</a:t>
            </a:r>
            <a:r>
              <a:rPr lang="en-US" altLang="ja-JP" dirty="0"/>
              <a:t>(""+numbers</a:t>
            </a:r>
            <a:r>
              <a:rPr lang="en-US" altLang="ja-JP" dirty="0" smtClean="0"/>
              <a:t>);</a:t>
            </a:r>
          </a:p>
          <a:p>
            <a:pPr marL="0" indent="0">
              <a:buNone/>
            </a:pPr>
            <a:r>
              <a:rPr lang="en-US" altLang="ja-JP" dirty="0" smtClean="0"/>
              <a:t>    </a:t>
            </a:r>
            <a:r>
              <a:rPr lang="en-US" altLang="ja-JP" dirty="0"/>
              <a:t>numbers[9</a:t>
            </a:r>
            <a:r>
              <a:rPr lang="en-US" altLang="ja-JP" dirty="0" smtClean="0"/>
              <a:t>]++;</a:t>
            </a:r>
            <a:endParaRPr lang="en-US" altLang="ja-JP" dirty="0"/>
          </a:p>
          <a:p>
            <a:pPr marL="0" indent="0">
              <a:buNone/>
            </a:pPr>
            <a:r>
              <a:rPr lang="en-US" altLang="ja-JP" dirty="0"/>
              <a:t>}</a:t>
            </a:r>
          </a:p>
          <a:p>
            <a:pPr marL="0" indent="0">
              <a:buNone/>
            </a:pPr>
            <a:endParaRPr lang="en-US" altLang="ja-JP" dirty="0"/>
          </a:p>
          <a:p>
            <a:pPr marL="0" indent="0">
              <a:buNone/>
            </a:pPr>
            <a:r>
              <a:rPr lang="en-US" altLang="ja-JP" dirty="0" err="1"/>
              <a:t>int</a:t>
            </a:r>
            <a:r>
              <a:rPr lang="en-US" altLang="ja-JP" dirty="0"/>
              <a:t>[] </a:t>
            </a:r>
            <a:r>
              <a:rPr lang="en-US" altLang="ja-JP" dirty="0" err="1"/>
              <a:t>makeArr</a:t>
            </a:r>
            <a:r>
              <a:rPr lang="en-US" altLang="ja-JP" dirty="0"/>
              <a:t>(</a:t>
            </a:r>
            <a:r>
              <a:rPr lang="en-US" altLang="ja-JP" dirty="0" err="1"/>
              <a:t>int</a:t>
            </a:r>
            <a:r>
              <a:rPr lang="en-US" altLang="ja-JP" dirty="0"/>
              <a:t> n)  {</a:t>
            </a:r>
          </a:p>
          <a:p>
            <a:pPr marL="0" indent="0">
              <a:buNone/>
            </a:pPr>
            <a:r>
              <a:rPr lang="en-US" altLang="ja-JP" dirty="0"/>
              <a:t>    </a:t>
            </a:r>
            <a:r>
              <a:rPr lang="en-US" altLang="ja-JP" dirty="0" err="1"/>
              <a:t>int</a:t>
            </a:r>
            <a:r>
              <a:rPr lang="en-US" altLang="ja-JP" dirty="0"/>
              <a:t> [] data = new </a:t>
            </a:r>
            <a:r>
              <a:rPr lang="en-US" altLang="ja-JP" dirty="0" err="1"/>
              <a:t>int</a:t>
            </a:r>
            <a:r>
              <a:rPr lang="en-US" altLang="ja-JP" dirty="0"/>
              <a:t>[n];</a:t>
            </a:r>
          </a:p>
          <a:p>
            <a:pPr marL="0" indent="0">
              <a:buNone/>
            </a:pPr>
            <a:r>
              <a:rPr lang="en-US" altLang="ja-JP" dirty="0"/>
              <a:t>    for (</a:t>
            </a:r>
            <a:r>
              <a:rPr lang="en-US" altLang="ja-JP" dirty="0" err="1"/>
              <a:t>int</a:t>
            </a:r>
            <a:r>
              <a:rPr lang="en-US" altLang="ja-JP" dirty="0"/>
              <a:t> </a:t>
            </a:r>
            <a:r>
              <a:rPr lang="en-US" altLang="ja-JP" dirty="0" err="1"/>
              <a:t>i</a:t>
            </a:r>
            <a:r>
              <a:rPr lang="en-US" altLang="ja-JP" dirty="0"/>
              <a:t> = 0; </a:t>
            </a:r>
            <a:r>
              <a:rPr lang="en-US" altLang="ja-JP" dirty="0" err="1"/>
              <a:t>i</a:t>
            </a:r>
            <a:r>
              <a:rPr lang="en-US" altLang="ja-JP" dirty="0"/>
              <a:t> &lt; </a:t>
            </a:r>
            <a:r>
              <a:rPr lang="en-US" altLang="ja-JP" dirty="0" err="1"/>
              <a:t>data.length</a:t>
            </a:r>
            <a:r>
              <a:rPr lang="en-US" altLang="ja-JP" dirty="0"/>
              <a:t>; </a:t>
            </a:r>
            <a:r>
              <a:rPr lang="en-US" altLang="ja-JP" dirty="0" err="1"/>
              <a:t>i</a:t>
            </a:r>
            <a:r>
              <a:rPr lang="en-US" altLang="ja-JP" dirty="0"/>
              <a:t>++) {</a:t>
            </a:r>
          </a:p>
          <a:p>
            <a:pPr marL="0" indent="0">
              <a:buNone/>
            </a:pPr>
            <a:r>
              <a:rPr lang="en-US" altLang="ja-JP" dirty="0"/>
              <a:t>      data[</a:t>
            </a:r>
            <a:r>
              <a:rPr lang="en-US" altLang="ja-JP" dirty="0" err="1"/>
              <a:t>i</a:t>
            </a:r>
            <a:r>
              <a:rPr lang="en-US" altLang="ja-JP" dirty="0"/>
              <a:t>] = i+1;</a:t>
            </a:r>
          </a:p>
          <a:p>
            <a:pPr marL="0" indent="0">
              <a:buNone/>
            </a:pPr>
            <a:r>
              <a:rPr lang="en-US" altLang="ja-JP" dirty="0"/>
              <a:t>    }</a:t>
            </a:r>
          </a:p>
          <a:p>
            <a:pPr marL="0" indent="0">
              <a:buNone/>
            </a:pPr>
            <a:r>
              <a:rPr lang="en-US" altLang="ja-JP" dirty="0"/>
              <a:t>    return data;</a:t>
            </a:r>
          </a:p>
          <a:p>
            <a:pPr marL="0" indent="0">
              <a:buNone/>
            </a:pPr>
            <a:r>
              <a:rPr lang="en-US" altLang="ja-JP" dirty="0"/>
              <a:t>}</a:t>
            </a:r>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3781526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USE BACKUP SOFTWARE</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Dropbox</a:t>
            </a:r>
            <a:r>
              <a:rPr lang="en-US" altLang="ja-JP" dirty="0"/>
              <a:t>, </a:t>
            </a:r>
            <a:r>
              <a:rPr lang="en-US" altLang="ja-JP" dirty="0" smtClean="0"/>
              <a:t>one drive, </a:t>
            </a:r>
            <a:r>
              <a:rPr lang="en-US" altLang="ja-JP" dirty="0" err="1" smtClean="0"/>
              <a:t>Wuala</a:t>
            </a:r>
            <a:r>
              <a:rPr lang="en-US" altLang="ja-JP" dirty="0"/>
              <a:t>, </a:t>
            </a:r>
            <a:r>
              <a:rPr lang="en-US" altLang="ja-JP" dirty="0" err="1" smtClean="0"/>
              <a:t>Spideroak</a:t>
            </a:r>
            <a:endParaRPr lang="en-US" altLang="ja-JP" dirty="0" smtClean="0"/>
          </a:p>
          <a:p>
            <a:pPr marL="0" indent="0">
              <a:buNone/>
            </a:pPr>
            <a:endParaRPr lang="en-US" altLang="ja-JP" dirty="0"/>
          </a:p>
          <a:p>
            <a:pPr marL="0" indent="0">
              <a:buNone/>
            </a:pPr>
            <a:r>
              <a:rPr lang="en-US" altLang="ja-JP" dirty="0" smtClean="0"/>
              <a:t>automatically backs up as you work</a:t>
            </a:r>
          </a:p>
          <a:p>
            <a:pPr marL="0" indent="0">
              <a:buNone/>
            </a:pPr>
            <a:r>
              <a:rPr lang="en-US" altLang="ja-JP" dirty="0" smtClean="0"/>
              <a:t>you can access online if your laptop dies</a:t>
            </a:r>
          </a:p>
          <a:p>
            <a:pPr marL="0" indent="0">
              <a:buNone/>
            </a:pPr>
            <a:r>
              <a:rPr lang="en-US" altLang="ja-JP" dirty="0" smtClean="0"/>
              <a:t>synchronize between  machines</a:t>
            </a:r>
            <a:endParaRPr lang="en-US" altLang="ja-JP" dirty="0"/>
          </a:p>
          <a:p>
            <a:endParaRPr kumimoji="1" lang="ja-JP" altLang="en-US" dirty="0"/>
          </a:p>
        </p:txBody>
      </p:sp>
    </p:spTree>
    <p:extLst>
      <p:ext uri="{BB962C8B-B14F-4D97-AF65-F5344CB8AC3E}">
        <p14:creationId xmlns:p14="http://schemas.microsoft.com/office/powerpoint/2010/main" val="23114097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 try with ellipse</a:t>
            </a:r>
            <a:endParaRPr lang="en-US" dirty="0"/>
          </a:p>
        </p:txBody>
      </p:sp>
      <p:sp>
        <p:nvSpPr>
          <p:cNvPr id="3" name="Content Placeholder 2"/>
          <p:cNvSpPr>
            <a:spLocks noGrp="1"/>
          </p:cNvSpPr>
          <p:nvPr>
            <p:ph idx="1"/>
          </p:nvPr>
        </p:nvSpPr>
        <p:spPr/>
        <p:txBody>
          <a:bodyPr/>
          <a:lstStyle/>
          <a:p>
            <a:pPr marL="0" indent="0">
              <a:buNone/>
            </a:pPr>
            <a:r>
              <a:rPr lang="en-US" dirty="0" smtClean="0"/>
              <a:t>stroke(0)</a:t>
            </a:r>
          </a:p>
          <a:p>
            <a:pPr marL="0" indent="0">
              <a:buNone/>
            </a:pPr>
            <a:r>
              <a:rPr lang="en-US" dirty="0" smtClean="0"/>
              <a:t>ellipse(250,250,50,50)</a:t>
            </a:r>
          </a:p>
          <a:p>
            <a:pPr marL="0" indent="0">
              <a:buNone/>
            </a:pPr>
            <a:endParaRPr lang="en-US" dirty="0"/>
          </a:p>
          <a:p>
            <a:pPr marL="0" indent="0">
              <a:buNone/>
            </a:pPr>
            <a:r>
              <a:rPr lang="en-US" dirty="0" smtClean="0"/>
              <a:t>Why is the ellipse still filled with white?</a:t>
            </a:r>
            <a:endParaRPr lang="en-US" dirty="0"/>
          </a:p>
        </p:txBody>
      </p:sp>
    </p:spTree>
    <p:extLst>
      <p:ext uri="{BB962C8B-B14F-4D97-AF65-F5344CB8AC3E}">
        <p14:creationId xmlns:p14="http://schemas.microsoft.com/office/powerpoint/2010/main" val="29220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404897" y="2309603"/>
            <a:ext cx="4095095" cy="327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Rectangle 43"/>
          <p:cNvSpPr/>
          <p:nvPr/>
        </p:nvSpPr>
        <p:spPr>
          <a:xfrm>
            <a:off x="395536" y="1949563"/>
            <a:ext cx="3722814" cy="327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Rectangle 38"/>
          <p:cNvSpPr/>
          <p:nvPr/>
        </p:nvSpPr>
        <p:spPr>
          <a:xfrm>
            <a:off x="395536" y="5261931"/>
            <a:ext cx="1578837" cy="327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Rectangle 30"/>
          <p:cNvSpPr/>
          <p:nvPr/>
        </p:nvSpPr>
        <p:spPr>
          <a:xfrm>
            <a:off x="386850" y="4116048"/>
            <a:ext cx="4239516" cy="11632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Rectangle 21"/>
          <p:cNvSpPr/>
          <p:nvPr/>
        </p:nvSpPr>
        <p:spPr>
          <a:xfrm>
            <a:off x="395536" y="3789040"/>
            <a:ext cx="3076706" cy="327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Rectangle 20"/>
          <p:cNvSpPr/>
          <p:nvPr/>
        </p:nvSpPr>
        <p:spPr>
          <a:xfrm>
            <a:off x="395536" y="1589523"/>
            <a:ext cx="3722814" cy="327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Rectangle 19"/>
          <p:cNvSpPr/>
          <p:nvPr/>
        </p:nvSpPr>
        <p:spPr>
          <a:xfrm>
            <a:off x="430205" y="1229483"/>
            <a:ext cx="3722814" cy="327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Rectangle 18"/>
          <p:cNvSpPr/>
          <p:nvPr/>
        </p:nvSpPr>
        <p:spPr>
          <a:xfrm>
            <a:off x="179512" y="116632"/>
            <a:ext cx="33843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ボックス 3"/>
          <p:cNvSpPr txBox="1"/>
          <p:nvPr/>
        </p:nvSpPr>
        <p:spPr>
          <a:xfrm>
            <a:off x="107504" y="44624"/>
            <a:ext cx="8895095" cy="6740307"/>
          </a:xfrm>
          <a:prstGeom prst="rect">
            <a:avLst/>
          </a:prstGeom>
          <a:noFill/>
        </p:spPr>
        <p:txBody>
          <a:bodyPr wrap="square" rtlCol="0">
            <a:spAutoFit/>
          </a:bodyPr>
          <a:lstStyle/>
          <a:p>
            <a:r>
              <a:rPr lang="en-US" altLang="ja-JP" sz="2400" dirty="0" err="1"/>
              <a:t>int</a:t>
            </a:r>
            <a:r>
              <a:rPr lang="en-US" altLang="ja-JP" sz="2400" dirty="0"/>
              <a:t>[] numbers = new </a:t>
            </a:r>
            <a:r>
              <a:rPr lang="en-US" altLang="ja-JP" sz="2400" dirty="0" err="1"/>
              <a:t>int</a:t>
            </a:r>
            <a:r>
              <a:rPr lang="en-US" altLang="ja-JP" sz="2400" dirty="0"/>
              <a:t>[1];</a:t>
            </a:r>
          </a:p>
          <a:p>
            <a:r>
              <a:rPr lang="en-US" altLang="ja-JP" sz="2400" dirty="0"/>
              <a:t>void setup()   </a:t>
            </a:r>
          </a:p>
          <a:p>
            <a:r>
              <a:rPr lang="en-US" altLang="ja-JP" sz="2400" dirty="0"/>
              <a:t>{</a:t>
            </a:r>
          </a:p>
          <a:p>
            <a:r>
              <a:rPr lang="en-US" altLang="ja-JP" sz="2400" dirty="0"/>
              <a:t>    </a:t>
            </a:r>
            <a:r>
              <a:rPr lang="en-US" altLang="ja-JP" sz="2400" dirty="0" err="1"/>
              <a:t>println</a:t>
            </a:r>
            <a:r>
              <a:rPr lang="en-US" altLang="ja-JP" sz="2400" dirty="0"/>
              <a:t>(""+numbers);</a:t>
            </a:r>
          </a:p>
          <a:p>
            <a:r>
              <a:rPr lang="en-US" altLang="ja-JP" sz="2400" dirty="0"/>
              <a:t>    numbers = </a:t>
            </a:r>
            <a:r>
              <a:rPr lang="en-US" altLang="ja-JP" sz="2400" dirty="0" err="1"/>
              <a:t>makeArr</a:t>
            </a:r>
            <a:r>
              <a:rPr lang="en-US" altLang="ja-JP" sz="2400" dirty="0"/>
              <a:t>(10);</a:t>
            </a:r>
          </a:p>
          <a:p>
            <a:r>
              <a:rPr lang="en-US" altLang="ja-JP" sz="2400" dirty="0"/>
              <a:t>    </a:t>
            </a:r>
            <a:r>
              <a:rPr lang="en-US" altLang="ja-JP" sz="2400" dirty="0" err="1"/>
              <a:t>println</a:t>
            </a:r>
            <a:r>
              <a:rPr lang="en-US" altLang="ja-JP" sz="2400" dirty="0"/>
              <a:t>(""+numbers);</a:t>
            </a:r>
          </a:p>
          <a:p>
            <a:r>
              <a:rPr lang="en-US" altLang="ja-JP" sz="2400" dirty="0"/>
              <a:t>    numbers[9</a:t>
            </a:r>
            <a:r>
              <a:rPr lang="en-US" altLang="ja-JP" sz="2400" dirty="0" smtClean="0"/>
              <a:t>]++;</a:t>
            </a:r>
            <a:endParaRPr lang="en-US" altLang="ja-JP" sz="2400" dirty="0"/>
          </a:p>
          <a:p>
            <a:r>
              <a:rPr lang="en-US" altLang="ja-JP" sz="2400" dirty="0"/>
              <a:t>}</a:t>
            </a:r>
          </a:p>
          <a:p>
            <a:endParaRPr lang="en-US" altLang="ja-JP" sz="2400" dirty="0"/>
          </a:p>
          <a:p>
            <a:r>
              <a:rPr lang="en-US" altLang="ja-JP" sz="2400" dirty="0" err="1"/>
              <a:t>int</a:t>
            </a:r>
            <a:r>
              <a:rPr lang="en-US" altLang="ja-JP" sz="2400" dirty="0"/>
              <a:t>[] </a:t>
            </a:r>
            <a:r>
              <a:rPr lang="en-US" altLang="ja-JP" sz="2400" dirty="0" err="1"/>
              <a:t>makeArr</a:t>
            </a:r>
            <a:r>
              <a:rPr lang="en-US" altLang="ja-JP" sz="2400" dirty="0"/>
              <a:t>(</a:t>
            </a:r>
            <a:r>
              <a:rPr lang="en-US" altLang="ja-JP" sz="2400" dirty="0" err="1"/>
              <a:t>int</a:t>
            </a:r>
            <a:r>
              <a:rPr lang="en-US" altLang="ja-JP" sz="2400" dirty="0"/>
              <a:t> n)  {</a:t>
            </a:r>
          </a:p>
          <a:p>
            <a:r>
              <a:rPr lang="en-US" altLang="ja-JP" sz="2400" dirty="0"/>
              <a:t>    </a:t>
            </a:r>
            <a:r>
              <a:rPr lang="en-US" altLang="ja-JP" sz="2400" dirty="0" err="1"/>
              <a:t>int</a:t>
            </a:r>
            <a:r>
              <a:rPr lang="en-US" altLang="ja-JP" sz="2400" dirty="0"/>
              <a:t> [] data = new </a:t>
            </a:r>
            <a:r>
              <a:rPr lang="en-US" altLang="ja-JP" sz="2400" dirty="0" err="1"/>
              <a:t>int</a:t>
            </a:r>
            <a:r>
              <a:rPr lang="en-US" altLang="ja-JP" sz="2400" dirty="0"/>
              <a:t>[n];</a:t>
            </a:r>
          </a:p>
          <a:p>
            <a:r>
              <a:rPr lang="en-US" altLang="ja-JP" sz="2400" dirty="0"/>
              <a:t>    for (</a:t>
            </a:r>
            <a:r>
              <a:rPr lang="en-US" altLang="ja-JP" sz="2400" dirty="0" err="1"/>
              <a:t>int</a:t>
            </a:r>
            <a:r>
              <a:rPr lang="en-US" altLang="ja-JP" sz="2400" dirty="0"/>
              <a:t> </a:t>
            </a:r>
            <a:r>
              <a:rPr lang="en-US" altLang="ja-JP" sz="2400" dirty="0" err="1"/>
              <a:t>i</a:t>
            </a:r>
            <a:r>
              <a:rPr lang="en-US" altLang="ja-JP" sz="2400" dirty="0"/>
              <a:t> = 0; </a:t>
            </a:r>
            <a:r>
              <a:rPr lang="en-US" altLang="ja-JP" sz="2400" dirty="0" err="1"/>
              <a:t>i</a:t>
            </a:r>
            <a:r>
              <a:rPr lang="en-US" altLang="ja-JP" sz="2400" dirty="0"/>
              <a:t> &lt; </a:t>
            </a:r>
            <a:r>
              <a:rPr lang="en-US" altLang="ja-JP" sz="2400" dirty="0" err="1"/>
              <a:t>data.length</a:t>
            </a:r>
            <a:r>
              <a:rPr lang="en-US" altLang="ja-JP" sz="2400" dirty="0"/>
              <a:t>; </a:t>
            </a:r>
            <a:r>
              <a:rPr lang="en-US" altLang="ja-JP" sz="2400" dirty="0" err="1"/>
              <a:t>i</a:t>
            </a:r>
            <a:r>
              <a:rPr lang="en-US" altLang="ja-JP" sz="2400" dirty="0"/>
              <a:t>++) {</a:t>
            </a:r>
          </a:p>
          <a:p>
            <a:r>
              <a:rPr lang="en-US" altLang="ja-JP" sz="2400" dirty="0"/>
              <a:t>      data[</a:t>
            </a:r>
            <a:r>
              <a:rPr lang="en-US" altLang="ja-JP" sz="2400" dirty="0" err="1"/>
              <a:t>i</a:t>
            </a:r>
            <a:r>
              <a:rPr lang="en-US" altLang="ja-JP" sz="2400" dirty="0"/>
              <a:t>] = i+1;</a:t>
            </a:r>
          </a:p>
          <a:p>
            <a:r>
              <a:rPr lang="en-US" altLang="ja-JP" sz="2400" dirty="0"/>
              <a:t>    }</a:t>
            </a:r>
          </a:p>
          <a:p>
            <a:r>
              <a:rPr lang="en-US" altLang="ja-JP" sz="2400" dirty="0"/>
              <a:t>    return data;</a:t>
            </a:r>
          </a:p>
          <a:p>
            <a:r>
              <a:rPr lang="en-US" altLang="ja-JP" sz="2400" dirty="0"/>
              <a:t>}</a:t>
            </a:r>
          </a:p>
          <a:p>
            <a:endParaRPr lang="ja-JP" altLang="en-US" sz="2400" dirty="0"/>
          </a:p>
          <a:p>
            <a:endParaRPr lang="ja-JP" altLang="en-US" sz="2400" dirty="0"/>
          </a:p>
        </p:txBody>
      </p:sp>
      <p:sp>
        <p:nvSpPr>
          <p:cNvPr id="3" name="コンテンツ プレースホルダー 2"/>
          <p:cNvSpPr>
            <a:spLocks noGrp="1"/>
          </p:cNvSpPr>
          <p:nvPr>
            <p:ph idx="1"/>
          </p:nvPr>
        </p:nvSpPr>
        <p:spPr/>
        <p:txBody>
          <a:bodyPr>
            <a:normAutofit/>
          </a:bodyPr>
          <a:lstStyle/>
          <a:p>
            <a:pPr marL="0" indent="0">
              <a:buNone/>
            </a:pPr>
            <a:r>
              <a:rPr lang="en-CA" dirty="0" smtClean="0"/>
              <a:t> </a:t>
            </a:r>
            <a:endParaRPr lang="en-CA" dirty="0"/>
          </a:p>
        </p:txBody>
      </p:sp>
      <p:grpSp>
        <p:nvGrpSpPr>
          <p:cNvPr id="6" name="グループ化 4"/>
          <p:cNvGrpSpPr/>
          <p:nvPr/>
        </p:nvGrpSpPr>
        <p:grpSpPr>
          <a:xfrm>
            <a:off x="5902373" y="1655339"/>
            <a:ext cx="3168352" cy="3098085"/>
            <a:chOff x="5940152" y="2708920"/>
            <a:chExt cx="3168352" cy="3098085"/>
          </a:xfrm>
        </p:grpSpPr>
        <p:sp>
          <p:nvSpPr>
            <p:cNvPr id="7" name="雲 5"/>
            <p:cNvSpPr/>
            <p:nvPr/>
          </p:nvSpPr>
          <p:spPr>
            <a:xfrm>
              <a:off x="5940152" y="2708920"/>
              <a:ext cx="3168352" cy="22761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4GB RAM!</a:t>
              </a:r>
              <a:endParaRPr lang="en-CA" sz="2800" dirty="0"/>
            </a:p>
          </p:txBody>
        </p:sp>
        <p:pic>
          <p:nvPicPr>
            <p:cNvPr id="8" name="Picture 2" descr="C:\Users\Jim\AppData\Local\Microsoft\Windows\Temporary Internet Files\Content.IE5\JTNBO3CY\MC9003788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50764" y="4625007"/>
              <a:ext cx="1257739" cy="118199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 name="直線矢印コネクタ 10"/>
          <p:cNvCxnSpPr/>
          <p:nvPr/>
        </p:nvCxnSpPr>
        <p:spPr>
          <a:xfrm>
            <a:off x="3635896" y="332656"/>
            <a:ext cx="3384376" cy="172819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正方形/長方形 9"/>
          <p:cNvSpPr/>
          <p:nvPr/>
        </p:nvSpPr>
        <p:spPr>
          <a:xfrm>
            <a:off x="7092279" y="1988840"/>
            <a:ext cx="1350245"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int</a:t>
            </a:r>
            <a:r>
              <a:rPr lang="en-US" dirty="0" smtClean="0"/>
              <a:t>[1] = {0}</a:t>
            </a:r>
            <a:endParaRPr lang="en-CA" dirty="0"/>
          </a:p>
        </p:txBody>
      </p:sp>
      <p:cxnSp>
        <p:nvCxnSpPr>
          <p:cNvPr id="16" name="直線矢印コネクタ 10"/>
          <p:cNvCxnSpPr/>
          <p:nvPr/>
        </p:nvCxnSpPr>
        <p:spPr>
          <a:xfrm>
            <a:off x="4118350" y="1412776"/>
            <a:ext cx="2973929" cy="8004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直線矢印コネクタ 10"/>
          <p:cNvCxnSpPr>
            <a:endCxn id="26" idx="1"/>
          </p:cNvCxnSpPr>
          <p:nvPr/>
        </p:nvCxnSpPr>
        <p:spPr>
          <a:xfrm flipV="1">
            <a:off x="3419872" y="3383128"/>
            <a:ext cx="3168352" cy="5483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6" name="正方形/長方形 9"/>
          <p:cNvSpPr/>
          <p:nvPr/>
        </p:nvSpPr>
        <p:spPr>
          <a:xfrm>
            <a:off x="6588224" y="3230111"/>
            <a:ext cx="185430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int</a:t>
            </a:r>
            <a:r>
              <a:rPr lang="en-US" dirty="0" smtClean="0"/>
              <a:t>[10] = {0,…,0}</a:t>
            </a:r>
            <a:endParaRPr lang="en-CA" dirty="0"/>
          </a:p>
        </p:txBody>
      </p:sp>
      <p:cxnSp>
        <p:nvCxnSpPr>
          <p:cNvPr id="28" name="直線矢印コネクタ 10"/>
          <p:cNvCxnSpPr/>
          <p:nvPr/>
        </p:nvCxnSpPr>
        <p:spPr>
          <a:xfrm flipV="1">
            <a:off x="3635896" y="3383129"/>
            <a:ext cx="2952328" cy="83795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直線矢印コネクタ 10"/>
          <p:cNvCxnSpPr/>
          <p:nvPr/>
        </p:nvCxnSpPr>
        <p:spPr>
          <a:xfrm flipV="1">
            <a:off x="2299270" y="3571426"/>
            <a:ext cx="4360962" cy="114374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5" name="正方形/長方形 9"/>
          <p:cNvSpPr/>
          <p:nvPr/>
        </p:nvSpPr>
        <p:spPr>
          <a:xfrm>
            <a:off x="6588224" y="3212976"/>
            <a:ext cx="185430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int</a:t>
            </a:r>
            <a:r>
              <a:rPr lang="en-US" dirty="0" smtClean="0"/>
              <a:t>[10] = {1,…,10}</a:t>
            </a:r>
            <a:endParaRPr lang="en-CA" dirty="0"/>
          </a:p>
        </p:txBody>
      </p:sp>
      <p:cxnSp>
        <p:nvCxnSpPr>
          <p:cNvPr id="36" name="直線矢印コネクタ 10"/>
          <p:cNvCxnSpPr/>
          <p:nvPr/>
        </p:nvCxnSpPr>
        <p:spPr>
          <a:xfrm flipV="1">
            <a:off x="1983059" y="3519010"/>
            <a:ext cx="4605165" cy="19065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直線矢印コネクタ 10"/>
          <p:cNvCxnSpPr/>
          <p:nvPr/>
        </p:nvCxnSpPr>
        <p:spPr>
          <a:xfrm>
            <a:off x="1580068" y="1844824"/>
            <a:ext cx="4936148" cy="13852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直線矢印コネクタ 10"/>
          <p:cNvCxnSpPr/>
          <p:nvPr/>
        </p:nvCxnSpPr>
        <p:spPr>
          <a:xfrm flipV="1">
            <a:off x="1434972" y="1916832"/>
            <a:ext cx="6253" cy="33916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8" name="直線矢印コネクタ 10"/>
          <p:cNvCxnSpPr>
            <a:endCxn id="35" idx="1"/>
          </p:cNvCxnSpPr>
          <p:nvPr/>
        </p:nvCxnSpPr>
        <p:spPr>
          <a:xfrm>
            <a:off x="3995936" y="2473257"/>
            <a:ext cx="2592288" cy="8927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2" name="直線矢印コネクタ 10"/>
          <p:cNvCxnSpPr/>
          <p:nvPr/>
        </p:nvCxnSpPr>
        <p:spPr>
          <a:xfrm>
            <a:off x="2339752" y="2473257"/>
            <a:ext cx="5688632" cy="78441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5" name="直線矢印コネクタ 10"/>
          <p:cNvCxnSpPr/>
          <p:nvPr/>
        </p:nvCxnSpPr>
        <p:spPr>
          <a:xfrm>
            <a:off x="1511575" y="1736503"/>
            <a:ext cx="5508697" cy="47674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060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3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1"/>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3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39"/>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4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par>
                                <p:cTn id="99" presetID="31" presetClass="exit" presetSubtype="0" fill="hold" nodeType="withEffect">
                                  <p:stCondLst>
                                    <p:cond delay="0"/>
                                  </p:stCondLst>
                                  <p:childTnLst>
                                    <p:anim calcmode="lin" valueType="num">
                                      <p:cBhvr>
                                        <p:cTn id="100" dur="1000"/>
                                        <p:tgtEl>
                                          <p:spTgt spid="55"/>
                                        </p:tgtEl>
                                        <p:attrNameLst>
                                          <p:attrName>ppt_w</p:attrName>
                                        </p:attrNameLst>
                                      </p:cBhvr>
                                      <p:tavLst>
                                        <p:tav tm="0">
                                          <p:val>
                                            <p:strVal val="ppt_w"/>
                                          </p:val>
                                        </p:tav>
                                        <p:tav tm="100000">
                                          <p:val>
                                            <p:fltVal val="0"/>
                                          </p:val>
                                        </p:tav>
                                      </p:tavLst>
                                    </p:anim>
                                    <p:anim calcmode="lin" valueType="num">
                                      <p:cBhvr>
                                        <p:cTn id="101" dur="1000"/>
                                        <p:tgtEl>
                                          <p:spTgt spid="55"/>
                                        </p:tgtEl>
                                        <p:attrNameLst>
                                          <p:attrName>ppt_h</p:attrName>
                                        </p:attrNameLst>
                                      </p:cBhvr>
                                      <p:tavLst>
                                        <p:tav tm="0">
                                          <p:val>
                                            <p:strVal val="ppt_h"/>
                                          </p:val>
                                        </p:tav>
                                        <p:tav tm="100000">
                                          <p:val>
                                            <p:fltVal val="0"/>
                                          </p:val>
                                        </p:tav>
                                      </p:tavLst>
                                    </p:anim>
                                    <p:anim calcmode="lin" valueType="num">
                                      <p:cBhvr>
                                        <p:cTn id="102" dur="1000"/>
                                        <p:tgtEl>
                                          <p:spTgt spid="55"/>
                                        </p:tgtEl>
                                        <p:attrNameLst>
                                          <p:attrName>style.rotation</p:attrName>
                                        </p:attrNameLst>
                                      </p:cBhvr>
                                      <p:tavLst>
                                        <p:tav tm="0">
                                          <p:val>
                                            <p:fltVal val="0"/>
                                          </p:val>
                                        </p:tav>
                                        <p:tav tm="100000">
                                          <p:val>
                                            <p:fltVal val="90"/>
                                          </p:val>
                                        </p:tav>
                                      </p:tavLst>
                                    </p:anim>
                                    <p:animEffect transition="out" filter="fade">
                                      <p:cBhvr>
                                        <p:cTn id="103" dur="1000"/>
                                        <p:tgtEl>
                                          <p:spTgt spid="55"/>
                                        </p:tgtEl>
                                      </p:cBhvr>
                                    </p:animEffect>
                                    <p:set>
                                      <p:cBhvr>
                                        <p:cTn id="104" dur="1" fill="hold">
                                          <p:stCondLst>
                                            <p:cond delay="999"/>
                                          </p:stCondLst>
                                        </p:cTn>
                                        <p:tgtEl>
                                          <p:spTgt spid="5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2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4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1"/>
                                        </p:tgtEl>
                                        <p:attrNameLst>
                                          <p:attrName>style.visibility</p:attrName>
                                        </p:attrNameLst>
                                      </p:cBhvr>
                                      <p:to>
                                        <p:strVal val="visible"/>
                                      </p:to>
                                    </p:set>
                                  </p:childTnLst>
                                </p:cTn>
                              </p:par>
                              <p:par>
                                <p:cTn id="121" presetID="1" presetClass="exit" presetSubtype="0" fill="hold" grpId="1" nodeType="withEffect">
                                  <p:stCondLst>
                                    <p:cond delay="0"/>
                                  </p:stCondLst>
                                  <p:childTnLst>
                                    <p:set>
                                      <p:cBhvr>
                                        <p:cTn id="122" dur="1" fill="hold">
                                          <p:stCondLst>
                                            <p:cond delay="0"/>
                                          </p:stCondLst>
                                        </p:cTn>
                                        <p:tgtEl>
                                          <p:spTgt spid="44"/>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4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4" grpId="0" animBg="1"/>
      <p:bldP spid="44" grpId="1" animBg="1"/>
      <p:bldP spid="39" grpId="0" animBg="1"/>
      <p:bldP spid="39" grpId="1" animBg="1"/>
      <p:bldP spid="31" grpId="0" animBg="1"/>
      <p:bldP spid="31" grpId="1" animBg="1"/>
      <p:bldP spid="22" grpId="0" animBg="1"/>
      <p:bldP spid="22" grpId="1" animBg="1"/>
      <p:bldP spid="21" grpId="0" animBg="1"/>
      <p:bldP spid="21" grpId="1" animBg="1"/>
      <p:bldP spid="20" grpId="0" animBg="1"/>
      <p:bldP spid="20" grpId="1" animBg="1"/>
      <p:bldP spid="19" grpId="0" animBg="1"/>
      <p:bldP spid="19" grpId="1" animBg="1"/>
      <p:bldP spid="11" grpId="0" animBg="1"/>
      <p:bldP spid="26" grpId="0" animBg="1"/>
      <p:bldP spid="35" grpId="0" animBg="1"/>
    </p:bld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en-US" dirty="0" smtClean="0"/>
              <a:t>example: generate first n Fibonacci numbers</a:t>
            </a:r>
            <a:endParaRPr lang="en-CA" dirty="0"/>
          </a:p>
        </p:txBody>
      </p:sp>
      <p:sp>
        <p:nvSpPr>
          <p:cNvPr id="3" name="コンテンツ プレースホルダー 2"/>
          <p:cNvSpPr>
            <a:spLocks noGrp="1"/>
          </p:cNvSpPr>
          <p:nvPr>
            <p:ph idx="1"/>
          </p:nvPr>
        </p:nvSpPr>
        <p:spPr>
          <a:xfrm>
            <a:off x="251520" y="1600200"/>
            <a:ext cx="8435280" cy="4525963"/>
          </a:xfrm>
        </p:spPr>
        <p:txBody>
          <a:bodyPr/>
          <a:lstStyle/>
          <a:p>
            <a:pPr marL="0" indent="0">
              <a:buNone/>
            </a:pPr>
            <a:r>
              <a:rPr lang="en-US" dirty="0" smtClean="0"/>
              <a:t>remember: Fibonacci numbers are a sequence :</a:t>
            </a:r>
          </a:p>
          <a:p>
            <a:pPr marL="0" indent="0">
              <a:buNone/>
            </a:pPr>
            <a:r>
              <a:rPr lang="en-US" dirty="0" smtClean="0"/>
              <a:t>0, 1, 1, 2, 3, 5… </a:t>
            </a:r>
          </a:p>
          <a:p>
            <a:pPr marL="0" indent="0">
              <a:buNone/>
            </a:pPr>
            <a:r>
              <a:rPr lang="en-US" dirty="0" smtClean="0"/>
              <a:t>F</a:t>
            </a:r>
            <a:r>
              <a:rPr lang="en-US" baseline="-25000" dirty="0" smtClean="0"/>
              <a:t>0</a:t>
            </a:r>
            <a:r>
              <a:rPr lang="en-US" dirty="0" smtClean="0"/>
              <a:t> = 0, </a:t>
            </a:r>
          </a:p>
          <a:p>
            <a:pPr marL="0" indent="0">
              <a:buNone/>
            </a:pPr>
            <a:r>
              <a:rPr lang="en-US" dirty="0" smtClean="0"/>
              <a:t>F</a:t>
            </a:r>
            <a:r>
              <a:rPr lang="en-US" baseline="-25000" dirty="0" smtClean="0"/>
              <a:t>1</a:t>
            </a:r>
            <a:r>
              <a:rPr lang="en-US" dirty="0" smtClean="0"/>
              <a:t> = 1, </a:t>
            </a:r>
          </a:p>
          <a:p>
            <a:pPr marL="0" indent="0">
              <a:buNone/>
            </a:pPr>
            <a:r>
              <a:rPr lang="en-US" dirty="0" err="1" smtClean="0"/>
              <a:t>F</a:t>
            </a:r>
            <a:r>
              <a:rPr lang="en-US" baseline="-25000" dirty="0" err="1" smtClean="0"/>
              <a:t>n</a:t>
            </a:r>
            <a:r>
              <a:rPr lang="en-US" dirty="0" smtClean="0"/>
              <a:t> = F</a:t>
            </a:r>
            <a:r>
              <a:rPr lang="en-US" baseline="-25000" dirty="0" smtClean="0"/>
              <a:t>n-1</a:t>
            </a:r>
            <a:r>
              <a:rPr lang="en-US" dirty="0" smtClean="0"/>
              <a:t> + F</a:t>
            </a:r>
            <a:r>
              <a:rPr lang="en-US" baseline="-25000" dirty="0" smtClean="0"/>
              <a:t>n-2</a:t>
            </a:r>
          </a:p>
          <a:p>
            <a:pPr marL="0" indent="0">
              <a:buNone/>
            </a:pPr>
            <a:endParaRPr lang="en-US" baseline="-25000" dirty="0"/>
          </a:p>
          <a:p>
            <a:pPr marL="0" indent="0">
              <a:buNone/>
            </a:pPr>
            <a:r>
              <a:rPr lang="en-US" dirty="0" err="1" smtClean="0"/>
              <a:t>int</a:t>
            </a:r>
            <a:r>
              <a:rPr lang="en-US" dirty="0" smtClean="0"/>
              <a:t>[] </a:t>
            </a:r>
            <a:r>
              <a:rPr lang="en-US" dirty="0" err="1" smtClean="0"/>
              <a:t>fibonacciSequence</a:t>
            </a:r>
            <a:r>
              <a:rPr lang="en-US" dirty="0" smtClean="0"/>
              <a:t>(</a:t>
            </a:r>
            <a:r>
              <a:rPr lang="en-US" dirty="0" err="1" smtClean="0"/>
              <a:t>int</a:t>
            </a:r>
            <a:r>
              <a:rPr lang="en-US" dirty="0" smtClean="0"/>
              <a:t> n){</a:t>
            </a:r>
            <a:endParaRPr lang="en-CA" dirty="0"/>
          </a:p>
        </p:txBody>
      </p:sp>
      <p:pic>
        <p:nvPicPr>
          <p:cNvPr id="4" name="Picture 3"/>
          <p:cNvPicPr>
            <a:picLocks noChangeAspect="1"/>
          </p:cNvPicPr>
          <p:nvPr/>
        </p:nvPicPr>
        <p:blipFill rotWithShape="1">
          <a:blip r:embed="rId2"/>
          <a:srcRect l="1464" t="6358" r="1840" b="2474"/>
          <a:stretch/>
        </p:blipFill>
        <p:spPr>
          <a:xfrm>
            <a:off x="5940152" y="2492896"/>
            <a:ext cx="3081942" cy="3035246"/>
          </a:xfrm>
          <a:prstGeom prst="rect">
            <a:avLst/>
          </a:prstGeom>
        </p:spPr>
      </p:pic>
    </p:spTree>
    <p:extLst>
      <p:ext uri="{BB962C8B-B14F-4D97-AF65-F5344CB8AC3E}">
        <p14:creationId xmlns:p14="http://schemas.microsoft.com/office/powerpoint/2010/main" val="197030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Visualize…</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Draw circles with the radii as the Fibonacci numbers.</a:t>
            </a:r>
          </a:p>
          <a:p>
            <a:pPr marL="0" indent="0">
              <a:buNone/>
            </a:pPr>
            <a:r>
              <a:rPr kumimoji="1" lang="en-US" altLang="ja-JP" dirty="0" smtClean="0"/>
              <a:t>Put all the code in the setup </a:t>
            </a:r>
          </a:p>
          <a:p>
            <a:pPr marL="0" indent="0">
              <a:buNone/>
            </a:pPr>
            <a:r>
              <a:rPr lang="en-US" altLang="ja-JP" dirty="0"/>
              <a:t> </a:t>
            </a:r>
            <a:r>
              <a:rPr lang="en-US" altLang="ja-JP" dirty="0" smtClean="0"/>
              <a:t> </a:t>
            </a:r>
            <a:r>
              <a:rPr kumimoji="1" lang="en-US" altLang="ja-JP" dirty="0" smtClean="0"/>
              <a:t>– not interactive</a:t>
            </a:r>
            <a:endParaRPr kumimoji="1" lang="ja-JP" altLang="en-US" dirty="0"/>
          </a:p>
        </p:txBody>
      </p:sp>
      <p:pic>
        <p:nvPicPr>
          <p:cNvPr id="4" name="Picture 3"/>
          <p:cNvPicPr>
            <a:picLocks noChangeAspect="1"/>
          </p:cNvPicPr>
          <p:nvPr/>
        </p:nvPicPr>
        <p:blipFill rotWithShape="1">
          <a:blip r:embed="rId2"/>
          <a:srcRect l="1464" t="6358" r="1840" b="2474"/>
          <a:stretch/>
        </p:blipFill>
        <p:spPr>
          <a:xfrm>
            <a:off x="5940152" y="2492896"/>
            <a:ext cx="3081942" cy="3035246"/>
          </a:xfrm>
          <a:prstGeom prst="rect">
            <a:avLst/>
          </a:prstGeom>
        </p:spPr>
      </p:pic>
    </p:spTree>
    <p:extLst>
      <p:ext uri="{BB962C8B-B14F-4D97-AF65-F5344CB8AC3E}">
        <p14:creationId xmlns:p14="http://schemas.microsoft.com/office/powerpoint/2010/main" val="727254799"/>
      </p:ext>
    </p:extLst>
  </p:cSld>
  <p:clrMapOvr>
    <a:masterClrMapping/>
  </p:clrMapOvr>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Questions..</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err="1"/>
              <a:t>int</a:t>
            </a:r>
            <a:r>
              <a:rPr lang="en-US" altLang="ja-JP" dirty="0"/>
              <a:t>[] fib = </a:t>
            </a:r>
            <a:r>
              <a:rPr lang="en-US" altLang="ja-JP" dirty="0" err="1"/>
              <a:t>fibonacci</a:t>
            </a:r>
            <a:r>
              <a:rPr lang="en-US" altLang="ja-JP" dirty="0"/>
              <a:t>(COUNT</a:t>
            </a:r>
            <a:r>
              <a:rPr lang="en-US" altLang="ja-JP" dirty="0" smtClean="0"/>
              <a:t>);</a:t>
            </a:r>
          </a:p>
          <a:p>
            <a:pPr marL="0" indent="0">
              <a:buNone/>
            </a:pPr>
            <a:endParaRPr kumimoji="1" lang="en-US" altLang="ja-JP" dirty="0"/>
          </a:p>
          <a:p>
            <a:pPr marL="0" indent="0">
              <a:buNone/>
            </a:pPr>
            <a:r>
              <a:rPr lang="en-US" altLang="ja-JP" dirty="0" smtClean="0"/>
              <a:t>Wait! I just created the variable and did not instantiate the array.. Is this okay?</a:t>
            </a:r>
            <a:endParaRPr kumimoji="1" lang="ja-JP" altLang="en-US" dirty="0"/>
          </a:p>
        </p:txBody>
      </p:sp>
    </p:spTree>
    <p:extLst>
      <p:ext uri="{BB962C8B-B14F-4D97-AF65-F5344CB8AC3E}">
        <p14:creationId xmlns:p14="http://schemas.microsoft.com/office/powerpoint/2010/main" val="100474722"/>
      </p:ext>
    </p:extLst>
  </p:cSld>
  <p:clrMapOvr>
    <a:masterClrMapping/>
  </p:clrMapOvr>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92088"/>
          </a:xfrm>
        </p:spPr>
        <p:txBody>
          <a:bodyPr/>
          <a:lstStyle/>
          <a:p>
            <a:r>
              <a:rPr lang="en-US" dirty="0" smtClean="0"/>
              <a:t>changing values in a function….</a:t>
            </a:r>
            <a:endParaRPr lang="en-CA" dirty="0"/>
          </a:p>
        </p:txBody>
      </p:sp>
      <p:sp>
        <p:nvSpPr>
          <p:cNvPr id="3" name="コンテンツ プレースホルダー 2"/>
          <p:cNvSpPr>
            <a:spLocks noGrp="1"/>
          </p:cNvSpPr>
          <p:nvPr>
            <p:ph idx="1"/>
          </p:nvPr>
        </p:nvSpPr>
        <p:spPr>
          <a:xfrm>
            <a:off x="457200" y="836712"/>
            <a:ext cx="8579296" cy="5832648"/>
          </a:xfrm>
        </p:spPr>
        <p:txBody>
          <a:bodyPr>
            <a:normAutofit fontScale="92500" lnSpcReduction="10000"/>
          </a:bodyPr>
          <a:lstStyle/>
          <a:p>
            <a:pPr marL="0" indent="0">
              <a:buNone/>
            </a:pPr>
            <a:r>
              <a:rPr lang="en-US" dirty="0" smtClean="0"/>
              <a:t>consider:</a:t>
            </a:r>
          </a:p>
          <a:p>
            <a:pPr marL="0" indent="0">
              <a:buNone/>
            </a:pPr>
            <a:r>
              <a:rPr lang="en-US" dirty="0" smtClean="0"/>
              <a:t>void setup() {</a:t>
            </a:r>
          </a:p>
          <a:p>
            <a:pPr marL="0" indent="0">
              <a:buNone/>
            </a:pPr>
            <a:r>
              <a:rPr lang="en-US" dirty="0" smtClean="0"/>
              <a:t>	</a:t>
            </a:r>
            <a:r>
              <a:rPr lang="en-US" dirty="0" err="1" smtClean="0"/>
              <a:t>int</a:t>
            </a:r>
            <a:r>
              <a:rPr lang="en-US" dirty="0" smtClean="0"/>
              <a:t> i = 15;</a:t>
            </a:r>
          </a:p>
          <a:p>
            <a:pPr marL="0" indent="0">
              <a:buNone/>
            </a:pPr>
            <a:r>
              <a:rPr lang="en-US" dirty="0" smtClean="0"/>
              <a:t>	</a:t>
            </a:r>
            <a:r>
              <a:rPr lang="en-US" dirty="0" err="1" smtClean="0"/>
              <a:t>printInflation</a:t>
            </a:r>
            <a:r>
              <a:rPr lang="en-US" dirty="0" smtClean="0"/>
              <a:t>(i);</a:t>
            </a:r>
          </a:p>
          <a:p>
            <a:pPr marL="0" indent="0">
              <a:buNone/>
            </a:pPr>
            <a:r>
              <a:rPr lang="en-US" dirty="0" smtClean="0"/>
              <a:t>	</a:t>
            </a:r>
            <a:r>
              <a:rPr lang="en-US" dirty="0" err="1" smtClean="0"/>
              <a:t>println</a:t>
            </a:r>
            <a:r>
              <a:rPr lang="en-US" dirty="0" smtClean="0"/>
              <a:t>(</a:t>
            </a:r>
            <a:r>
              <a:rPr lang="en-US" dirty="0" err="1" smtClean="0"/>
              <a:t>i</a:t>
            </a:r>
            <a:r>
              <a:rPr lang="en-US" dirty="0" smtClean="0"/>
              <a:t>);</a:t>
            </a:r>
          </a:p>
          <a:p>
            <a:pPr marL="0" indent="0">
              <a:buNone/>
            </a:pPr>
            <a:r>
              <a:rPr lang="en-US" dirty="0" smtClean="0"/>
              <a:t>}</a:t>
            </a:r>
          </a:p>
          <a:p>
            <a:pPr marL="0" indent="0">
              <a:buNone/>
            </a:pPr>
            <a:endParaRPr lang="en-US" dirty="0"/>
          </a:p>
          <a:p>
            <a:pPr marL="0" indent="0">
              <a:buNone/>
            </a:pPr>
            <a:r>
              <a:rPr lang="en-US" dirty="0" smtClean="0"/>
              <a:t>void </a:t>
            </a:r>
            <a:r>
              <a:rPr lang="en-US" dirty="0" err="1" smtClean="0"/>
              <a:t>printInflation</a:t>
            </a:r>
            <a:r>
              <a:rPr lang="en-US" dirty="0" smtClean="0"/>
              <a:t>(</a:t>
            </a:r>
            <a:r>
              <a:rPr lang="en-US" dirty="0" err="1" smtClean="0"/>
              <a:t>int</a:t>
            </a:r>
            <a:r>
              <a:rPr lang="en-US" dirty="0" smtClean="0"/>
              <a:t> number) {</a:t>
            </a:r>
          </a:p>
          <a:p>
            <a:pPr marL="0" indent="0">
              <a:buNone/>
            </a:pPr>
            <a:r>
              <a:rPr lang="en-US" dirty="0" smtClean="0"/>
              <a:t>	number += 1;</a:t>
            </a:r>
          </a:p>
          <a:p>
            <a:pPr marL="0" indent="0">
              <a:buNone/>
            </a:pPr>
            <a:r>
              <a:rPr lang="en-US" dirty="0"/>
              <a:t>	</a:t>
            </a:r>
            <a:r>
              <a:rPr lang="en-US" dirty="0" err="1" smtClean="0"/>
              <a:t>println</a:t>
            </a:r>
            <a:r>
              <a:rPr lang="en-US" dirty="0" smtClean="0"/>
              <a:t>(number);</a:t>
            </a:r>
            <a:endParaRPr lang="en-US" dirty="0"/>
          </a:p>
          <a:p>
            <a:pPr marL="0" indent="0">
              <a:buNone/>
            </a:pPr>
            <a:r>
              <a:rPr lang="en-US" dirty="0" smtClean="0"/>
              <a:t>}</a:t>
            </a:r>
            <a:endParaRPr lang="en-CA" dirty="0"/>
          </a:p>
        </p:txBody>
      </p:sp>
      <p:sp>
        <p:nvSpPr>
          <p:cNvPr id="4" name="正方形/長方形 3"/>
          <p:cNvSpPr/>
          <p:nvPr/>
        </p:nvSpPr>
        <p:spPr>
          <a:xfrm>
            <a:off x="4788024" y="764704"/>
            <a:ext cx="4283968" cy="3456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smtClean="0"/>
              <a:t>output:</a:t>
            </a:r>
          </a:p>
          <a:p>
            <a:r>
              <a:rPr lang="en-US" sz="2800" dirty="0" smtClean="0"/>
              <a:t>16</a:t>
            </a:r>
          </a:p>
          <a:p>
            <a:r>
              <a:rPr lang="en-US" sz="2800" dirty="0" smtClean="0"/>
              <a:t>15</a:t>
            </a:r>
          </a:p>
          <a:p>
            <a:endParaRPr lang="en-US" dirty="0"/>
          </a:p>
          <a:p>
            <a:r>
              <a:rPr lang="en-US" sz="2800" dirty="0" smtClean="0"/>
              <a:t>The function does not alter the value of </a:t>
            </a:r>
            <a:r>
              <a:rPr lang="en-US" sz="2800" b="1" dirty="0" err="1" smtClean="0"/>
              <a:t>int</a:t>
            </a:r>
            <a:r>
              <a:rPr lang="en-US" sz="2800" b="1" dirty="0" smtClean="0"/>
              <a:t> i</a:t>
            </a:r>
            <a:r>
              <a:rPr lang="en-US" sz="2800" dirty="0" smtClean="0"/>
              <a:t> in setup because when </a:t>
            </a:r>
            <a:r>
              <a:rPr lang="en-US" sz="2800" dirty="0" err="1" smtClean="0"/>
              <a:t>printInflation</a:t>
            </a:r>
            <a:r>
              <a:rPr lang="en-US" sz="2800" dirty="0" smtClean="0"/>
              <a:t> is called, a copy of </a:t>
            </a:r>
            <a:r>
              <a:rPr lang="en-US" sz="2800" b="1" dirty="0" smtClean="0"/>
              <a:t>i </a:t>
            </a:r>
            <a:r>
              <a:rPr lang="en-US" sz="2800" dirty="0" smtClean="0"/>
              <a:t>is made</a:t>
            </a:r>
            <a:endParaRPr lang="en-CA" sz="2800" b="1" dirty="0"/>
          </a:p>
        </p:txBody>
      </p:sp>
    </p:spTree>
    <p:extLst>
      <p:ext uri="{BB962C8B-B14F-4D97-AF65-F5344CB8AC3E}">
        <p14:creationId xmlns:p14="http://schemas.microsoft.com/office/powerpoint/2010/main" val="14793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92088"/>
          </a:xfrm>
        </p:spPr>
        <p:txBody>
          <a:bodyPr>
            <a:normAutofit fontScale="90000"/>
          </a:bodyPr>
          <a:lstStyle/>
          <a:p>
            <a:r>
              <a:rPr lang="en-US" dirty="0" smtClean="0"/>
              <a:t>changing </a:t>
            </a:r>
            <a:r>
              <a:rPr lang="en-US" b="1" dirty="0" smtClean="0"/>
              <a:t>array </a:t>
            </a:r>
            <a:r>
              <a:rPr lang="en-US" dirty="0" smtClean="0"/>
              <a:t>values in a function….</a:t>
            </a:r>
            <a:endParaRPr lang="en-CA" dirty="0"/>
          </a:p>
        </p:txBody>
      </p:sp>
      <p:sp>
        <p:nvSpPr>
          <p:cNvPr id="3" name="コンテンツ プレースホルダー 2"/>
          <p:cNvSpPr>
            <a:spLocks noGrp="1"/>
          </p:cNvSpPr>
          <p:nvPr>
            <p:ph idx="1"/>
          </p:nvPr>
        </p:nvSpPr>
        <p:spPr>
          <a:xfrm>
            <a:off x="457200" y="836712"/>
            <a:ext cx="8579296" cy="5832648"/>
          </a:xfrm>
        </p:spPr>
        <p:txBody>
          <a:bodyPr>
            <a:normAutofit lnSpcReduction="10000"/>
          </a:bodyPr>
          <a:lstStyle/>
          <a:p>
            <a:pPr marL="0" indent="0">
              <a:buNone/>
            </a:pPr>
            <a:r>
              <a:rPr lang="en-US" dirty="0" smtClean="0"/>
              <a:t>void setup() {</a:t>
            </a:r>
          </a:p>
          <a:p>
            <a:pPr marL="0" indent="0">
              <a:buNone/>
            </a:pPr>
            <a:r>
              <a:rPr lang="en-US" dirty="0" smtClean="0"/>
              <a:t>	</a:t>
            </a:r>
            <a:r>
              <a:rPr lang="en-US" dirty="0" err="1" smtClean="0"/>
              <a:t>int</a:t>
            </a:r>
            <a:r>
              <a:rPr lang="en-US" dirty="0" smtClean="0"/>
              <a:t> i[] = {1, 2, 3};</a:t>
            </a:r>
          </a:p>
          <a:p>
            <a:pPr marL="0" indent="0">
              <a:buNone/>
            </a:pPr>
            <a:r>
              <a:rPr lang="en-US" dirty="0" smtClean="0"/>
              <a:t>	</a:t>
            </a:r>
            <a:r>
              <a:rPr lang="en-US" dirty="0" err="1" smtClean="0"/>
              <a:t>printInflationArry</a:t>
            </a:r>
            <a:r>
              <a:rPr lang="en-US" dirty="0" smtClean="0"/>
              <a:t>(i);</a:t>
            </a:r>
          </a:p>
          <a:p>
            <a:pPr marL="0" indent="0">
              <a:buNone/>
            </a:pPr>
            <a:r>
              <a:rPr lang="en-US" dirty="0" smtClean="0"/>
              <a:t>	</a:t>
            </a:r>
            <a:r>
              <a:rPr lang="en-US" dirty="0" err="1" smtClean="0"/>
              <a:t>println</a:t>
            </a:r>
            <a:r>
              <a:rPr lang="en-US" dirty="0" smtClean="0"/>
              <a:t>(</a:t>
            </a:r>
            <a:r>
              <a:rPr lang="en-US" dirty="0" err="1" smtClean="0"/>
              <a:t>i</a:t>
            </a:r>
            <a:r>
              <a:rPr lang="en-US" dirty="0" smtClean="0"/>
              <a:t>[0]);</a:t>
            </a:r>
          </a:p>
          <a:p>
            <a:pPr marL="0" indent="0">
              <a:buNone/>
            </a:pPr>
            <a:r>
              <a:rPr lang="en-US" dirty="0" smtClean="0"/>
              <a:t>}</a:t>
            </a:r>
          </a:p>
          <a:p>
            <a:pPr marL="0" indent="0">
              <a:buNone/>
            </a:pPr>
            <a:endParaRPr lang="en-US" dirty="0"/>
          </a:p>
          <a:p>
            <a:pPr marL="0" indent="0">
              <a:buNone/>
            </a:pPr>
            <a:r>
              <a:rPr lang="en-US" dirty="0" smtClean="0"/>
              <a:t>void </a:t>
            </a:r>
            <a:r>
              <a:rPr lang="en-US" dirty="0" err="1" smtClean="0"/>
              <a:t>printInflationArry</a:t>
            </a:r>
            <a:r>
              <a:rPr lang="en-US" dirty="0" smtClean="0"/>
              <a:t>(</a:t>
            </a:r>
            <a:r>
              <a:rPr lang="en-US" dirty="0" err="1" smtClean="0"/>
              <a:t>int</a:t>
            </a:r>
            <a:r>
              <a:rPr lang="en-US" dirty="0" smtClean="0"/>
              <a:t>[] </a:t>
            </a:r>
            <a:r>
              <a:rPr lang="en-US" dirty="0" err="1" smtClean="0"/>
              <a:t>intarray</a:t>
            </a:r>
            <a:r>
              <a:rPr lang="en-US" dirty="0" smtClean="0"/>
              <a:t>) {</a:t>
            </a:r>
          </a:p>
          <a:p>
            <a:pPr marL="0" indent="0">
              <a:buNone/>
            </a:pPr>
            <a:r>
              <a:rPr lang="en-US" dirty="0" smtClean="0"/>
              <a:t>	</a:t>
            </a:r>
            <a:r>
              <a:rPr lang="en-US" dirty="0" err="1" smtClean="0"/>
              <a:t>intarray</a:t>
            </a:r>
            <a:r>
              <a:rPr lang="en-US" dirty="0" smtClean="0"/>
              <a:t>[0] += 1</a:t>
            </a:r>
          </a:p>
          <a:p>
            <a:pPr marL="0" indent="0">
              <a:buNone/>
            </a:pPr>
            <a:r>
              <a:rPr lang="en-US" dirty="0"/>
              <a:t>	</a:t>
            </a:r>
            <a:r>
              <a:rPr lang="en-US" dirty="0" err="1" smtClean="0"/>
              <a:t>println</a:t>
            </a:r>
            <a:r>
              <a:rPr lang="en-US" dirty="0" smtClean="0"/>
              <a:t>(</a:t>
            </a:r>
            <a:r>
              <a:rPr lang="en-US" dirty="0" err="1" smtClean="0"/>
              <a:t>intarray</a:t>
            </a:r>
            <a:r>
              <a:rPr lang="en-US" dirty="0" smtClean="0"/>
              <a:t>[0]);</a:t>
            </a:r>
            <a:endParaRPr lang="en-US" dirty="0"/>
          </a:p>
          <a:p>
            <a:pPr marL="0" indent="0">
              <a:buNone/>
            </a:pPr>
            <a:r>
              <a:rPr lang="en-US" dirty="0" smtClean="0"/>
              <a:t>}</a:t>
            </a:r>
            <a:endParaRPr lang="en-CA" dirty="0"/>
          </a:p>
        </p:txBody>
      </p:sp>
      <p:sp>
        <p:nvSpPr>
          <p:cNvPr id="4" name="正方形/長方形 3"/>
          <p:cNvSpPr/>
          <p:nvPr/>
        </p:nvSpPr>
        <p:spPr>
          <a:xfrm>
            <a:off x="5508104" y="908720"/>
            <a:ext cx="3456384" cy="25202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smtClean="0"/>
              <a:t>output:</a:t>
            </a:r>
          </a:p>
          <a:p>
            <a:r>
              <a:rPr lang="en-US" sz="2800" dirty="0" smtClean="0"/>
              <a:t>2</a:t>
            </a:r>
          </a:p>
          <a:p>
            <a:r>
              <a:rPr lang="en-US" sz="2800" dirty="0"/>
              <a:t>2</a:t>
            </a:r>
            <a:endParaRPr lang="en-US" sz="2800" dirty="0" smtClean="0"/>
          </a:p>
          <a:p>
            <a:endParaRPr lang="en-US" dirty="0"/>
          </a:p>
          <a:p>
            <a:r>
              <a:rPr lang="en-US" sz="2400" dirty="0" smtClean="0"/>
              <a:t>Why does this happen???</a:t>
            </a:r>
            <a:endParaRPr lang="en-US" sz="2400" dirty="0"/>
          </a:p>
        </p:txBody>
      </p:sp>
    </p:spTree>
    <p:extLst>
      <p:ext uri="{BB962C8B-B14F-4D97-AF65-F5344CB8AC3E}">
        <p14:creationId xmlns:p14="http://schemas.microsoft.com/office/powerpoint/2010/main" val="13828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800200"/>
          </a:xfrm>
        </p:spPr>
        <p:txBody>
          <a:bodyPr>
            <a:normAutofit fontScale="90000"/>
          </a:bodyPr>
          <a:lstStyle/>
          <a:p>
            <a:r>
              <a:rPr lang="en-US" dirty="0" smtClean="0"/>
              <a:t>Function calls only pass the </a:t>
            </a:r>
            <a:r>
              <a:rPr lang="en-US" b="1" dirty="0" smtClean="0"/>
              <a:t>reference</a:t>
            </a:r>
            <a:r>
              <a:rPr lang="en-US" dirty="0" smtClean="0"/>
              <a:t> to the array, the </a:t>
            </a:r>
            <a:r>
              <a:rPr lang="en-US" b="1" dirty="0" smtClean="0"/>
              <a:t>address</a:t>
            </a:r>
            <a:r>
              <a:rPr lang="en-US" dirty="0" smtClean="0"/>
              <a:t>. The entire array is not copied and passed</a:t>
            </a:r>
            <a:endParaRPr lang="en-CA" dirty="0"/>
          </a:p>
        </p:txBody>
      </p:sp>
      <p:sp>
        <p:nvSpPr>
          <p:cNvPr id="3" name="コンテンツ プレースホルダー 2"/>
          <p:cNvSpPr>
            <a:spLocks noGrp="1"/>
          </p:cNvSpPr>
          <p:nvPr>
            <p:ph idx="1"/>
          </p:nvPr>
        </p:nvSpPr>
        <p:spPr>
          <a:xfrm>
            <a:off x="457200" y="2060848"/>
            <a:ext cx="8579296" cy="4608512"/>
          </a:xfrm>
        </p:spPr>
        <p:txBody>
          <a:bodyPr>
            <a:normAutofit fontScale="92500" lnSpcReduction="20000"/>
          </a:bodyPr>
          <a:lstStyle/>
          <a:p>
            <a:pPr marL="0" indent="0">
              <a:buNone/>
            </a:pPr>
            <a:r>
              <a:rPr lang="en-US" dirty="0" smtClean="0"/>
              <a:t>void setup() {</a:t>
            </a:r>
          </a:p>
          <a:p>
            <a:pPr marL="0" indent="0">
              <a:buNone/>
            </a:pPr>
            <a:r>
              <a:rPr lang="en-US" dirty="0" smtClean="0"/>
              <a:t>	</a:t>
            </a:r>
            <a:r>
              <a:rPr lang="en-US" dirty="0" err="1" smtClean="0"/>
              <a:t>int</a:t>
            </a:r>
            <a:r>
              <a:rPr lang="en-US" dirty="0" smtClean="0"/>
              <a:t> i[] = {1, 2, 3};</a:t>
            </a:r>
          </a:p>
          <a:p>
            <a:pPr marL="0" indent="0">
              <a:buNone/>
            </a:pPr>
            <a:r>
              <a:rPr lang="en-US" dirty="0" smtClean="0"/>
              <a:t>	</a:t>
            </a:r>
            <a:r>
              <a:rPr lang="en-US" dirty="0" err="1" smtClean="0"/>
              <a:t>printInflationArry</a:t>
            </a:r>
            <a:r>
              <a:rPr lang="en-US" dirty="0" smtClean="0"/>
              <a:t>(i);</a:t>
            </a:r>
          </a:p>
          <a:p>
            <a:pPr marL="0" indent="0">
              <a:buNone/>
            </a:pPr>
            <a:r>
              <a:rPr lang="en-US" dirty="0" smtClean="0"/>
              <a:t>	</a:t>
            </a:r>
            <a:r>
              <a:rPr lang="en-US" dirty="0" err="1" smtClean="0"/>
              <a:t>println</a:t>
            </a:r>
            <a:r>
              <a:rPr lang="en-US" dirty="0" smtClean="0"/>
              <a:t>(</a:t>
            </a:r>
            <a:r>
              <a:rPr lang="en-US" dirty="0" err="1" smtClean="0"/>
              <a:t>i</a:t>
            </a:r>
            <a:r>
              <a:rPr lang="en-US" dirty="0" smtClean="0"/>
              <a:t>[0]);</a:t>
            </a:r>
          </a:p>
          <a:p>
            <a:pPr marL="0" indent="0">
              <a:buNone/>
            </a:pPr>
            <a:r>
              <a:rPr lang="en-US" dirty="0" smtClean="0"/>
              <a:t>}</a:t>
            </a:r>
          </a:p>
          <a:p>
            <a:pPr marL="0" indent="0">
              <a:buNone/>
            </a:pPr>
            <a:endParaRPr lang="en-US" dirty="0"/>
          </a:p>
          <a:p>
            <a:pPr marL="0" indent="0">
              <a:buNone/>
            </a:pPr>
            <a:r>
              <a:rPr lang="en-US" dirty="0" smtClean="0"/>
              <a:t>void </a:t>
            </a:r>
            <a:r>
              <a:rPr lang="en-US" dirty="0" err="1" smtClean="0"/>
              <a:t>printInflationArry</a:t>
            </a:r>
            <a:r>
              <a:rPr lang="en-US" dirty="0" smtClean="0"/>
              <a:t>(</a:t>
            </a:r>
            <a:r>
              <a:rPr lang="en-US" dirty="0" err="1" smtClean="0"/>
              <a:t>int</a:t>
            </a:r>
            <a:r>
              <a:rPr lang="en-US" dirty="0" smtClean="0"/>
              <a:t>[] </a:t>
            </a:r>
            <a:r>
              <a:rPr lang="en-US" dirty="0" err="1" smtClean="0"/>
              <a:t>intarray</a:t>
            </a:r>
            <a:r>
              <a:rPr lang="en-US" dirty="0" smtClean="0"/>
              <a:t>) {</a:t>
            </a:r>
          </a:p>
          <a:p>
            <a:pPr marL="0" indent="0">
              <a:buNone/>
            </a:pPr>
            <a:r>
              <a:rPr lang="en-US" dirty="0" smtClean="0"/>
              <a:t>	</a:t>
            </a:r>
            <a:r>
              <a:rPr lang="en-US" dirty="0" err="1" smtClean="0"/>
              <a:t>intarray</a:t>
            </a:r>
            <a:r>
              <a:rPr lang="en-US" dirty="0" smtClean="0"/>
              <a:t>[0] += 1</a:t>
            </a:r>
          </a:p>
          <a:p>
            <a:pPr marL="0" indent="0">
              <a:buNone/>
            </a:pPr>
            <a:r>
              <a:rPr lang="en-US" dirty="0"/>
              <a:t>	</a:t>
            </a:r>
            <a:r>
              <a:rPr lang="en-US" dirty="0" err="1" smtClean="0"/>
              <a:t>println</a:t>
            </a:r>
            <a:r>
              <a:rPr lang="en-US" dirty="0" smtClean="0"/>
              <a:t>(</a:t>
            </a:r>
            <a:r>
              <a:rPr lang="en-US" dirty="0" err="1" smtClean="0"/>
              <a:t>intarray</a:t>
            </a:r>
            <a:r>
              <a:rPr lang="en-US" dirty="0" smtClean="0"/>
              <a:t>[0]);</a:t>
            </a:r>
            <a:endParaRPr lang="en-US" dirty="0"/>
          </a:p>
          <a:p>
            <a:pPr marL="0" indent="0">
              <a:buNone/>
            </a:pPr>
            <a:r>
              <a:rPr lang="en-US" dirty="0" smtClean="0"/>
              <a:t>}</a:t>
            </a:r>
            <a:endParaRPr lang="en-CA" dirty="0"/>
          </a:p>
        </p:txBody>
      </p:sp>
      <p:grpSp>
        <p:nvGrpSpPr>
          <p:cNvPr id="5" name="グループ化 4"/>
          <p:cNvGrpSpPr/>
          <p:nvPr/>
        </p:nvGrpSpPr>
        <p:grpSpPr>
          <a:xfrm>
            <a:off x="5902373" y="1655339"/>
            <a:ext cx="3168352" cy="3098085"/>
            <a:chOff x="5940152" y="2708920"/>
            <a:chExt cx="3168352" cy="3098085"/>
          </a:xfrm>
        </p:grpSpPr>
        <p:sp>
          <p:nvSpPr>
            <p:cNvPr id="6" name="雲 5"/>
            <p:cNvSpPr/>
            <p:nvPr/>
          </p:nvSpPr>
          <p:spPr>
            <a:xfrm>
              <a:off x="5940152" y="2708920"/>
              <a:ext cx="3168352" cy="22761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4GB RAM!</a:t>
              </a:r>
              <a:endParaRPr lang="en-CA" sz="2800" dirty="0"/>
            </a:p>
          </p:txBody>
        </p:sp>
        <p:pic>
          <p:nvPicPr>
            <p:cNvPr id="8" name="Picture 2" descr="C:\Users\Jim\AppData\Local\Microsoft\Windows\Temporary Internet Files\Content.IE5\JTNBO3CY\MC9003788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50764" y="4625007"/>
              <a:ext cx="1257739" cy="118199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正方形/長方形 9"/>
          <p:cNvSpPr/>
          <p:nvPr/>
        </p:nvSpPr>
        <p:spPr>
          <a:xfrm>
            <a:off x="6830085" y="1988840"/>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{1,2,3}</a:t>
            </a:r>
            <a:endParaRPr lang="en-CA" dirty="0"/>
          </a:p>
        </p:txBody>
      </p:sp>
      <p:sp>
        <p:nvSpPr>
          <p:cNvPr id="23" name="正方形/長方形 22"/>
          <p:cNvSpPr/>
          <p:nvPr/>
        </p:nvSpPr>
        <p:spPr>
          <a:xfrm>
            <a:off x="6830624" y="1988840"/>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{2,2,3}</a:t>
            </a:r>
            <a:endParaRPr lang="en-CA" dirty="0"/>
          </a:p>
        </p:txBody>
      </p:sp>
      <p:cxnSp>
        <p:nvCxnSpPr>
          <p:cNvPr id="11" name="直線矢印コネクタ 10"/>
          <p:cNvCxnSpPr/>
          <p:nvPr/>
        </p:nvCxnSpPr>
        <p:spPr>
          <a:xfrm flipV="1">
            <a:off x="2267744" y="2141858"/>
            <a:ext cx="4998930" cy="42304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直線矢印コネクタ 12"/>
          <p:cNvCxnSpPr/>
          <p:nvPr/>
        </p:nvCxnSpPr>
        <p:spPr>
          <a:xfrm flipH="1">
            <a:off x="4427984" y="2294874"/>
            <a:ext cx="2520280" cy="8460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直線矢印コネクタ 16"/>
          <p:cNvCxnSpPr/>
          <p:nvPr/>
        </p:nvCxnSpPr>
        <p:spPr>
          <a:xfrm flipV="1">
            <a:off x="2411760" y="2294874"/>
            <a:ext cx="4752528" cy="307834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直線矢印コネクタ 19"/>
          <p:cNvCxnSpPr/>
          <p:nvPr/>
        </p:nvCxnSpPr>
        <p:spPr>
          <a:xfrm flipV="1">
            <a:off x="3059832" y="2294874"/>
            <a:ext cx="4320480" cy="307834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直線矢印コネクタ 23"/>
          <p:cNvCxnSpPr/>
          <p:nvPr/>
        </p:nvCxnSpPr>
        <p:spPr>
          <a:xfrm flipV="1">
            <a:off x="4716016" y="2353381"/>
            <a:ext cx="2232248" cy="121804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0304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23" grpId="0" animBg="1"/>
    </p:bld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92088"/>
          </a:xfrm>
        </p:spPr>
        <p:txBody>
          <a:bodyPr>
            <a:normAutofit/>
          </a:bodyPr>
          <a:lstStyle/>
          <a:p>
            <a:r>
              <a:rPr lang="en-US" dirty="0" smtClean="0"/>
              <a:t>consider…</a:t>
            </a:r>
            <a:endParaRPr lang="en-CA" dirty="0"/>
          </a:p>
        </p:txBody>
      </p:sp>
      <p:sp>
        <p:nvSpPr>
          <p:cNvPr id="3" name="コンテンツ プレースホルダー 2"/>
          <p:cNvSpPr>
            <a:spLocks noGrp="1"/>
          </p:cNvSpPr>
          <p:nvPr>
            <p:ph idx="1"/>
          </p:nvPr>
        </p:nvSpPr>
        <p:spPr>
          <a:xfrm>
            <a:off x="457200" y="836712"/>
            <a:ext cx="8579296" cy="5832648"/>
          </a:xfrm>
        </p:spPr>
        <p:txBody>
          <a:bodyPr>
            <a:normAutofit fontScale="92500" lnSpcReduction="10000"/>
          </a:bodyPr>
          <a:lstStyle/>
          <a:p>
            <a:pPr marL="0" indent="0">
              <a:buNone/>
            </a:pPr>
            <a:r>
              <a:rPr lang="en-US" dirty="0" smtClean="0"/>
              <a:t>void setup() {</a:t>
            </a:r>
          </a:p>
          <a:p>
            <a:pPr marL="0" indent="0">
              <a:buNone/>
            </a:pPr>
            <a:r>
              <a:rPr lang="en-US" dirty="0" smtClean="0"/>
              <a:t>	</a:t>
            </a:r>
            <a:r>
              <a:rPr lang="en-US" dirty="0" err="1" smtClean="0"/>
              <a:t>int</a:t>
            </a:r>
            <a:r>
              <a:rPr lang="en-US" dirty="0" smtClean="0"/>
              <a:t> i[] = {1, 2, 3};</a:t>
            </a:r>
          </a:p>
          <a:p>
            <a:pPr marL="0" indent="0">
              <a:buNone/>
            </a:pPr>
            <a:r>
              <a:rPr lang="en-US" dirty="0" smtClean="0"/>
              <a:t>	</a:t>
            </a:r>
            <a:r>
              <a:rPr lang="en-US" dirty="0" err="1" smtClean="0"/>
              <a:t>makeNewArray</a:t>
            </a:r>
            <a:r>
              <a:rPr lang="en-US" dirty="0" smtClean="0"/>
              <a:t>(i);</a:t>
            </a:r>
          </a:p>
          <a:p>
            <a:pPr marL="0" indent="0">
              <a:buNone/>
            </a:pPr>
            <a:r>
              <a:rPr lang="en-US" dirty="0" smtClean="0"/>
              <a:t>	</a:t>
            </a:r>
            <a:r>
              <a:rPr lang="en-US" dirty="0" err="1" smtClean="0"/>
              <a:t>println</a:t>
            </a:r>
            <a:r>
              <a:rPr lang="en-US" dirty="0" smtClean="0"/>
              <a:t>(</a:t>
            </a:r>
            <a:r>
              <a:rPr lang="en-US" dirty="0" err="1" smtClean="0"/>
              <a:t>i</a:t>
            </a:r>
            <a:r>
              <a:rPr lang="en-US" dirty="0" smtClean="0"/>
              <a:t>[0]);</a:t>
            </a:r>
          </a:p>
          <a:p>
            <a:pPr marL="0" indent="0">
              <a:buNone/>
            </a:pPr>
            <a:r>
              <a:rPr lang="en-US" dirty="0" smtClean="0"/>
              <a:t>}</a:t>
            </a:r>
          </a:p>
          <a:p>
            <a:pPr marL="0" indent="0">
              <a:buNone/>
            </a:pPr>
            <a:endParaRPr lang="en-US" dirty="0"/>
          </a:p>
          <a:p>
            <a:pPr marL="0" indent="0">
              <a:buNone/>
            </a:pPr>
            <a:r>
              <a:rPr lang="en-US" dirty="0" smtClean="0"/>
              <a:t>void </a:t>
            </a:r>
            <a:r>
              <a:rPr lang="en-US" dirty="0" err="1" smtClean="0"/>
              <a:t>makeNewArray</a:t>
            </a:r>
            <a:r>
              <a:rPr lang="en-US" dirty="0" smtClean="0"/>
              <a:t>(</a:t>
            </a:r>
            <a:r>
              <a:rPr lang="en-US" dirty="0" err="1" smtClean="0"/>
              <a:t>int</a:t>
            </a:r>
            <a:r>
              <a:rPr lang="en-US" dirty="0" smtClean="0"/>
              <a:t>[] </a:t>
            </a:r>
            <a:r>
              <a:rPr lang="en-US" dirty="0" err="1" smtClean="0"/>
              <a:t>intarray</a:t>
            </a:r>
            <a:r>
              <a:rPr lang="en-US" dirty="0" smtClean="0"/>
              <a:t>) {</a:t>
            </a:r>
          </a:p>
          <a:p>
            <a:pPr marL="0" indent="0">
              <a:buNone/>
            </a:pPr>
            <a:r>
              <a:rPr lang="en-CA" dirty="0" smtClean="0"/>
              <a:t>	</a:t>
            </a:r>
            <a:r>
              <a:rPr lang="en-CA" dirty="0" err="1" smtClean="0"/>
              <a:t>intarray</a:t>
            </a:r>
            <a:r>
              <a:rPr lang="en-CA" dirty="0" smtClean="0"/>
              <a:t> </a:t>
            </a:r>
            <a:r>
              <a:rPr lang="en-CA" dirty="0"/>
              <a:t>= new </a:t>
            </a:r>
            <a:r>
              <a:rPr lang="en-CA" dirty="0" err="1"/>
              <a:t>int</a:t>
            </a:r>
            <a:r>
              <a:rPr lang="en-CA" dirty="0"/>
              <a:t>[3];</a:t>
            </a:r>
          </a:p>
          <a:p>
            <a:pPr marL="0" indent="0">
              <a:buNone/>
            </a:pPr>
            <a:r>
              <a:rPr lang="en-CA" dirty="0" smtClean="0"/>
              <a:t>	</a:t>
            </a:r>
            <a:r>
              <a:rPr lang="en-CA" dirty="0" err="1" smtClean="0"/>
              <a:t>intarray</a:t>
            </a:r>
            <a:r>
              <a:rPr lang="en-CA" dirty="0" smtClean="0"/>
              <a:t>[0</a:t>
            </a:r>
            <a:r>
              <a:rPr lang="en-CA" dirty="0"/>
              <a:t>] = </a:t>
            </a:r>
            <a:r>
              <a:rPr lang="en-CA" dirty="0" smtClean="0"/>
              <a:t>5;</a:t>
            </a:r>
          </a:p>
          <a:p>
            <a:pPr marL="0" indent="0">
              <a:buNone/>
            </a:pPr>
            <a:r>
              <a:rPr lang="en-US" dirty="0" smtClean="0"/>
              <a:t>	</a:t>
            </a:r>
            <a:r>
              <a:rPr lang="en-US" dirty="0" err="1" smtClean="0"/>
              <a:t>println</a:t>
            </a:r>
            <a:r>
              <a:rPr lang="en-US" dirty="0" smtClean="0"/>
              <a:t>(</a:t>
            </a:r>
            <a:r>
              <a:rPr lang="en-US" dirty="0" err="1" smtClean="0"/>
              <a:t>intarray</a:t>
            </a:r>
            <a:r>
              <a:rPr lang="en-US" dirty="0" smtClean="0"/>
              <a:t>[0]);</a:t>
            </a:r>
            <a:endParaRPr lang="en-US" dirty="0"/>
          </a:p>
          <a:p>
            <a:pPr marL="0" indent="0">
              <a:buNone/>
            </a:pPr>
            <a:r>
              <a:rPr lang="en-US" dirty="0" smtClean="0"/>
              <a:t>}</a:t>
            </a:r>
            <a:endParaRPr lang="en-CA" dirty="0"/>
          </a:p>
        </p:txBody>
      </p:sp>
      <p:sp>
        <p:nvSpPr>
          <p:cNvPr id="4" name="正方形/長方形 3"/>
          <p:cNvSpPr/>
          <p:nvPr/>
        </p:nvSpPr>
        <p:spPr>
          <a:xfrm>
            <a:off x="5508104" y="764704"/>
            <a:ext cx="3456384" cy="27363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smtClean="0"/>
              <a:t>output:</a:t>
            </a:r>
          </a:p>
          <a:p>
            <a:r>
              <a:rPr lang="en-US" sz="2800" dirty="0" smtClean="0"/>
              <a:t>5</a:t>
            </a:r>
          </a:p>
          <a:p>
            <a:r>
              <a:rPr lang="en-US" sz="2800" dirty="0" smtClean="0"/>
              <a:t>1</a:t>
            </a:r>
          </a:p>
          <a:p>
            <a:endParaRPr lang="en-US" dirty="0"/>
          </a:p>
          <a:p>
            <a:r>
              <a:rPr lang="en-US" sz="2400" dirty="0" smtClean="0"/>
              <a:t>Why does this happen???</a:t>
            </a:r>
          </a:p>
          <a:p>
            <a:r>
              <a:rPr lang="en-US" sz="2400" dirty="0" smtClean="0"/>
              <a:t>the old array didn’t change..</a:t>
            </a:r>
            <a:endParaRPr lang="en-US" sz="2400" dirty="0"/>
          </a:p>
        </p:txBody>
      </p:sp>
    </p:spTree>
    <p:extLst>
      <p:ext uri="{BB962C8B-B14F-4D97-AF65-F5344CB8AC3E}">
        <p14:creationId xmlns:p14="http://schemas.microsoft.com/office/powerpoint/2010/main" val="26130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800200"/>
          </a:xfrm>
        </p:spPr>
        <p:txBody>
          <a:bodyPr>
            <a:normAutofit fontScale="90000"/>
          </a:bodyPr>
          <a:lstStyle/>
          <a:p>
            <a:r>
              <a:rPr lang="en-US" dirty="0" smtClean="0"/>
              <a:t>function passes the reference to the object. the original variable is unchanged</a:t>
            </a:r>
            <a:endParaRPr lang="en-CA" dirty="0"/>
          </a:p>
        </p:txBody>
      </p:sp>
      <p:sp>
        <p:nvSpPr>
          <p:cNvPr id="3" name="コンテンツ プレースホルダー 2"/>
          <p:cNvSpPr>
            <a:spLocks noGrp="1"/>
          </p:cNvSpPr>
          <p:nvPr>
            <p:ph idx="1"/>
          </p:nvPr>
        </p:nvSpPr>
        <p:spPr>
          <a:xfrm>
            <a:off x="457200" y="2060848"/>
            <a:ext cx="8579296" cy="4608512"/>
          </a:xfrm>
        </p:spPr>
        <p:txBody>
          <a:bodyPr>
            <a:normAutofit fontScale="85000" lnSpcReduction="20000"/>
          </a:bodyPr>
          <a:lstStyle/>
          <a:p>
            <a:pPr marL="0" indent="0">
              <a:buNone/>
            </a:pPr>
            <a:r>
              <a:rPr lang="en-US" altLang="ja-JP" dirty="0"/>
              <a:t>void setup() {</a:t>
            </a:r>
          </a:p>
          <a:p>
            <a:pPr marL="0" indent="0">
              <a:buNone/>
            </a:pPr>
            <a:r>
              <a:rPr lang="en-US" altLang="ja-JP" dirty="0"/>
              <a:t>	</a:t>
            </a:r>
            <a:r>
              <a:rPr lang="en-US" altLang="ja-JP" dirty="0" err="1"/>
              <a:t>int</a:t>
            </a:r>
            <a:r>
              <a:rPr lang="en-US" altLang="ja-JP" dirty="0"/>
              <a:t> </a:t>
            </a:r>
            <a:r>
              <a:rPr lang="en-US" altLang="ja-JP" dirty="0" err="1"/>
              <a:t>i</a:t>
            </a:r>
            <a:r>
              <a:rPr lang="en-US" altLang="ja-JP" dirty="0"/>
              <a:t>[] = {1, 2, 3};</a:t>
            </a:r>
          </a:p>
          <a:p>
            <a:pPr marL="0" indent="0">
              <a:buNone/>
            </a:pPr>
            <a:r>
              <a:rPr lang="en-US" altLang="ja-JP" dirty="0"/>
              <a:t>	</a:t>
            </a:r>
            <a:r>
              <a:rPr lang="en-US" altLang="ja-JP" dirty="0" err="1"/>
              <a:t>makeNewArray</a:t>
            </a:r>
            <a:r>
              <a:rPr lang="en-US" altLang="ja-JP" dirty="0"/>
              <a:t>(</a:t>
            </a:r>
            <a:r>
              <a:rPr lang="en-US" altLang="ja-JP" dirty="0" err="1"/>
              <a:t>i</a:t>
            </a:r>
            <a:r>
              <a:rPr lang="en-US" altLang="ja-JP" dirty="0"/>
              <a:t>);</a:t>
            </a:r>
          </a:p>
          <a:p>
            <a:pPr marL="0" indent="0">
              <a:buNone/>
            </a:pPr>
            <a:r>
              <a:rPr lang="en-US" altLang="ja-JP" dirty="0"/>
              <a:t>	</a:t>
            </a:r>
            <a:r>
              <a:rPr lang="en-US" altLang="ja-JP" dirty="0" err="1"/>
              <a:t>println</a:t>
            </a:r>
            <a:r>
              <a:rPr lang="en-US" altLang="ja-JP" dirty="0"/>
              <a:t>(</a:t>
            </a:r>
            <a:r>
              <a:rPr lang="en-US" altLang="ja-JP" dirty="0" err="1"/>
              <a:t>i</a:t>
            </a:r>
            <a:r>
              <a:rPr lang="en-US" altLang="ja-JP" dirty="0"/>
              <a:t>[0]);</a:t>
            </a:r>
          </a:p>
          <a:p>
            <a:pPr marL="0" indent="0">
              <a:buNone/>
            </a:pPr>
            <a:r>
              <a:rPr lang="en-US" altLang="ja-JP" dirty="0"/>
              <a:t>}</a:t>
            </a:r>
          </a:p>
          <a:p>
            <a:pPr marL="0" indent="0">
              <a:buNone/>
            </a:pPr>
            <a:endParaRPr lang="en-US" altLang="ja-JP" dirty="0"/>
          </a:p>
          <a:p>
            <a:pPr marL="0" indent="0">
              <a:buNone/>
            </a:pPr>
            <a:r>
              <a:rPr lang="en-US" altLang="ja-JP" dirty="0"/>
              <a:t>void </a:t>
            </a:r>
            <a:r>
              <a:rPr lang="en-US" altLang="ja-JP" dirty="0" err="1"/>
              <a:t>makeNewArray</a:t>
            </a:r>
            <a:r>
              <a:rPr lang="en-US" altLang="ja-JP" dirty="0"/>
              <a:t>(</a:t>
            </a:r>
            <a:r>
              <a:rPr lang="en-US" altLang="ja-JP" dirty="0" err="1"/>
              <a:t>int</a:t>
            </a:r>
            <a:r>
              <a:rPr lang="en-US" altLang="ja-JP" dirty="0"/>
              <a:t>[] </a:t>
            </a:r>
            <a:r>
              <a:rPr lang="en-US" altLang="ja-JP" dirty="0" err="1"/>
              <a:t>intarray</a:t>
            </a:r>
            <a:r>
              <a:rPr lang="en-US" altLang="ja-JP" dirty="0"/>
              <a:t>) {</a:t>
            </a:r>
          </a:p>
          <a:p>
            <a:pPr marL="0" indent="0">
              <a:buNone/>
            </a:pPr>
            <a:r>
              <a:rPr lang="en-CA" altLang="ja-JP" dirty="0"/>
              <a:t>	</a:t>
            </a:r>
            <a:r>
              <a:rPr lang="en-CA" altLang="ja-JP" dirty="0" err="1"/>
              <a:t>intarray</a:t>
            </a:r>
            <a:r>
              <a:rPr lang="en-CA" altLang="ja-JP" dirty="0"/>
              <a:t> = new </a:t>
            </a:r>
            <a:r>
              <a:rPr lang="en-CA" altLang="ja-JP" dirty="0" err="1"/>
              <a:t>int</a:t>
            </a:r>
            <a:r>
              <a:rPr lang="en-CA" altLang="ja-JP" dirty="0"/>
              <a:t>[3];</a:t>
            </a:r>
          </a:p>
          <a:p>
            <a:pPr marL="0" indent="0">
              <a:buNone/>
            </a:pPr>
            <a:r>
              <a:rPr lang="en-CA" altLang="ja-JP" dirty="0"/>
              <a:t>	</a:t>
            </a:r>
            <a:r>
              <a:rPr lang="en-CA" altLang="ja-JP" dirty="0" err="1"/>
              <a:t>intarray</a:t>
            </a:r>
            <a:r>
              <a:rPr lang="en-CA" altLang="ja-JP" dirty="0"/>
              <a:t>[0] = 5;</a:t>
            </a:r>
          </a:p>
          <a:p>
            <a:pPr marL="0" indent="0">
              <a:buNone/>
            </a:pPr>
            <a:r>
              <a:rPr lang="en-US" altLang="ja-JP" dirty="0"/>
              <a:t>	</a:t>
            </a:r>
            <a:r>
              <a:rPr lang="en-US" altLang="ja-JP" dirty="0" err="1"/>
              <a:t>println</a:t>
            </a:r>
            <a:r>
              <a:rPr lang="en-US" altLang="ja-JP" dirty="0"/>
              <a:t>(</a:t>
            </a:r>
            <a:r>
              <a:rPr lang="en-US" altLang="ja-JP" dirty="0" err="1"/>
              <a:t>intarray</a:t>
            </a:r>
            <a:r>
              <a:rPr lang="en-US" altLang="ja-JP" dirty="0"/>
              <a:t>[0]);</a:t>
            </a:r>
          </a:p>
          <a:p>
            <a:pPr marL="0" indent="0">
              <a:buNone/>
            </a:pPr>
            <a:r>
              <a:rPr lang="en-US" altLang="ja-JP" dirty="0"/>
              <a:t>}</a:t>
            </a:r>
            <a:endParaRPr lang="en-CA" altLang="ja-JP" dirty="0"/>
          </a:p>
        </p:txBody>
      </p:sp>
      <p:grpSp>
        <p:nvGrpSpPr>
          <p:cNvPr id="5" name="グループ化 4"/>
          <p:cNvGrpSpPr/>
          <p:nvPr/>
        </p:nvGrpSpPr>
        <p:grpSpPr>
          <a:xfrm>
            <a:off x="5902373" y="1655339"/>
            <a:ext cx="3168352" cy="3098085"/>
            <a:chOff x="5940152" y="2708920"/>
            <a:chExt cx="3168352" cy="3098085"/>
          </a:xfrm>
        </p:grpSpPr>
        <p:sp>
          <p:nvSpPr>
            <p:cNvPr id="6" name="雲 5"/>
            <p:cNvSpPr/>
            <p:nvPr/>
          </p:nvSpPr>
          <p:spPr>
            <a:xfrm>
              <a:off x="5940152" y="2708920"/>
              <a:ext cx="3168352" cy="22761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4GB RAM!</a:t>
              </a:r>
              <a:endParaRPr lang="en-CA" sz="2800" dirty="0"/>
            </a:p>
          </p:txBody>
        </p:sp>
        <p:pic>
          <p:nvPicPr>
            <p:cNvPr id="8" name="Picture 2" descr="C:\Users\Jim\AppData\Local\Microsoft\Windows\Temporary Internet Files\Content.IE5\JTNBO3CY\MC9003788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50764" y="4625007"/>
              <a:ext cx="1257739" cy="118199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正方形/長方形 9"/>
          <p:cNvSpPr/>
          <p:nvPr/>
        </p:nvSpPr>
        <p:spPr>
          <a:xfrm>
            <a:off x="6830085" y="1988840"/>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{1,2,3}</a:t>
            </a:r>
            <a:endParaRPr lang="en-CA" dirty="0"/>
          </a:p>
        </p:txBody>
      </p:sp>
      <p:sp>
        <p:nvSpPr>
          <p:cNvPr id="23" name="正方形/長方形 22"/>
          <p:cNvSpPr/>
          <p:nvPr/>
        </p:nvSpPr>
        <p:spPr>
          <a:xfrm>
            <a:off x="6829414" y="2962403"/>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{0,0,0}</a:t>
            </a:r>
            <a:endParaRPr lang="en-CA" dirty="0"/>
          </a:p>
        </p:txBody>
      </p:sp>
      <p:cxnSp>
        <p:nvCxnSpPr>
          <p:cNvPr id="11" name="直線矢印コネクタ 10"/>
          <p:cNvCxnSpPr/>
          <p:nvPr/>
        </p:nvCxnSpPr>
        <p:spPr>
          <a:xfrm flipV="1">
            <a:off x="2267744" y="2141858"/>
            <a:ext cx="4998930" cy="42304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直線矢印コネクタ 12"/>
          <p:cNvCxnSpPr/>
          <p:nvPr/>
        </p:nvCxnSpPr>
        <p:spPr>
          <a:xfrm flipH="1">
            <a:off x="3995936" y="2294874"/>
            <a:ext cx="2952328" cy="8460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直線矢印コネクタ 16"/>
          <p:cNvCxnSpPr/>
          <p:nvPr/>
        </p:nvCxnSpPr>
        <p:spPr>
          <a:xfrm flipV="1">
            <a:off x="5292080" y="2294874"/>
            <a:ext cx="1872208" cy="228625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直線矢印コネクタ 19"/>
          <p:cNvCxnSpPr/>
          <p:nvPr/>
        </p:nvCxnSpPr>
        <p:spPr>
          <a:xfrm flipV="1">
            <a:off x="4283968" y="3268437"/>
            <a:ext cx="2880320" cy="181674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直線矢印コネクタ 23"/>
          <p:cNvCxnSpPr/>
          <p:nvPr/>
        </p:nvCxnSpPr>
        <p:spPr>
          <a:xfrm flipV="1">
            <a:off x="3275856" y="2353382"/>
            <a:ext cx="3672408" cy="11476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直線矢印コネクタ 18"/>
          <p:cNvCxnSpPr/>
          <p:nvPr/>
        </p:nvCxnSpPr>
        <p:spPr>
          <a:xfrm flipV="1">
            <a:off x="2843808" y="3268437"/>
            <a:ext cx="4422866" cy="224879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正方形/長方形 21"/>
          <p:cNvSpPr/>
          <p:nvPr/>
        </p:nvSpPr>
        <p:spPr>
          <a:xfrm>
            <a:off x="6830624" y="2961366"/>
            <a:ext cx="1612440" cy="30603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{5,0,0}</a:t>
            </a:r>
            <a:endParaRPr lang="en-CA" dirty="0"/>
          </a:p>
        </p:txBody>
      </p:sp>
      <p:cxnSp>
        <p:nvCxnSpPr>
          <p:cNvPr id="25" name="直線矢印コネクタ 24"/>
          <p:cNvCxnSpPr/>
          <p:nvPr/>
        </p:nvCxnSpPr>
        <p:spPr>
          <a:xfrm flipV="1">
            <a:off x="4211960" y="3268438"/>
            <a:ext cx="3207114" cy="260883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915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23" grpId="0" animBg="1"/>
      <p:bldP spid="22" grpId="0" animBg="1"/>
    </p:bld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Example::</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In this example, we will</a:t>
            </a:r>
          </a:p>
          <a:p>
            <a:pPr marL="0" indent="0">
              <a:buNone/>
            </a:pPr>
            <a:r>
              <a:rPr lang="en-US" altLang="ja-JP" dirty="0"/>
              <a:t> </a:t>
            </a:r>
            <a:r>
              <a:rPr lang="en-US" altLang="ja-JP" dirty="0" smtClean="0"/>
              <a:t>- create an array in a function, and return it</a:t>
            </a:r>
          </a:p>
          <a:p>
            <a:pPr marL="0" indent="0">
              <a:buNone/>
            </a:pPr>
            <a:r>
              <a:rPr lang="en-US" altLang="ja-JP" dirty="0"/>
              <a:t> </a:t>
            </a:r>
            <a:r>
              <a:rPr lang="en-US" altLang="ja-JP" dirty="0" smtClean="0"/>
              <a:t>- modify an array in a function</a:t>
            </a:r>
          </a:p>
          <a:p>
            <a:pPr marL="0" indent="0">
              <a:buNone/>
            </a:pPr>
            <a:r>
              <a:rPr lang="en-US" altLang="ja-JP" dirty="0"/>
              <a:t> </a:t>
            </a:r>
            <a:r>
              <a:rPr lang="en-US" altLang="ja-JP" dirty="0" smtClean="0"/>
              <a:t>- send multiple arrays to a function</a:t>
            </a:r>
          </a:p>
        </p:txBody>
      </p:sp>
    </p:spTree>
    <p:extLst>
      <p:ext uri="{BB962C8B-B14F-4D97-AF65-F5344CB8AC3E}">
        <p14:creationId xmlns:p14="http://schemas.microsoft.com/office/powerpoint/2010/main" val="37085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color</a:t>
            </a:r>
            <a:endParaRPr lang="en-US" dirty="0"/>
          </a:p>
        </p:txBody>
      </p:sp>
      <p:sp>
        <p:nvSpPr>
          <p:cNvPr id="3" name="Content Placeholder 2"/>
          <p:cNvSpPr>
            <a:spLocks noGrp="1"/>
          </p:cNvSpPr>
          <p:nvPr>
            <p:ph idx="1"/>
          </p:nvPr>
        </p:nvSpPr>
        <p:spPr/>
        <p:txBody>
          <a:bodyPr/>
          <a:lstStyle/>
          <a:p>
            <a:pPr marL="0" indent="0">
              <a:buNone/>
            </a:pPr>
            <a:r>
              <a:rPr lang="en-US" dirty="0" smtClean="0"/>
              <a:t>Processing has two paint colors: stroke and fill</a:t>
            </a:r>
          </a:p>
          <a:p>
            <a:pPr marL="0" indent="0">
              <a:buNone/>
            </a:pPr>
            <a:endParaRPr lang="en-US" dirty="0"/>
          </a:p>
          <a:p>
            <a:pPr marL="0" indent="0">
              <a:buNone/>
            </a:pPr>
            <a:r>
              <a:rPr lang="en-US" dirty="0" smtClean="0"/>
              <a:t>fill(gray) // 0..255 gray fill level</a:t>
            </a:r>
          </a:p>
          <a:p>
            <a:pPr marL="0" indent="0">
              <a:buNone/>
            </a:pPr>
            <a:endParaRPr lang="en-US" dirty="0"/>
          </a:p>
          <a:p>
            <a:pPr marL="0" indent="0">
              <a:buNone/>
            </a:pPr>
            <a:r>
              <a:rPr lang="en-US" dirty="0" smtClean="0"/>
              <a:t>stroke(255);</a:t>
            </a:r>
          </a:p>
          <a:p>
            <a:pPr marL="0" indent="0">
              <a:buNone/>
            </a:pPr>
            <a:r>
              <a:rPr lang="en-US" dirty="0" smtClean="0"/>
              <a:t>fill(0);</a:t>
            </a:r>
          </a:p>
          <a:p>
            <a:pPr marL="0" indent="0">
              <a:buNone/>
            </a:pPr>
            <a:r>
              <a:rPr lang="en-US" dirty="0" smtClean="0"/>
              <a:t>ellipse(250,250,50,50);</a:t>
            </a:r>
            <a:endParaRPr lang="en-US" dirty="0"/>
          </a:p>
        </p:txBody>
      </p:sp>
    </p:spTree>
    <p:extLst>
      <p:ext uri="{BB962C8B-B14F-4D97-AF65-F5344CB8AC3E}">
        <p14:creationId xmlns:p14="http://schemas.microsoft.com/office/powerpoint/2010/main" val="368594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Make a random collection of dots that you can steer with the keyboard</a:t>
            </a:r>
            <a:endParaRPr kumimoji="1" lang="ja-JP" altLang="en-US" dirty="0"/>
          </a:p>
        </p:txBody>
      </p:sp>
      <p:sp>
        <p:nvSpPr>
          <p:cNvPr id="3" name="Content Placeholder 2"/>
          <p:cNvSpPr>
            <a:spLocks noGrp="1"/>
          </p:cNvSpPr>
          <p:nvPr>
            <p:ph idx="1"/>
          </p:nvPr>
        </p:nvSpPr>
        <p:spPr>
          <a:xfrm>
            <a:off x="457200" y="1600200"/>
            <a:ext cx="8229600" cy="5069160"/>
          </a:xfrm>
        </p:spPr>
        <p:txBody>
          <a:bodyPr/>
          <a:lstStyle/>
          <a:p>
            <a:pPr marL="0" indent="0">
              <a:buNone/>
            </a:pPr>
            <a:r>
              <a:rPr kumimoji="1" lang="en-US" altLang="ja-JP" dirty="0" smtClean="0"/>
              <a:t>Create a function </a:t>
            </a:r>
            <a:r>
              <a:rPr kumimoji="1" lang="en-US" altLang="ja-JP" dirty="0" err="1" smtClean="0"/>
              <a:t>newRandomArray</a:t>
            </a:r>
            <a:r>
              <a:rPr kumimoji="1" lang="en-US" altLang="ja-JP" dirty="0" smtClean="0"/>
              <a:t> that takes an n, the number of bins, and max, the largest value</a:t>
            </a:r>
          </a:p>
          <a:p>
            <a:pPr marL="0" indent="0">
              <a:buNone/>
            </a:pPr>
            <a:r>
              <a:rPr lang="en-US" altLang="ja-JP" dirty="0"/>
              <a:t>	</a:t>
            </a:r>
            <a:r>
              <a:rPr lang="en-US" altLang="ja-JP" dirty="0" smtClean="0"/>
              <a:t>- creates the array</a:t>
            </a:r>
          </a:p>
          <a:p>
            <a:pPr marL="0" indent="0">
              <a:buNone/>
            </a:pPr>
            <a:r>
              <a:rPr kumimoji="1" lang="en-US" altLang="ja-JP" dirty="0"/>
              <a:t>	</a:t>
            </a:r>
            <a:r>
              <a:rPr kumimoji="1" lang="en-US" altLang="ja-JP" dirty="0" smtClean="0"/>
              <a:t>- fills with random values</a:t>
            </a:r>
          </a:p>
          <a:p>
            <a:pPr marL="0" indent="0">
              <a:buNone/>
            </a:pPr>
            <a:r>
              <a:rPr lang="en-US" altLang="ja-JP" dirty="0"/>
              <a:t>	</a:t>
            </a:r>
            <a:r>
              <a:rPr lang="en-US" altLang="ja-JP" dirty="0" smtClean="0"/>
              <a:t>- returns the array</a:t>
            </a:r>
          </a:p>
          <a:p>
            <a:pPr marL="0" indent="0">
              <a:buNone/>
            </a:pPr>
            <a:endParaRPr kumimoji="1" lang="en-US" altLang="ja-JP" dirty="0"/>
          </a:p>
          <a:p>
            <a:pPr marL="0" indent="0">
              <a:buNone/>
            </a:pPr>
            <a:r>
              <a:rPr lang="en-US" altLang="ja-JP" dirty="0" smtClean="0"/>
              <a:t>Use it in setup to set </a:t>
            </a:r>
            <a:r>
              <a:rPr lang="en-US" altLang="ja-JP" dirty="0" err="1" smtClean="0"/>
              <a:t>globals</a:t>
            </a:r>
            <a:r>
              <a:rPr lang="en-US" altLang="ja-JP" dirty="0" smtClean="0"/>
              <a:t> for x and y points</a:t>
            </a:r>
            <a:endParaRPr kumimoji="1" lang="en-US" altLang="ja-JP" dirty="0" smtClean="0"/>
          </a:p>
        </p:txBody>
      </p:sp>
    </p:spTree>
    <p:extLst>
      <p:ext uri="{BB962C8B-B14F-4D97-AF65-F5344CB8AC3E}">
        <p14:creationId xmlns:p14="http://schemas.microsoft.com/office/powerpoint/2010/main" val="34113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Next..</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Make a function </a:t>
            </a:r>
            <a:r>
              <a:rPr kumimoji="1" lang="en-US" altLang="ja-JP" dirty="0" err="1" smtClean="0"/>
              <a:t>drawPoints</a:t>
            </a:r>
            <a:r>
              <a:rPr kumimoji="1" lang="en-US" altLang="ja-JP" dirty="0" smtClean="0"/>
              <a:t> that takes x, and y arrays, and draws the points</a:t>
            </a:r>
          </a:p>
          <a:p>
            <a:pPr marL="0" indent="0">
              <a:buNone/>
            </a:pPr>
            <a:endParaRPr lang="en-US" altLang="ja-JP" dirty="0"/>
          </a:p>
          <a:p>
            <a:pPr marL="0" indent="0">
              <a:buNone/>
            </a:pPr>
            <a:r>
              <a:rPr kumimoji="1" lang="en-US" altLang="ja-JP" dirty="0" smtClean="0"/>
              <a:t>Takes arrays and uses them</a:t>
            </a:r>
            <a:endParaRPr kumimoji="1" lang="ja-JP" altLang="en-US" dirty="0"/>
          </a:p>
        </p:txBody>
      </p:sp>
    </p:spTree>
    <p:extLst>
      <p:ext uri="{BB962C8B-B14F-4D97-AF65-F5344CB8AC3E}">
        <p14:creationId xmlns:p14="http://schemas.microsoft.com/office/powerpoint/2010/main" val="25350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kumimoji="1" lang="en-US" altLang="ja-JP" dirty="0" smtClean="0"/>
              <a:t>next</a:t>
            </a:r>
            <a:endParaRPr kumimoji="1" lang="ja-JP" altLang="en-US" dirty="0"/>
          </a:p>
        </p:txBody>
      </p:sp>
      <p:sp>
        <p:nvSpPr>
          <p:cNvPr id="3" name="Content Placeholder 2"/>
          <p:cNvSpPr>
            <a:spLocks noGrp="1"/>
          </p:cNvSpPr>
          <p:nvPr>
            <p:ph idx="1"/>
          </p:nvPr>
        </p:nvSpPr>
        <p:spPr>
          <a:xfrm>
            <a:off x="457200" y="1052736"/>
            <a:ext cx="8229600" cy="5688632"/>
          </a:xfrm>
        </p:spPr>
        <p:txBody>
          <a:bodyPr/>
          <a:lstStyle/>
          <a:p>
            <a:pPr marL="0" indent="0">
              <a:buNone/>
            </a:pPr>
            <a:r>
              <a:rPr kumimoji="1" lang="en-US" altLang="ja-JP" dirty="0" smtClean="0"/>
              <a:t>Make a function, </a:t>
            </a:r>
            <a:r>
              <a:rPr kumimoji="1" lang="en-US" altLang="ja-JP" dirty="0" err="1" smtClean="0"/>
              <a:t>addToArray</a:t>
            </a:r>
            <a:r>
              <a:rPr kumimoji="1" lang="en-US" altLang="ja-JP" dirty="0" smtClean="0"/>
              <a:t>, that takes an array and an integer value, and adds that value to every bin</a:t>
            </a:r>
          </a:p>
          <a:p>
            <a:pPr marL="0" indent="0">
              <a:buNone/>
            </a:pPr>
            <a:endParaRPr lang="en-US" altLang="ja-JP" dirty="0"/>
          </a:p>
          <a:p>
            <a:pPr marL="0" indent="0">
              <a:buNone/>
            </a:pPr>
            <a:r>
              <a:rPr kumimoji="1" lang="en-US" altLang="ja-JP" dirty="0" smtClean="0"/>
              <a:t>This modifies the array in the function</a:t>
            </a:r>
          </a:p>
          <a:p>
            <a:pPr marL="0" indent="0">
              <a:buNone/>
            </a:pPr>
            <a:endParaRPr lang="en-US" altLang="ja-JP" dirty="0"/>
          </a:p>
          <a:p>
            <a:pPr marL="0" indent="0">
              <a:buNone/>
            </a:pPr>
            <a:r>
              <a:rPr kumimoji="1" lang="en-US" altLang="ja-JP" dirty="0" smtClean="0"/>
              <a:t>In draw:</a:t>
            </a:r>
          </a:p>
          <a:p>
            <a:pPr marL="0" indent="0">
              <a:buNone/>
            </a:pPr>
            <a:r>
              <a:rPr lang="en-US" altLang="ja-JP" dirty="0"/>
              <a:t>	</a:t>
            </a:r>
            <a:r>
              <a:rPr lang="en-US" altLang="ja-JP" dirty="0" smtClean="0"/>
              <a:t>if mouse pressed, new random arrays</a:t>
            </a:r>
          </a:p>
          <a:p>
            <a:pPr marL="0" indent="0">
              <a:buNone/>
            </a:pPr>
            <a:r>
              <a:rPr kumimoji="1" lang="en-US" altLang="ja-JP" dirty="0"/>
              <a:t>	</a:t>
            </a:r>
            <a:r>
              <a:rPr kumimoji="1" lang="en-US" altLang="ja-JP" dirty="0" smtClean="0"/>
              <a:t>if key pressed, check for </a:t>
            </a:r>
            <a:r>
              <a:rPr kumimoji="1" lang="en-US" altLang="ja-JP" dirty="0" err="1" smtClean="0"/>
              <a:t>u,d,l,r</a:t>
            </a:r>
            <a:r>
              <a:rPr kumimoji="1" lang="en-US" altLang="ja-JP" dirty="0" smtClean="0"/>
              <a:t> and move</a:t>
            </a:r>
            <a:endParaRPr kumimoji="1" lang="ja-JP" altLang="en-US" dirty="0"/>
          </a:p>
        </p:txBody>
      </p:sp>
    </p:spTree>
    <p:extLst>
      <p:ext uri="{BB962C8B-B14F-4D97-AF65-F5344CB8AC3E}">
        <p14:creationId xmlns:p14="http://schemas.microsoft.com/office/powerpoint/2010/main" val="295248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ja-JP" dirty="0" smtClean="0"/>
              <a:t>#19, Working with Arrays</a:t>
            </a:r>
            <a:endParaRPr kumimoji="1" lang="ja-JP" altLang="en-US" dirty="0"/>
          </a:p>
        </p:txBody>
      </p:sp>
      <p:sp>
        <p:nvSpPr>
          <p:cNvPr id="3" name="Text Placeholder 2"/>
          <p:cNvSpPr>
            <a:spLocks noGrp="1"/>
          </p:cNvSpPr>
          <p:nvPr>
            <p:ph type="body" sz="quarter" idx="11"/>
          </p:nvPr>
        </p:nvSpPr>
        <p:spPr/>
        <p:txBody>
          <a:bodyPr>
            <a:normAutofit fontScale="85000" lnSpcReduction="20000"/>
          </a:bodyPr>
          <a:lstStyle/>
          <a:p>
            <a:r>
              <a:rPr kumimoji="1" lang="en-US" altLang="ja-JP" dirty="0" smtClean="0"/>
              <a:t>Partially filled arrays with count-as-you-go, partially filled arrays with impossible values, searching arrays with linear and binary search</a:t>
            </a:r>
            <a:endParaRPr kumimoji="1" lang="ja-JP" altLang="en-US" dirty="0"/>
          </a:p>
        </p:txBody>
      </p:sp>
    </p:spTree>
    <p:extLst>
      <p:ext uri="{BB962C8B-B14F-4D97-AF65-F5344CB8AC3E}">
        <p14:creationId xmlns:p14="http://schemas.microsoft.com/office/powerpoint/2010/main" val="3846650717"/>
      </p:ext>
    </p:extLst>
  </p:cSld>
  <p:clrMapOvr>
    <a:masterClrMapping/>
  </p:clrMapOvr>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Techniques with Arrays</a:t>
            </a:r>
            <a:endParaRPr kumimoji="1" lang="ja-JP" altLang="en-US" dirty="0"/>
          </a:p>
        </p:txBody>
      </p:sp>
      <p:sp>
        <p:nvSpPr>
          <p:cNvPr id="5" name="Subtitle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002549256"/>
      </p:ext>
    </p:extLst>
  </p:cSld>
  <p:clrMapOvr>
    <a:masterClrMapping/>
  </p:clrMapOvr>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partially filled arrays</a:t>
            </a:r>
            <a:endParaRPr kumimoji="1" lang="ja-JP" altLang="en-US" dirty="0"/>
          </a:p>
        </p:txBody>
      </p:sp>
      <p:sp>
        <p:nvSpPr>
          <p:cNvPr id="5" name="Subtitle 4"/>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241984742"/>
      </p:ext>
    </p:extLst>
  </p:cSld>
  <p:clrMapOvr>
    <a:masterClrMapping/>
  </p:clrMapOvr>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36104"/>
          </a:xfrm>
        </p:spPr>
        <p:txBody>
          <a:bodyPr/>
          <a:lstStyle/>
          <a:p>
            <a:r>
              <a:rPr lang="en-US" dirty="0" smtClean="0"/>
              <a:t>partially filled arrays</a:t>
            </a:r>
            <a:endParaRPr lang="en-CA" dirty="0"/>
          </a:p>
        </p:txBody>
      </p:sp>
      <p:sp>
        <p:nvSpPr>
          <p:cNvPr id="3" name="コンテンツ プレースホルダー 2"/>
          <p:cNvSpPr>
            <a:spLocks noGrp="1"/>
          </p:cNvSpPr>
          <p:nvPr>
            <p:ph idx="1"/>
          </p:nvPr>
        </p:nvSpPr>
        <p:spPr>
          <a:xfrm>
            <a:off x="457200" y="1052736"/>
            <a:ext cx="8229600" cy="5472608"/>
          </a:xfrm>
        </p:spPr>
        <p:txBody>
          <a:bodyPr/>
          <a:lstStyle/>
          <a:p>
            <a:pPr marL="0" indent="0">
              <a:buNone/>
            </a:pPr>
            <a:r>
              <a:rPr lang="en-US" b="1" dirty="0" smtClean="0"/>
              <a:t>note:</a:t>
            </a:r>
            <a:r>
              <a:rPr lang="en-US" dirty="0" smtClean="0"/>
              <a:t> when you first create an array, the default data is generally useless to you: you need to put data into the array</a:t>
            </a:r>
          </a:p>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dirty="0" smtClean="0"/>
              <a:t>until now, all of our arrays were fully populated immediately </a:t>
            </a:r>
          </a:p>
        </p:txBody>
      </p:sp>
      <p:grpSp>
        <p:nvGrpSpPr>
          <p:cNvPr id="4" name="グループ化 3"/>
          <p:cNvGrpSpPr/>
          <p:nvPr/>
        </p:nvGrpSpPr>
        <p:grpSpPr>
          <a:xfrm>
            <a:off x="2654241" y="2780928"/>
            <a:ext cx="3835518" cy="699327"/>
            <a:chOff x="1716950" y="4174265"/>
            <a:chExt cx="3835518" cy="699327"/>
          </a:xfrm>
        </p:grpSpPr>
        <p:sp>
          <p:nvSpPr>
            <p:cNvPr id="5"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6"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7"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a:t>
              </a:r>
              <a:endParaRPr lang="en-CA" sz="1000" dirty="0"/>
            </a:p>
          </p:txBody>
        </p:sp>
        <p:sp>
          <p:nvSpPr>
            <p:cNvPr id="8"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41</a:t>
              </a:r>
              <a:endParaRPr lang="en-CA" sz="1000" dirty="0"/>
            </a:p>
          </p:txBody>
        </p:sp>
        <p:sp>
          <p:nvSpPr>
            <p:cNvPr id="9"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a:t>
              </a:r>
              <a:endParaRPr lang="en-CA" sz="2000" dirty="0"/>
            </a:p>
          </p:txBody>
        </p:sp>
        <p:sp>
          <p:nvSpPr>
            <p:cNvPr id="10" name="テキスト ボックス 9"/>
            <p:cNvSpPr txBox="1"/>
            <p:nvPr/>
          </p:nvSpPr>
          <p:spPr>
            <a:xfrm>
              <a:off x="1716950" y="4365104"/>
              <a:ext cx="1126856" cy="461665"/>
            </a:xfrm>
            <a:prstGeom prst="rect">
              <a:avLst/>
            </a:prstGeom>
            <a:noFill/>
          </p:spPr>
          <p:txBody>
            <a:bodyPr wrap="square" rtlCol="0">
              <a:spAutoFit/>
            </a:bodyPr>
            <a:lstStyle/>
            <a:p>
              <a:r>
                <a:rPr lang="en-US" sz="2400" dirty="0" err="1" smtClean="0"/>
                <a:t>int</a:t>
              </a:r>
              <a:r>
                <a:rPr lang="en-US" sz="2400" dirty="0" smtClean="0"/>
                <a:t>[]</a:t>
              </a:r>
              <a:endParaRPr lang="en-CA" sz="2400" dirty="0"/>
            </a:p>
          </p:txBody>
        </p:sp>
      </p:grpSp>
      <p:grpSp>
        <p:nvGrpSpPr>
          <p:cNvPr id="11" name="グループ化 10"/>
          <p:cNvGrpSpPr/>
          <p:nvPr/>
        </p:nvGrpSpPr>
        <p:grpSpPr>
          <a:xfrm>
            <a:off x="2654241" y="3665777"/>
            <a:ext cx="3835518" cy="699327"/>
            <a:chOff x="1716950" y="4174265"/>
            <a:chExt cx="3835518" cy="699327"/>
          </a:xfrm>
        </p:grpSpPr>
        <p:sp>
          <p:nvSpPr>
            <p:cNvPr id="12" name="直方体 11"/>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a:t>
              </a:r>
              <a:endParaRPr lang="en-CA" sz="1000" dirty="0"/>
            </a:p>
          </p:txBody>
        </p:sp>
        <p:sp>
          <p:nvSpPr>
            <p:cNvPr id="13" name="直方体 12"/>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a:t>
              </a:r>
              <a:endParaRPr lang="en-CA" sz="1000" dirty="0"/>
            </a:p>
          </p:txBody>
        </p:sp>
        <p:sp>
          <p:nvSpPr>
            <p:cNvPr id="14" name="直方体 13"/>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a:t>
              </a:r>
              <a:endParaRPr lang="en-CA" sz="1000" dirty="0"/>
            </a:p>
          </p:txBody>
        </p:sp>
        <p:sp>
          <p:nvSpPr>
            <p:cNvPr id="15" name="直方体 14"/>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a:t>
              </a:r>
              <a:endParaRPr lang="en-CA" sz="1000" dirty="0"/>
            </a:p>
          </p:txBody>
        </p:sp>
        <p:sp>
          <p:nvSpPr>
            <p:cNvPr id="16" name="直方体 15"/>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a:t>
              </a:r>
              <a:endParaRPr lang="en-CA" sz="2000" dirty="0"/>
            </a:p>
          </p:txBody>
        </p:sp>
        <p:sp>
          <p:nvSpPr>
            <p:cNvPr id="17" name="テキスト ボックス 16"/>
            <p:cNvSpPr txBox="1"/>
            <p:nvPr/>
          </p:nvSpPr>
          <p:spPr>
            <a:xfrm>
              <a:off x="1716950" y="4365104"/>
              <a:ext cx="1126856" cy="461665"/>
            </a:xfrm>
            <a:prstGeom prst="rect">
              <a:avLst/>
            </a:prstGeom>
            <a:noFill/>
          </p:spPr>
          <p:txBody>
            <a:bodyPr wrap="square" rtlCol="0">
              <a:spAutoFit/>
            </a:bodyPr>
            <a:lstStyle/>
            <a:p>
              <a:r>
                <a:rPr lang="en-US" sz="2400" dirty="0" err="1" smtClean="0"/>
                <a:t>bool</a:t>
              </a:r>
              <a:r>
                <a:rPr lang="en-US" sz="2400" dirty="0" smtClean="0"/>
                <a:t>[]</a:t>
              </a:r>
              <a:endParaRPr lang="en-CA" sz="2400" dirty="0"/>
            </a:p>
          </p:txBody>
        </p:sp>
      </p:grpSp>
    </p:spTree>
    <p:extLst>
      <p:ext uri="{BB962C8B-B14F-4D97-AF65-F5344CB8AC3E}">
        <p14:creationId xmlns:p14="http://schemas.microsoft.com/office/powerpoint/2010/main" val="227163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94122"/>
          </a:xfrm>
        </p:spPr>
        <p:txBody>
          <a:bodyPr/>
          <a:lstStyle/>
          <a:p>
            <a:r>
              <a:rPr lang="en-US" dirty="0" smtClean="0"/>
              <a:t>partially filled arrays:</a:t>
            </a:r>
            <a:endParaRPr lang="en-CA" dirty="0"/>
          </a:p>
        </p:txBody>
      </p:sp>
      <p:sp>
        <p:nvSpPr>
          <p:cNvPr id="3" name="コンテンツ プレースホルダー 2"/>
          <p:cNvSpPr>
            <a:spLocks noGrp="1"/>
          </p:cNvSpPr>
          <p:nvPr>
            <p:ph idx="1"/>
          </p:nvPr>
        </p:nvSpPr>
        <p:spPr>
          <a:xfrm>
            <a:off x="386376" y="1268761"/>
            <a:ext cx="8506103" cy="4896544"/>
          </a:xfrm>
        </p:spPr>
        <p:txBody>
          <a:bodyPr/>
          <a:lstStyle/>
          <a:p>
            <a:pPr marL="0" indent="0">
              <a:buNone/>
            </a:pPr>
            <a:r>
              <a:rPr lang="en-US" b="1" dirty="0" smtClean="0"/>
              <a:t>note:</a:t>
            </a:r>
            <a:r>
              <a:rPr lang="en-US" dirty="0" smtClean="0"/>
              <a:t> a </a:t>
            </a:r>
            <a:r>
              <a:rPr lang="en-US" b="1" dirty="0" smtClean="0"/>
              <a:t>partially filled array</a:t>
            </a:r>
            <a:r>
              <a:rPr lang="en-US" b="1" i="1" dirty="0" smtClean="0"/>
              <a:t> </a:t>
            </a:r>
            <a:r>
              <a:rPr lang="en-US" dirty="0" smtClean="0"/>
              <a:t>is an array that has data in some bins but not in others.</a:t>
            </a:r>
          </a:p>
          <a:p>
            <a:pPr marL="0" indent="0">
              <a:buNone/>
            </a:pPr>
            <a:endParaRPr lang="en-US" b="1" dirty="0"/>
          </a:p>
          <a:p>
            <a:pPr marL="0" indent="0">
              <a:buNone/>
            </a:pPr>
            <a:r>
              <a:rPr lang="en-US" dirty="0" smtClean="0"/>
              <a:t>the challenge becomes identifying which bins have data, and which do not.</a:t>
            </a:r>
            <a:endParaRPr lang="en-CA" dirty="0"/>
          </a:p>
        </p:txBody>
      </p:sp>
      <p:grpSp>
        <p:nvGrpSpPr>
          <p:cNvPr id="4" name="グループ化 3"/>
          <p:cNvGrpSpPr/>
          <p:nvPr/>
        </p:nvGrpSpPr>
        <p:grpSpPr>
          <a:xfrm>
            <a:off x="2006169" y="4509120"/>
            <a:ext cx="3835518" cy="699327"/>
            <a:chOff x="1716950" y="4174265"/>
            <a:chExt cx="3835518" cy="699327"/>
          </a:xfrm>
        </p:grpSpPr>
        <p:sp>
          <p:nvSpPr>
            <p:cNvPr id="5"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6"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7"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8"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9"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2000" dirty="0"/>
            </a:p>
          </p:txBody>
        </p:sp>
        <p:sp>
          <p:nvSpPr>
            <p:cNvPr id="10" name="テキスト ボックス 9"/>
            <p:cNvSpPr txBox="1"/>
            <p:nvPr/>
          </p:nvSpPr>
          <p:spPr>
            <a:xfrm>
              <a:off x="1716950" y="4365104"/>
              <a:ext cx="1126856" cy="461665"/>
            </a:xfrm>
            <a:prstGeom prst="rect">
              <a:avLst/>
            </a:prstGeom>
            <a:noFill/>
          </p:spPr>
          <p:txBody>
            <a:bodyPr wrap="square" rtlCol="0">
              <a:spAutoFit/>
            </a:bodyPr>
            <a:lstStyle/>
            <a:p>
              <a:r>
                <a:rPr lang="en-US" sz="2400" dirty="0" err="1" smtClean="0"/>
                <a:t>int</a:t>
              </a:r>
              <a:r>
                <a:rPr lang="en-US" sz="2400" dirty="0" smtClean="0"/>
                <a:t>[]</a:t>
              </a:r>
              <a:endParaRPr lang="en-CA" sz="2400" dirty="0"/>
            </a:p>
          </p:txBody>
        </p:sp>
      </p:grpSp>
      <p:grpSp>
        <p:nvGrpSpPr>
          <p:cNvPr id="11" name="グループ化 10"/>
          <p:cNvGrpSpPr/>
          <p:nvPr/>
        </p:nvGrpSpPr>
        <p:grpSpPr>
          <a:xfrm>
            <a:off x="1835696" y="5465977"/>
            <a:ext cx="4005554" cy="699327"/>
            <a:chOff x="1546914" y="4174265"/>
            <a:chExt cx="4005554" cy="699327"/>
          </a:xfrm>
        </p:grpSpPr>
        <p:sp>
          <p:nvSpPr>
            <p:cNvPr id="12" name="直方体 11"/>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1.1</a:t>
              </a:r>
              <a:endParaRPr lang="en-CA" sz="1000" dirty="0"/>
            </a:p>
          </p:txBody>
        </p:sp>
        <p:sp>
          <p:nvSpPr>
            <p:cNvPr id="13" name="直方体 12"/>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3.0</a:t>
              </a:r>
              <a:endParaRPr lang="en-CA" sz="1000" dirty="0"/>
            </a:p>
          </p:txBody>
        </p:sp>
        <p:sp>
          <p:nvSpPr>
            <p:cNvPr id="14" name="直方体 13"/>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.9</a:t>
              </a:r>
              <a:endParaRPr lang="en-CA" sz="1000" dirty="0"/>
            </a:p>
          </p:txBody>
        </p:sp>
        <p:sp>
          <p:nvSpPr>
            <p:cNvPr id="15" name="直方体 14"/>
            <p:cNvSpPr/>
            <p:nvPr/>
          </p:nvSpPr>
          <p:spPr>
            <a:xfrm>
              <a:off x="4355225"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16" name="直方体 15"/>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2000" dirty="0"/>
            </a:p>
          </p:txBody>
        </p:sp>
        <p:sp>
          <p:nvSpPr>
            <p:cNvPr id="17" name="テキスト ボックス 16"/>
            <p:cNvSpPr txBox="1"/>
            <p:nvPr/>
          </p:nvSpPr>
          <p:spPr>
            <a:xfrm>
              <a:off x="1546914" y="4365104"/>
              <a:ext cx="1296892" cy="461665"/>
            </a:xfrm>
            <a:prstGeom prst="rect">
              <a:avLst/>
            </a:prstGeom>
            <a:noFill/>
          </p:spPr>
          <p:txBody>
            <a:bodyPr wrap="square" rtlCol="0">
              <a:spAutoFit/>
            </a:bodyPr>
            <a:lstStyle/>
            <a:p>
              <a:r>
                <a:rPr lang="en-US" sz="2400" dirty="0" smtClean="0"/>
                <a:t>double[]</a:t>
              </a:r>
              <a:endParaRPr lang="en-CA" sz="2400" dirty="0"/>
            </a:p>
          </p:txBody>
        </p:sp>
      </p:grpSp>
    </p:spTree>
    <p:extLst>
      <p:ext uri="{BB962C8B-B14F-4D97-AF65-F5344CB8AC3E}">
        <p14:creationId xmlns:p14="http://schemas.microsoft.com/office/powerpoint/2010/main" val="101014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直方体 40"/>
          <p:cNvSpPr/>
          <p:nvPr/>
        </p:nvSpPr>
        <p:spPr>
          <a:xfrm>
            <a:off x="3347863"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5</a:t>
            </a:r>
            <a:endParaRPr lang="en-CA" sz="1000" dirty="0"/>
          </a:p>
        </p:txBody>
      </p:sp>
      <p:sp>
        <p:nvSpPr>
          <p:cNvPr id="19" name="直方体 41"/>
          <p:cNvSpPr/>
          <p:nvPr/>
        </p:nvSpPr>
        <p:spPr>
          <a:xfrm>
            <a:off x="3851919" y="371007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10</a:t>
            </a:r>
            <a:endParaRPr lang="en-CA" sz="1000" dirty="0"/>
          </a:p>
        </p:txBody>
      </p:sp>
      <p:sp>
        <p:nvSpPr>
          <p:cNvPr id="2" name="Title 1"/>
          <p:cNvSpPr>
            <a:spLocks noGrp="1"/>
          </p:cNvSpPr>
          <p:nvPr>
            <p:ph type="title"/>
          </p:nvPr>
        </p:nvSpPr>
        <p:spPr/>
        <p:txBody>
          <a:bodyPr>
            <a:normAutofit fontScale="90000"/>
          </a:bodyPr>
          <a:lstStyle/>
          <a:p>
            <a:r>
              <a:rPr kumimoji="1" lang="en-US" altLang="ja-JP" dirty="0" smtClean="0"/>
              <a:t>simple technique for filling up an array</a:t>
            </a:r>
            <a:endParaRPr kumimoji="1" lang="ja-JP" altLang="en-US" dirty="0"/>
          </a:p>
        </p:txBody>
      </p:sp>
      <p:sp>
        <p:nvSpPr>
          <p:cNvPr id="3" name="Content Placeholder 2"/>
          <p:cNvSpPr>
            <a:spLocks noGrp="1"/>
          </p:cNvSpPr>
          <p:nvPr>
            <p:ph idx="1"/>
          </p:nvPr>
        </p:nvSpPr>
        <p:spPr/>
        <p:txBody>
          <a:bodyPr>
            <a:normAutofit fontScale="92500" lnSpcReduction="20000"/>
          </a:bodyPr>
          <a:lstStyle/>
          <a:p>
            <a:pPr marL="0" indent="0">
              <a:buNone/>
            </a:pPr>
            <a:r>
              <a:rPr kumimoji="1" lang="en-US" altLang="ja-JP" dirty="0" smtClean="0"/>
              <a:t>go left to right,</a:t>
            </a:r>
          </a:p>
          <a:p>
            <a:pPr marL="0" indent="0">
              <a:buNone/>
            </a:pPr>
            <a:r>
              <a:rPr kumimoji="1" lang="en-US" altLang="ja-JP" dirty="0" smtClean="0"/>
              <a:t>keep a pointer to the next empty spot</a:t>
            </a:r>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en-US" altLang="ja-JP" dirty="0" smtClean="0"/>
              <a:t>use pointer each time to decide where to put the next element</a:t>
            </a:r>
            <a:endParaRPr kumimoji="1" lang="ja-JP" altLang="en-US" dirty="0"/>
          </a:p>
        </p:txBody>
      </p:sp>
      <p:sp>
        <p:nvSpPr>
          <p:cNvPr id="5" name="直方体 40"/>
          <p:cNvSpPr/>
          <p:nvPr/>
        </p:nvSpPr>
        <p:spPr>
          <a:xfrm>
            <a:off x="3306298"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6" name="直方体 41"/>
          <p:cNvSpPr/>
          <p:nvPr/>
        </p:nvSpPr>
        <p:spPr>
          <a:xfrm>
            <a:off x="3832823" y="3723930"/>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7" name="直方体 42"/>
          <p:cNvSpPr/>
          <p:nvPr/>
        </p:nvSpPr>
        <p:spPr>
          <a:xfrm>
            <a:off x="4350733"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8" name="直方体 43"/>
          <p:cNvSpPr/>
          <p:nvPr/>
        </p:nvSpPr>
        <p:spPr>
          <a:xfrm>
            <a:off x="4854789"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9" name="直方体 44"/>
          <p:cNvSpPr/>
          <p:nvPr/>
        </p:nvSpPr>
        <p:spPr>
          <a:xfrm>
            <a:off x="5348691"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endParaRPr lang="en-CA" sz="1000" dirty="0"/>
          </a:p>
        </p:txBody>
      </p:sp>
      <p:sp>
        <p:nvSpPr>
          <p:cNvPr id="10" name="直方体 45"/>
          <p:cNvSpPr/>
          <p:nvPr/>
        </p:nvSpPr>
        <p:spPr>
          <a:xfrm>
            <a:off x="5862902" y="3717032"/>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11" name="テキスト ボックス 46"/>
          <p:cNvSpPr txBox="1"/>
          <p:nvPr/>
        </p:nvSpPr>
        <p:spPr>
          <a:xfrm>
            <a:off x="2170184" y="3907871"/>
            <a:ext cx="1172437" cy="461665"/>
          </a:xfrm>
          <a:prstGeom prst="rect">
            <a:avLst/>
          </a:prstGeom>
          <a:noFill/>
        </p:spPr>
        <p:txBody>
          <a:bodyPr wrap="none" rtlCol="0">
            <a:spAutoFit/>
          </a:bodyPr>
          <a:lstStyle/>
          <a:p>
            <a:r>
              <a:rPr lang="en-US" sz="2400" dirty="0" err="1" smtClean="0"/>
              <a:t>int</a:t>
            </a:r>
            <a:r>
              <a:rPr lang="en-US" sz="2400" dirty="0" smtClean="0"/>
              <a:t>[100]</a:t>
            </a:r>
            <a:endParaRPr lang="en-CA" sz="2400" dirty="0"/>
          </a:p>
        </p:txBody>
      </p:sp>
      <p:cxnSp>
        <p:nvCxnSpPr>
          <p:cNvPr id="13" name="Straight Arrow Connector 12"/>
          <p:cNvCxnSpPr/>
          <p:nvPr/>
        </p:nvCxnSpPr>
        <p:spPr>
          <a:xfrm>
            <a:off x="3635896" y="2852936"/>
            <a:ext cx="0"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211960" y="2852936"/>
            <a:ext cx="0"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a:off x="4716016" y="2852936"/>
            <a:ext cx="0"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テキスト ボックス 46"/>
          <p:cNvSpPr txBox="1"/>
          <p:nvPr/>
        </p:nvSpPr>
        <p:spPr>
          <a:xfrm>
            <a:off x="3347864" y="4407495"/>
            <a:ext cx="3054041" cy="461665"/>
          </a:xfrm>
          <a:prstGeom prst="rect">
            <a:avLst/>
          </a:prstGeom>
          <a:noFill/>
        </p:spPr>
        <p:txBody>
          <a:bodyPr wrap="none" rtlCol="0">
            <a:spAutoFit/>
          </a:bodyPr>
          <a:lstStyle/>
          <a:p>
            <a:r>
              <a:rPr lang="en-US" sz="2400" dirty="0" smtClean="0"/>
              <a:t>0      1      2     3    …    99</a:t>
            </a:r>
            <a:endParaRPr lang="en-CA" sz="2400" dirty="0"/>
          </a:p>
        </p:txBody>
      </p:sp>
      <p:sp>
        <p:nvSpPr>
          <p:cNvPr id="4" name="TextBox 3"/>
          <p:cNvSpPr txBox="1"/>
          <p:nvPr/>
        </p:nvSpPr>
        <p:spPr>
          <a:xfrm>
            <a:off x="3604703" y="2420888"/>
            <a:ext cx="1250086" cy="369332"/>
          </a:xfrm>
          <a:prstGeom prst="rect">
            <a:avLst/>
          </a:prstGeom>
          <a:noFill/>
        </p:spPr>
        <p:txBody>
          <a:bodyPr wrap="none" rtlCol="0">
            <a:spAutoFit/>
          </a:bodyPr>
          <a:lstStyle/>
          <a:p>
            <a:r>
              <a:rPr kumimoji="1" lang="en-US" altLang="ja-JP" dirty="0" smtClean="0"/>
              <a:t>next empty</a:t>
            </a:r>
            <a:endParaRPr kumimoji="1" lang="ja-JP" altLang="en-US" dirty="0"/>
          </a:p>
        </p:txBody>
      </p:sp>
    </p:spTree>
    <p:extLst>
      <p:ext uri="{BB962C8B-B14F-4D97-AF65-F5344CB8AC3E}">
        <p14:creationId xmlns:p14="http://schemas.microsoft.com/office/powerpoint/2010/main" val="11150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4" grpId="0"/>
    </p:bld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kumimoji="1" lang="en-US" altLang="ja-JP" dirty="0" smtClean="0"/>
              <a:t>Example: keep track of mouse path</a:t>
            </a:r>
            <a:endParaRPr kumimoji="1" lang="ja-JP" altLang="en-US" dirty="0"/>
          </a:p>
        </p:txBody>
      </p:sp>
      <p:sp>
        <p:nvSpPr>
          <p:cNvPr id="3" name="Content Placeholder 2"/>
          <p:cNvSpPr>
            <a:spLocks noGrp="1"/>
          </p:cNvSpPr>
          <p:nvPr>
            <p:ph idx="1"/>
          </p:nvPr>
        </p:nvSpPr>
        <p:spPr>
          <a:xfrm>
            <a:off x="457200" y="1052736"/>
            <a:ext cx="8229600" cy="5688632"/>
          </a:xfrm>
        </p:spPr>
        <p:txBody>
          <a:bodyPr/>
          <a:lstStyle/>
          <a:p>
            <a:pPr marL="0" indent="0">
              <a:buNone/>
            </a:pPr>
            <a:r>
              <a:rPr kumimoji="1" lang="en-US" altLang="ja-JP" dirty="0" smtClean="0"/>
              <a:t>Make arrays of </a:t>
            </a:r>
            <a:r>
              <a:rPr kumimoji="1" lang="en-US" altLang="ja-JP" dirty="0" err="1" smtClean="0"/>
              <a:t>x,y</a:t>
            </a:r>
            <a:r>
              <a:rPr kumimoji="1" lang="en-US" altLang="ja-JP" dirty="0" smtClean="0"/>
              <a:t> points that keep track of a mouse path. If the mouse is pressed, store the mouse location in the array</a:t>
            </a:r>
          </a:p>
          <a:p>
            <a:pPr marL="0" indent="0">
              <a:buNone/>
            </a:pPr>
            <a:endParaRPr lang="en-US" altLang="ja-JP" dirty="0"/>
          </a:p>
          <a:p>
            <a:pPr marL="0" indent="0">
              <a:buNone/>
            </a:pPr>
            <a:r>
              <a:rPr kumimoji="1" lang="en-US" altLang="ja-JP" dirty="0" smtClean="0"/>
              <a:t>Draw the path with a random color</a:t>
            </a:r>
          </a:p>
          <a:p>
            <a:pPr marL="0" indent="0">
              <a:buNone/>
            </a:pPr>
            <a:endParaRPr lang="en-US" altLang="ja-JP" dirty="0"/>
          </a:p>
          <a:p>
            <a:pPr marL="0" indent="0">
              <a:buNone/>
            </a:pPr>
            <a:r>
              <a:rPr kumimoji="1" lang="en-US" altLang="ja-JP" dirty="0" smtClean="0"/>
              <a:t>Setup partially filled arrays – actual arrays, and pointer to beginning</a:t>
            </a:r>
          </a:p>
        </p:txBody>
      </p:sp>
    </p:spTree>
    <p:extLst>
      <p:ext uri="{BB962C8B-B14F-4D97-AF65-F5344CB8AC3E}">
        <p14:creationId xmlns:p14="http://schemas.microsoft.com/office/powerpoint/2010/main" val="96622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change the color of the background?</a:t>
            </a:r>
            <a:endParaRPr lang="en-US" dirty="0"/>
          </a:p>
        </p:txBody>
      </p:sp>
      <p:sp>
        <p:nvSpPr>
          <p:cNvPr id="3" name="Content Placeholder 2"/>
          <p:cNvSpPr>
            <a:spLocks noGrp="1"/>
          </p:cNvSpPr>
          <p:nvPr>
            <p:ph idx="1"/>
          </p:nvPr>
        </p:nvSpPr>
        <p:spPr/>
        <p:txBody>
          <a:bodyPr/>
          <a:lstStyle/>
          <a:p>
            <a:pPr marL="0" indent="0">
              <a:buNone/>
            </a:pPr>
            <a:r>
              <a:rPr lang="en-US" dirty="0" smtClean="0"/>
              <a:t>Draw a rectangle over the whole screen!</a:t>
            </a:r>
          </a:p>
          <a:p>
            <a:pPr marL="457200" lvl="1" indent="0">
              <a:buNone/>
            </a:pPr>
            <a:r>
              <a:rPr lang="en-US" dirty="0" smtClean="0"/>
              <a:t>Annoying…</a:t>
            </a:r>
          </a:p>
          <a:p>
            <a:pPr lvl="1">
              <a:buFontTx/>
              <a:buChar char="-"/>
            </a:pPr>
            <a:endParaRPr lang="en-US" dirty="0"/>
          </a:p>
          <a:p>
            <a:pPr marL="0" indent="0">
              <a:buNone/>
            </a:pPr>
            <a:r>
              <a:rPr lang="en-US" dirty="0" smtClean="0"/>
              <a:t>Use the built in background command</a:t>
            </a:r>
          </a:p>
          <a:p>
            <a:pPr marL="0" indent="0">
              <a:buNone/>
            </a:pPr>
            <a:r>
              <a:rPr lang="en-US" dirty="0" smtClean="0"/>
              <a:t>background(grey)</a:t>
            </a:r>
          </a:p>
          <a:p>
            <a:pPr marL="0" indent="0">
              <a:buNone/>
            </a:pPr>
            <a:endParaRPr lang="en-US" dirty="0"/>
          </a:p>
          <a:p>
            <a:pPr marL="0" indent="0">
              <a:buNone/>
            </a:pPr>
            <a:r>
              <a:rPr lang="en-US" dirty="0" smtClean="0"/>
              <a:t>Paints the entire canvas with the color (erases everything else)</a:t>
            </a:r>
            <a:endParaRPr lang="en-US" dirty="0"/>
          </a:p>
        </p:txBody>
      </p:sp>
    </p:spTree>
    <p:extLst>
      <p:ext uri="{BB962C8B-B14F-4D97-AF65-F5344CB8AC3E}">
        <p14:creationId xmlns:p14="http://schemas.microsoft.com/office/powerpoint/2010/main" val="373359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Adding to array</a:t>
            </a:r>
            <a:endParaRPr kumimoji="1" lang="ja-JP" altLang="en-US" dirty="0"/>
          </a:p>
        </p:txBody>
      </p:sp>
      <p:sp>
        <p:nvSpPr>
          <p:cNvPr id="3" name="Content Placeholder 2"/>
          <p:cNvSpPr>
            <a:spLocks noGrp="1"/>
          </p:cNvSpPr>
          <p:nvPr>
            <p:ph idx="1"/>
          </p:nvPr>
        </p:nvSpPr>
        <p:spPr/>
        <p:txBody>
          <a:bodyPr>
            <a:normAutofit lnSpcReduction="10000"/>
          </a:bodyPr>
          <a:lstStyle/>
          <a:p>
            <a:r>
              <a:rPr kumimoji="1" lang="en-US" altLang="ja-JP" dirty="0" smtClean="0"/>
              <a:t>Update pointer to next empty bin</a:t>
            </a:r>
          </a:p>
          <a:p>
            <a:r>
              <a:rPr lang="en-US" altLang="ja-JP" dirty="0" smtClean="0"/>
              <a:t>Make sure we don’t run off the end</a:t>
            </a:r>
          </a:p>
          <a:p>
            <a:endParaRPr lang="en-US" altLang="ja-JP" dirty="0"/>
          </a:p>
          <a:p>
            <a:endParaRPr kumimoji="1" lang="en-US" altLang="ja-JP" dirty="0"/>
          </a:p>
          <a:p>
            <a:pPr marL="0" indent="0">
              <a:buNone/>
            </a:pPr>
            <a:r>
              <a:rPr lang="en-US" altLang="ja-JP" dirty="0" smtClean="0"/>
              <a:t>Make a function:</a:t>
            </a:r>
          </a:p>
          <a:p>
            <a:pPr marL="0" indent="0">
              <a:buNone/>
            </a:pPr>
            <a:r>
              <a:rPr kumimoji="1" lang="en-US" altLang="ja-JP" dirty="0"/>
              <a:t> </a:t>
            </a:r>
            <a:r>
              <a:rPr kumimoji="1" lang="en-US" altLang="ja-JP" dirty="0" smtClean="0"/>
              <a:t>take the x and y arrays, the current NEXT spot, and the data to add</a:t>
            </a:r>
          </a:p>
          <a:p>
            <a:pPr marL="0" indent="0">
              <a:buNone/>
            </a:pPr>
            <a:r>
              <a:rPr lang="en-US" altLang="ja-JP" dirty="0"/>
              <a:t> </a:t>
            </a:r>
            <a:r>
              <a:rPr lang="en-US" altLang="ja-JP" dirty="0" smtClean="0"/>
              <a:t>return the NEW next spot</a:t>
            </a:r>
            <a:endParaRPr kumimoji="1" lang="en-US" altLang="ja-JP" dirty="0"/>
          </a:p>
        </p:txBody>
      </p:sp>
    </p:spTree>
    <p:extLst>
      <p:ext uri="{BB962C8B-B14F-4D97-AF65-F5344CB8AC3E}">
        <p14:creationId xmlns:p14="http://schemas.microsoft.com/office/powerpoint/2010/main" val="1479140939"/>
      </p:ext>
    </p:extLst>
  </p:cSld>
  <p:clrMapOvr>
    <a:masterClrMapping/>
  </p:clrMapOvr>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Using the array – draw the lines</a:t>
            </a:r>
            <a:endParaRPr kumimoji="1" lang="ja-JP" altLang="en-US" dirty="0"/>
          </a:p>
        </p:txBody>
      </p:sp>
      <p:sp>
        <p:nvSpPr>
          <p:cNvPr id="3" name="Content Placeholder 2"/>
          <p:cNvSpPr>
            <a:spLocks noGrp="1"/>
          </p:cNvSpPr>
          <p:nvPr>
            <p:ph idx="1"/>
          </p:nvPr>
        </p:nvSpPr>
        <p:spPr/>
        <p:txBody>
          <a:bodyPr/>
          <a:lstStyle/>
          <a:p>
            <a:r>
              <a:rPr kumimoji="1" lang="en-US" altLang="ja-JP" dirty="0" smtClean="0"/>
              <a:t>Don’t use the array length! We need to know how many bins are valid</a:t>
            </a:r>
            <a:endParaRPr kumimoji="1" lang="ja-JP" altLang="en-US" dirty="0"/>
          </a:p>
        </p:txBody>
      </p:sp>
    </p:spTree>
    <p:extLst>
      <p:ext uri="{BB962C8B-B14F-4D97-AF65-F5344CB8AC3E}">
        <p14:creationId xmlns:p14="http://schemas.microsoft.com/office/powerpoint/2010/main" val="3066423462"/>
      </p:ext>
    </p:extLst>
  </p:cSld>
  <p:clrMapOvr>
    <a:masterClrMapping/>
  </p:clrMapOvr>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Erasing the array</a:t>
            </a:r>
            <a:endParaRPr kumimoji="1" lang="ja-JP" altLang="en-US" dirty="0"/>
          </a:p>
        </p:txBody>
      </p:sp>
      <p:sp>
        <p:nvSpPr>
          <p:cNvPr id="3" name="Content Placeholder 2"/>
          <p:cNvSpPr>
            <a:spLocks noGrp="1"/>
          </p:cNvSpPr>
          <p:nvPr>
            <p:ph idx="1"/>
          </p:nvPr>
        </p:nvSpPr>
        <p:spPr/>
        <p:txBody>
          <a:bodyPr/>
          <a:lstStyle/>
          <a:p>
            <a:r>
              <a:rPr kumimoji="1" lang="en-US" altLang="ja-JP" dirty="0" smtClean="0"/>
              <a:t>Just reset the pointer, no need to actually trash the data</a:t>
            </a:r>
            <a:endParaRPr kumimoji="1" lang="ja-JP" altLang="en-US" dirty="0"/>
          </a:p>
        </p:txBody>
      </p:sp>
    </p:spTree>
    <p:extLst>
      <p:ext uri="{BB962C8B-B14F-4D97-AF65-F5344CB8AC3E}">
        <p14:creationId xmlns:p14="http://schemas.microsoft.com/office/powerpoint/2010/main" val="589503000"/>
      </p:ext>
    </p:extLst>
  </p:cSld>
  <p:clrMapOvr>
    <a:masterClrMapping/>
  </p:clrMapOvr>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Random color</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On key press</a:t>
            </a:r>
            <a:endParaRPr kumimoji="1" lang="ja-JP" altLang="en-US" dirty="0"/>
          </a:p>
        </p:txBody>
      </p:sp>
    </p:spTree>
    <p:extLst>
      <p:ext uri="{BB962C8B-B14F-4D97-AF65-F5344CB8AC3E}">
        <p14:creationId xmlns:p14="http://schemas.microsoft.com/office/powerpoint/2010/main" val="2523609286"/>
      </p:ext>
    </p:extLst>
  </p:cSld>
  <p:clrMapOvr>
    <a:masterClrMapping/>
  </p:clrMapOvr>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94122"/>
          </a:xfrm>
        </p:spPr>
        <p:txBody>
          <a:bodyPr/>
          <a:lstStyle/>
          <a:p>
            <a:r>
              <a:rPr lang="en-US" dirty="0" smtClean="0"/>
              <a:t>partially filled arrays:</a:t>
            </a:r>
            <a:endParaRPr lang="en-CA" dirty="0"/>
          </a:p>
        </p:txBody>
      </p:sp>
      <p:sp>
        <p:nvSpPr>
          <p:cNvPr id="3" name="コンテンツ プレースホルダー 2"/>
          <p:cNvSpPr>
            <a:spLocks noGrp="1"/>
          </p:cNvSpPr>
          <p:nvPr>
            <p:ph idx="1"/>
          </p:nvPr>
        </p:nvSpPr>
        <p:spPr>
          <a:xfrm>
            <a:off x="386376" y="1268761"/>
            <a:ext cx="8506103" cy="4896544"/>
          </a:xfrm>
        </p:spPr>
        <p:txBody>
          <a:bodyPr/>
          <a:lstStyle/>
          <a:p>
            <a:pPr marL="0" indent="0">
              <a:buNone/>
            </a:pPr>
            <a:r>
              <a:rPr lang="en-US" b="1" dirty="0" smtClean="0"/>
              <a:t>note:</a:t>
            </a:r>
            <a:r>
              <a:rPr lang="en-US" dirty="0" smtClean="0"/>
              <a:t> a </a:t>
            </a:r>
            <a:r>
              <a:rPr lang="en-US" b="1" dirty="0" smtClean="0"/>
              <a:t>partially filled array</a:t>
            </a:r>
            <a:r>
              <a:rPr lang="en-US" b="1" i="1" dirty="0" smtClean="0"/>
              <a:t> </a:t>
            </a:r>
            <a:r>
              <a:rPr lang="en-US" dirty="0" smtClean="0"/>
              <a:t>is an array that has data in some bins but not in others.</a:t>
            </a:r>
          </a:p>
          <a:p>
            <a:pPr marL="0" indent="0">
              <a:buNone/>
            </a:pPr>
            <a:endParaRPr lang="en-US" b="1" dirty="0"/>
          </a:p>
          <a:p>
            <a:pPr marL="0" indent="0">
              <a:buNone/>
            </a:pPr>
            <a:r>
              <a:rPr lang="en-US" dirty="0" smtClean="0"/>
              <a:t>the challenge becomes identifying which bins have data, and which do not.</a:t>
            </a:r>
            <a:endParaRPr lang="en-CA" dirty="0"/>
          </a:p>
        </p:txBody>
      </p:sp>
      <p:grpSp>
        <p:nvGrpSpPr>
          <p:cNvPr id="4" name="グループ化 3"/>
          <p:cNvGrpSpPr/>
          <p:nvPr/>
        </p:nvGrpSpPr>
        <p:grpSpPr>
          <a:xfrm>
            <a:off x="2006169" y="4509120"/>
            <a:ext cx="3835518" cy="699327"/>
            <a:chOff x="1716950" y="4174265"/>
            <a:chExt cx="3835518" cy="699327"/>
          </a:xfrm>
        </p:grpSpPr>
        <p:sp>
          <p:nvSpPr>
            <p:cNvPr id="5"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6"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7"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8"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9"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2000" dirty="0"/>
            </a:p>
          </p:txBody>
        </p:sp>
        <p:sp>
          <p:nvSpPr>
            <p:cNvPr id="10" name="テキスト ボックス 9"/>
            <p:cNvSpPr txBox="1"/>
            <p:nvPr/>
          </p:nvSpPr>
          <p:spPr>
            <a:xfrm>
              <a:off x="1716950" y="4365104"/>
              <a:ext cx="1126856" cy="461665"/>
            </a:xfrm>
            <a:prstGeom prst="rect">
              <a:avLst/>
            </a:prstGeom>
            <a:noFill/>
          </p:spPr>
          <p:txBody>
            <a:bodyPr wrap="square" rtlCol="0">
              <a:spAutoFit/>
            </a:bodyPr>
            <a:lstStyle/>
            <a:p>
              <a:r>
                <a:rPr lang="en-US" sz="2400" dirty="0" err="1" smtClean="0"/>
                <a:t>int</a:t>
              </a:r>
              <a:r>
                <a:rPr lang="en-US" sz="2400" dirty="0" smtClean="0"/>
                <a:t>[]</a:t>
              </a:r>
              <a:endParaRPr lang="en-CA" sz="2400" dirty="0"/>
            </a:p>
          </p:txBody>
        </p:sp>
      </p:grpSp>
      <p:grpSp>
        <p:nvGrpSpPr>
          <p:cNvPr id="11" name="グループ化 10"/>
          <p:cNvGrpSpPr/>
          <p:nvPr/>
        </p:nvGrpSpPr>
        <p:grpSpPr>
          <a:xfrm>
            <a:off x="1835696" y="5465977"/>
            <a:ext cx="4005554" cy="699327"/>
            <a:chOff x="1546914" y="4174265"/>
            <a:chExt cx="4005554" cy="699327"/>
          </a:xfrm>
        </p:grpSpPr>
        <p:sp>
          <p:nvSpPr>
            <p:cNvPr id="12" name="直方体 11"/>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1.1</a:t>
              </a:r>
              <a:endParaRPr lang="en-CA" sz="1000" dirty="0"/>
            </a:p>
          </p:txBody>
        </p:sp>
        <p:sp>
          <p:nvSpPr>
            <p:cNvPr id="13" name="直方体 12"/>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3.0</a:t>
              </a:r>
              <a:endParaRPr lang="en-CA" sz="1000" dirty="0"/>
            </a:p>
          </p:txBody>
        </p:sp>
        <p:sp>
          <p:nvSpPr>
            <p:cNvPr id="14" name="直方体 13"/>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.9</a:t>
              </a:r>
              <a:endParaRPr lang="en-CA" sz="1000" dirty="0"/>
            </a:p>
          </p:txBody>
        </p:sp>
        <p:sp>
          <p:nvSpPr>
            <p:cNvPr id="15" name="直方体 14"/>
            <p:cNvSpPr/>
            <p:nvPr/>
          </p:nvSpPr>
          <p:spPr>
            <a:xfrm>
              <a:off x="4355225"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16" name="直方体 15"/>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2000" dirty="0"/>
            </a:p>
          </p:txBody>
        </p:sp>
        <p:sp>
          <p:nvSpPr>
            <p:cNvPr id="17" name="テキスト ボックス 16"/>
            <p:cNvSpPr txBox="1"/>
            <p:nvPr/>
          </p:nvSpPr>
          <p:spPr>
            <a:xfrm>
              <a:off x="1546914" y="4365104"/>
              <a:ext cx="1296892" cy="461665"/>
            </a:xfrm>
            <a:prstGeom prst="rect">
              <a:avLst/>
            </a:prstGeom>
            <a:noFill/>
          </p:spPr>
          <p:txBody>
            <a:bodyPr wrap="square" rtlCol="0">
              <a:spAutoFit/>
            </a:bodyPr>
            <a:lstStyle/>
            <a:p>
              <a:r>
                <a:rPr lang="en-US" sz="2400" dirty="0" smtClean="0"/>
                <a:t>double[]</a:t>
              </a:r>
              <a:endParaRPr lang="en-CA" sz="2400" dirty="0"/>
            </a:p>
          </p:txBody>
        </p:sp>
      </p:grpSp>
    </p:spTree>
    <p:extLst>
      <p:ext uri="{BB962C8B-B14F-4D97-AF65-F5344CB8AC3E}">
        <p14:creationId xmlns:p14="http://schemas.microsoft.com/office/powerpoint/2010/main" val="14499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直方体 40"/>
          <p:cNvSpPr/>
          <p:nvPr/>
        </p:nvSpPr>
        <p:spPr>
          <a:xfrm>
            <a:off x="3347863"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5</a:t>
            </a:r>
            <a:endParaRPr lang="en-CA" sz="1000" dirty="0"/>
          </a:p>
        </p:txBody>
      </p:sp>
      <p:sp>
        <p:nvSpPr>
          <p:cNvPr id="19" name="直方体 41"/>
          <p:cNvSpPr/>
          <p:nvPr/>
        </p:nvSpPr>
        <p:spPr>
          <a:xfrm>
            <a:off x="3851919" y="371007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10</a:t>
            </a:r>
            <a:endParaRPr lang="en-CA" sz="1000" dirty="0"/>
          </a:p>
        </p:txBody>
      </p:sp>
      <p:sp>
        <p:nvSpPr>
          <p:cNvPr id="2" name="Title 1"/>
          <p:cNvSpPr>
            <a:spLocks noGrp="1"/>
          </p:cNvSpPr>
          <p:nvPr>
            <p:ph type="title"/>
          </p:nvPr>
        </p:nvSpPr>
        <p:spPr/>
        <p:txBody>
          <a:bodyPr>
            <a:normAutofit fontScale="90000"/>
          </a:bodyPr>
          <a:lstStyle/>
          <a:p>
            <a:r>
              <a:rPr kumimoji="1" lang="en-US" altLang="ja-JP" dirty="0" smtClean="0"/>
              <a:t>simple technique for filling up an array</a:t>
            </a:r>
            <a:endParaRPr kumimoji="1" lang="ja-JP" altLang="en-US" dirty="0"/>
          </a:p>
        </p:txBody>
      </p:sp>
      <p:sp>
        <p:nvSpPr>
          <p:cNvPr id="3" name="Content Placeholder 2"/>
          <p:cNvSpPr>
            <a:spLocks noGrp="1"/>
          </p:cNvSpPr>
          <p:nvPr>
            <p:ph idx="1"/>
          </p:nvPr>
        </p:nvSpPr>
        <p:spPr/>
        <p:txBody>
          <a:bodyPr>
            <a:normAutofit fontScale="92500" lnSpcReduction="20000"/>
          </a:bodyPr>
          <a:lstStyle/>
          <a:p>
            <a:pPr marL="0" indent="0">
              <a:buNone/>
            </a:pPr>
            <a:r>
              <a:rPr kumimoji="1" lang="en-US" altLang="ja-JP" dirty="0" smtClean="0"/>
              <a:t>go left to right,</a:t>
            </a:r>
          </a:p>
          <a:p>
            <a:pPr marL="0" indent="0">
              <a:buNone/>
            </a:pPr>
            <a:r>
              <a:rPr kumimoji="1" lang="en-US" altLang="ja-JP" dirty="0" smtClean="0"/>
              <a:t>keep a pointer to the next empty spot</a:t>
            </a:r>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en-US" altLang="ja-JP" dirty="0" smtClean="0"/>
              <a:t>use pointer each time to decide where to put the next element</a:t>
            </a:r>
            <a:endParaRPr kumimoji="1" lang="ja-JP" altLang="en-US" dirty="0"/>
          </a:p>
        </p:txBody>
      </p:sp>
      <p:sp>
        <p:nvSpPr>
          <p:cNvPr id="5" name="直方体 40"/>
          <p:cNvSpPr/>
          <p:nvPr/>
        </p:nvSpPr>
        <p:spPr>
          <a:xfrm>
            <a:off x="3306298"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6" name="直方体 41"/>
          <p:cNvSpPr/>
          <p:nvPr/>
        </p:nvSpPr>
        <p:spPr>
          <a:xfrm>
            <a:off x="3832823" y="3723930"/>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7" name="直方体 42"/>
          <p:cNvSpPr/>
          <p:nvPr/>
        </p:nvSpPr>
        <p:spPr>
          <a:xfrm>
            <a:off x="4350733"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8" name="直方体 43"/>
          <p:cNvSpPr/>
          <p:nvPr/>
        </p:nvSpPr>
        <p:spPr>
          <a:xfrm>
            <a:off x="4854789"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9" name="直方体 44"/>
          <p:cNvSpPr/>
          <p:nvPr/>
        </p:nvSpPr>
        <p:spPr>
          <a:xfrm>
            <a:off x="5348691" y="3717032"/>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endParaRPr lang="en-CA" sz="1000" dirty="0"/>
          </a:p>
        </p:txBody>
      </p:sp>
      <p:sp>
        <p:nvSpPr>
          <p:cNvPr id="10" name="直方体 45"/>
          <p:cNvSpPr/>
          <p:nvPr/>
        </p:nvSpPr>
        <p:spPr>
          <a:xfrm>
            <a:off x="5862902" y="3717032"/>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11" name="テキスト ボックス 46"/>
          <p:cNvSpPr txBox="1"/>
          <p:nvPr/>
        </p:nvSpPr>
        <p:spPr>
          <a:xfrm>
            <a:off x="2170184" y="3907871"/>
            <a:ext cx="1172437" cy="461665"/>
          </a:xfrm>
          <a:prstGeom prst="rect">
            <a:avLst/>
          </a:prstGeom>
          <a:noFill/>
        </p:spPr>
        <p:txBody>
          <a:bodyPr wrap="none" rtlCol="0">
            <a:spAutoFit/>
          </a:bodyPr>
          <a:lstStyle/>
          <a:p>
            <a:r>
              <a:rPr lang="en-US" sz="2400" dirty="0" err="1" smtClean="0"/>
              <a:t>int</a:t>
            </a:r>
            <a:r>
              <a:rPr lang="en-US" sz="2400" dirty="0" smtClean="0"/>
              <a:t>[100]</a:t>
            </a:r>
            <a:endParaRPr lang="en-CA" sz="2400" dirty="0"/>
          </a:p>
        </p:txBody>
      </p:sp>
      <p:cxnSp>
        <p:nvCxnSpPr>
          <p:cNvPr id="13" name="Straight Arrow Connector 12"/>
          <p:cNvCxnSpPr/>
          <p:nvPr/>
        </p:nvCxnSpPr>
        <p:spPr>
          <a:xfrm>
            <a:off x="3635896" y="2852936"/>
            <a:ext cx="0"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211960" y="2852936"/>
            <a:ext cx="0"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a:off x="4716016" y="2852936"/>
            <a:ext cx="0" cy="6480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テキスト ボックス 46"/>
          <p:cNvSpPr txBox="1"/>
          <p:nvPr/>
        </p:nvSpPr>
        <p:spPr>
          <a:xfrm>
            <a:off x="3347864" y="4407495"/>
            <a:ext cx="3054041" cy="461665"/>
          </a:xfrm>
          <a:prstGeom prst="rect">
            <a:avLst/>
          </a:prstGeom>
          <a:noFill/>
        </p:spPr>
        <p:txBody>
          <a:bodyPr wrap="none" rtlCol="0">
            <a:spAutoFit/>
          </a:bodyPr>
          <a:lstStyle/>
          <a:p>
            <a:r>
              <a:rPr lang="en-US" sz="2400" dirty="0" smtClean="0"/>
              <a:t>0      1      2     3    …    99</a:t>
            </a:r>
            <a:endParaRPr lang="en-CA" sz="2400" dirty="0"/>
          </a:p>
        </p:txBody>
      </p:sp>
      <p:sp>
        <p:nvSpPr>
          <p:cNvPr id="4" name="TextBox 3"/>
          <p:cNvSpPr txBox="1"/>
          <p:nvPr/>
        </p:nvSpPr>
        <p:spPr>
          <a:xfrm>
            <a:off x="3604703" y="2420888"/>
            <a:ext cx="1250086" cy="369332"/>
          </a:xfrm>
          <a:prstGeom prst="rect">
            <a:avLst/>
          </a:prstGeom>
          <a:noFill/>
        </p:spPr>
        <p:txBody>
          <a:bodyPr wrap="none" rtlCol="0">
            <a:spAutoFit/>
          </a:bodyPr>
          <a:lstStyle/>
          <a:p>
            <a:r>
              <a:rPr kumimoji="1" lang="en-US" altLang="ja-JP" dirty="0" smtClean="0"/>
              <a:t>next empty</a:t>
            </a:r>
            <a:endParaRPr kumimoji="1" lang="ja-JP" altLang="en-US" dirty="0"/>
          </a:p>
        </p:txBody>
      </p:sp>
    </p:spTree>
    <p:extLst>
      <p:ext uri="{BB962C8B-B14F-4D97-AF65-F5344CB8AC3E}">
        <p14:creationId xmlns:p14="http://schemas.microsoft.com/office/powerpoint/2010/main" val="326260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4" grpId="0"/>
    </p:bld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partially filled arrays: problem</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What if you want some bins in the middle to be empty.</a:t>
            </a:r>
            <a:endParaRPr kumimoji="1" lang="ja-JP" altLang="en-US" dirty="0"/>
          </a:p>
        </p:txBody>
      </p:sp>
      <p:grpSp>
        <p:nvGrpSpPr>
          <p:cNvPr id="4" name="グループ化 3"/>
          <p:cNvGrpSpPr/>
          <p:nvPr/>
        </p:nvGrpSpPr>
        <p:grpSpPr>
          <a:xfrm>
            <a:off x="467544" y="3161721"/>
            <a:ext cx="4123550" cy="699327"/>
            <a:chOff x="1428918" y="4174265"/>
            <a:chExt cx="4123550" cy="699327"/>
          </a:xfrm>
        </p:grpSpPr>
        <p:sp>
          <p:nvSpPr>
            <p:cNvPr id="5"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6"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7"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21</a:t>
              </a:r>
              <a:endParaRPr lang="en-CA" sz="1000" dirty="0"/>
            </a:p>
          </p:txBody>
        </p:sp>
        <p:sp>
          <p:nvSpPr>
            <p:cNvPr id="8"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a:t>
              </a:r>
              <a:endParaRPr lang="en-CA" sz="1000" dirty="0"/>
            </a:p>
          </p:txBody>
        </p:sp>
        <p:sp>
          <p:nvSpPr>
            <p:cNvPr id="9"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2000" dirty="0"/>
            </a:p>
          </p:txBody>
        </p:sp>
        <p:sp>
          <p:nvSpPr>
            <p:cNvPr id="10" name="テキスト ボックス 9"/>
            <p:cNvSpPr txBox="1"/>
            <p:nvPr/>
          </p:nvSpPr>
          <p:spPr>
            <a:xfrm>
              <a:off x="1428918" y="4365104"/>
              <a:ext cx="1414888" cy="461665"/>
            </a:xfrm>
            <a:prstGeom prst="rect">
              <a:avLst/>
            </a:prstGeom>
            <a:noFill/>
          </p:spPr>
          <p:txBody>
            <a:bodyPr wrap="square" rtlCol="0">
              <a:spAutoFit/>
            </a:bodyPr>
            <a:lstStyle/>
            <a:p>
              <a:r>
                <a:rPr lang="en-US" sz="2400" dirty="0" err="1" smtClean="0"/>
                <a:t>int</a:t>
              </a:r>
              <a:r>
                <a:rPr lang="en-US" sz="2400" dirty="0" smtClean="0"/>
                <a:t>[] ages</a:t>
              </a:r>
              <a:endParaRPr lang="en-CA" sz="2400" dirty="0"/>
            </a:p>
          </p:txBody>
        </p:sp>
      </p:grpSp>
      <p:grpSp>
        <p:nvGrpSpPr>
          <p:cNvPr id="25" name="グループ化 3"/>
          <p:cNvGrpSpPr/>
          <p:nvPr/>
        </p:nvGrpSpPr>
        <p:grpSpPr>
          <a:xfrm>
            <a:off x="35496" y="4241841"/>
            <a:ext cx="4464496" cy="699327"/>
            <a:chOff x="1087972" y="4174265"/>
            <a:chExt cx="4464496" cy="699327"/>
          </a:xfrm>
        </p:grpSpPr>
        <p:sp>
          <p:nvSpPr>
            <p:cNvPr id="26"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27"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28"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21</a:t>
              </a:r>
              <a:endParaRPr lang="en-CA" sz="1000" dirty="0"/>
            </a:p>
          </p:txBody>
        </p:sp>
        <p:sp>
          <p:nvSpPr>
            <p:cNvPr id="29"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a:t>
              </a:r>
              <a:endParaRPr lang="en-CA" sz="1000" dirty="0"/>
            </a:p>
          </p:txBody>
        </p:sp>
        <p:sp>
          <p:nvSpPr>
            <p:cNvPr id="30"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2000" dirty="0"/>
            </a:p>
          </p:txBody>
        </p:sp>
        <p:sp>
          <p:nvSpPr>
            <p:cNvPr id="31" name="テキスト ボックス 9"/>
            <p:cNvSpPr txBox="1"/>
            <p:nvPr/>
          </p:nvSpPr>
          <p:spPr>
            <a:xfrm>
              <a:off x="1087972" y="4365104"/>
              <a:ext cx="1755834" cy="461665"/>
            </a:xfrm>
            <a:prstGeom prst="rect">
              <a:avLst/>
            </a:prstGeom>
            <a:noFill/>
          </p:spPr>
          <p:txBody>
            <a:bodyPr wrap="square" rtlCol="0">
              <a:spAutoFit/>
            </a:bodyPr>
            <a:lstStyle/>
            <a:p>
              <a:r>
                <a:rPr lang="en-US" sz="2400" dirty="0" err="1" smtClean="0"/>
                <a:t>int</a:t>
              </a:r>
              <a:r>
                <a:rPr lang="en-US" sz="2400" dirty="0" smtClean="0"/>
                <a:t>[] </a:t>
              </a:r>
              <a:r>
                <a:rPr lang="en-US" dirty="0" smtClean="0"/>
                <a:t> </a:t>
              </a:r>
              <a:r>
                <a:rPr lang="en-US" dirty="0" err="1" smtClean="0"/>
                <a:t>carSpeed</a:t>
              </a:r>
              <a:endParaRPr lang="en-CA" dirty="0"/>
            </a:p>
          </p:txBody>
        </p:sp>
      </p:grpSp>
    </p:spTree>
    <p:extLst>
      <p:ext uri="{BB962C8B-B14F-4D97-AF65-F5344CB8AC3E}">
        <p14:creationId xmlns:p14="http://schemas.microsoft.com/office/powerpoint/2010/main" val="4264871631"/>
      </p:ext>
    </p:extLst>
  </p:cSld>
  <p:clrMapOvr>
    <a:masterClrMapping/>
  </p:clrMapOvr>
  <p:timing>
    <p:tnLst>
      <p:par>
        <p:cT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partially filled arrays: method #2</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you can mark an empty bin by putting an impossible value in it.</a:t>
            </a:r>
            <a:endParaRPr kumimoji="1" lang="ja-JP" altLang="en-US" dirty="0"/>
          </a:p>
        </p:txBody>
      </p:sp>
      <p:grpSp>
        <p:nvGrpSpPr>
          <p:cNvPr id="4" name="グループ化 3"/>
          <p:cNvGrpSpPr/>
          <p:nvPr/>
        </p:nvGrpSpPr>
        <p:grpSpPr>
          <a:xfrm>
            <a:off x="467544" y="3161721"/>
            <a:ext cx="4123550" cy="699327"/>
            <a:chOff x="1428918" y="4174265"/>
            <a:chExt cx="4123550" cy="699327"/>
          </a:xfrm>
        </p:grpSpPr>
        <p:sp>
          <p:nvSpPr>
            <p:cNvPr id="5"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6"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7"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21</a:t>
              </a:r>
              <a:endParaRPr lang="en-CA" sz="1000" dirty="0"/>
            </a:p>
          </p:txBody>
        </p:sp>
        <p:sp>
          <p:nvSpPr>
            <p:cNvPr id="8"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a:t>
              </a:r>
              <a:endParaRPr lang="en-CA" sz="1000" dirty="0"/>
            </a:p>
          </p:txBody>
        </p:sp>
        <p:sp>
          <p:nvSpPr>
            <p:cNvPr id="9"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2000" dirty="0"/>
            </a:p>
          </p:txBody>
        </p:sp>
        <p:sp>
          <p:nvSpPr>
            <p:cNvPr id="10" name="テキスト ボックス 9"/>
            <p:cNvSpPr txBox="1"/>
            <p:nvPr/>
          </p:nvSpPr>
          <p:spPr>
            <a:xfrm>
              <a:off x="1428918" y="4365104"/>
              <a:ext cx="1414888" cy="461665"/>
            </a:xfrm>
            <a:prstGeom prst="rect">
              <a:avLst/>
            </a:prstGeom>
            <a:noFill/>
          </p:spPr>
          <p:txBody>
            <a:bodyPr wrap="square" rtlCol="0">
              <a:spAutoFit/>
            </a:bodyPr>
            <a:lstStyle/>
            <a:p>
              <a:r>
                <a:rPr lang="en-US" sz="2400" dirty="0" err="1" smtClean="0"/>
                <a:t>int</a:t>
              </a:r>
              <a:r>
                <a:rPr lang="en-US" sz="2400" dirty="0" smtClean="0"/>
                <a:t>[] ages</a:t>
              </a:r>
              <a:endParaRPr lang="en-CA" sz="2400" dirty="0"/>
            </a:p>
          </p:txBody>
        </p:sp>
      </p:grpSp>
      <p:grpSp>
        <p:nvGrpSpPr>
          <p:cNvPr id="18" name="グループ化 3"/>
          <p:cNvGrpSpPr/>
          <p:nvPr/>
        </p:nvGrpSpPr>
        <p:grpSpPr>
          <a:xfrm>
            <a:off x="4860032" y="3161721"/>
            <a:ext cx="4123550" cy="699327"/>
            <a:chOff x="1428918" y="4174265"/>
            <a:chExt cx="4123550" cy="699327"/>
          </a:xfrm>
        </p:grpSpPr>
        <p:sp>
          <p:nvSpPr>
            <p:cNvPr id="19"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20"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21"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21</a:t>
              </a:r>
              <a:endParaRPr lang="en-CA" sz="1000" dirty="0"/>
            </a:p>
          </p:txBody>
        </p:sp>
        <p:sp>
          <p:nvSpPr>
            <p:cNvPr id="22"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a:t>
              </a:r>
              <a:endParaRPr lang="en-CA" sz="1000" dirty="0"/>
            </a:p>
          </p:txBody>
        </p:sp>
        <p:sp>
          <p:nvSpPr>
            <p:cNvPr id="23"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2000" dirty="0"/>
            </a:p>
          </p:txBody>
        </p:sp>
        <p:sp>
          <p:nvSpPr>
            <p:cNvPr id="24" name="テキスト ボックス 9"/>
            <p:cNvSpPr txBox="1"/>
            <p:nvPr/>
          </p:nvSpPr>
          <p:spPr>
            <a:xfrm>
              <a:off x="1428918" y="4365104"/>
              <a:ext cx="1414888" cy="461665"/>
            </a:xfrm>
            <a:prstGeom prst="rect">
              <a:avLst/>
            </a:prstGeom>
            <a:noFill/>
          </p:spPr>
          <p:txBody>
            <a:bodyPr wrap="square" rtlCol="0">
              <a:spAutoFit/>
            </a:bodyPr>
            <a:lstStyle/>
            <a:p>
              <a:r>
                <a:rPr lang="en-US" sz="2400" dirty="0" err="1" smtClean="0"/>
                <a:t>int</a:t>
              </a:r>
              <a:r>
                <a:rPr lang="en-US" sz="2400" dirty="0" smtClean="0"/>
                <a:t>[] ages</a:t>
              </a:r>
              <a:endParaRPr lang="en-CA" sz="2400" dirty="0"/>
            </a:p>
          </p:txBody>
        </p:sp>
      </p:grpSp>
      <p:grpSp>
        <p:nvGrpSpPr>
          <p:cNvPr id="25" name="グループ化 3"/>
          <p:cNvGrpSpPr/>
          <p:nvPr/>
        </p:nvGrpSpPr>
        <p:grpSpPr>
          <a:xfrm>
            <a:off x="35496" y="4241841"/>
            <a:ext cx="4464496" cy="699327"/>
            <a:chOff x="1087972" y="4174265"/>
            <a:chExt cx="4464496" cy="699327"/>
          </a:xfrm>
        </p:grpSpPr>
        <p:sp>
          <p:nvSpPr>
            <p:cNvPr id="26"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27"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28"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21</a:t>
              </a:r>
              <a:endParaRPr lang="en-CA" sz="1000" dirty="0"/>
            </a:p>
          </p:txBody>
        </p:sp>
        <p:sp>
          <p:nvSpPr>
            <p:cNvPr id="29"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a:t>
              </a:r>
              <a:endParaRPr lang="en-CA" sz="1000" dirty="0"/>
            </a:p>
          </p:txBody>
        </p:sp>
        <p:sp>
          <p:nvSpPr>
            <p:cNvPr id="30"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2000" dirty="0"/>
            </a:p>
          </p:txBody>
        </p:sp>
        <p:sp>
          <p:nvSpPr>
            <p:cNvPr id="31" name="テキスト ボックス 9"/>
            <p:cNvSpPr txBox="1"/>
            <p:nvPr/>
          </p:nvSpPr>
          <p:spPr>
            <a:xfrm>
              <a:off x="1087972" y="4365104"/>
              <a:ext cx="1755834" cy="461665"/>
            </a:xfrm>
            <a:prstGeom prst="rect">
              <a:avLst/>
            </a:prstGeom>
            <a:noFill/>
          </p:spPr>
          <p:txBody>
            <a:bodyPr wrap="square" rtlCol="0">
              <a:spAutoFit/>
            </a:bodyPr>
            <a:lstStyle/>
            <a:p>
              <a:r>
                <a:rPr lang="en-US" sz="2400" dirty="0" err="1" smtClean="0"/>
                <a:t>int</a:t>
              </a:r>
              <a:r>
                <a:rPr lang="en-US" sz="2400" dirty="0" smtClean="0"/>
                <a:t>[] </a:t>
              </a:r>
              <a:r>
                <a:rPr lang="en-US" dirty="0" smtClean="0"/>
                <a:t> </a:t>
              </a:r>
              <a:r>
                <a:rPr lang="en-US" dirty="0" err="1" smtClean="0"/>
                <a:t>carSpeed</a:t>
              </a:r>
              <a:endParaRPr lang="en-CA" dirty="0"/>
            </a:p>
          </p:txBody>
        </p:sp>
      </p:grpSp>
      <p:grpSp>
        <p:nvGrpSpPr>
          <p:cNvPr id="32" name="グループ化 3"/>
          <p:cNvGrpSpPr/>
          <p:nvPr/>
        </p:nvGrpSpPr>
        <p:grpSpPr>
          <a:xfrm>
            <a:off x="4644008" y="4241841"/>
            <a:ext cx="4464496" cy="699327"/>
            <a:chOff x="1087972" y="4174265"/>
            <a:chExt cx="4464496" cy="699327"/>
          </a:xfrm>
        </p:grpSpPr>
        <p:sp>
          <p:nvSpPr>
            <p:cNvPr id="33"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34"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35"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21</a:t>
              </a:r>
              <a:endParaRPr lang="en-CA" sz="1000" dirty="0"/>
            </a:p>
          </p:txBody>
        </p:sp>
        <p:sp>
          <p:nvSpPr>
            <p:cNvPr id="36"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a:t>
              </a:r>
              <a:endParaRPr lang="en-CA" sz="1000" dirty="0"/>
            </a:p>
          </p:txBody>
        </p:sp>
        <p:sp>
          <p:nvSpPr>
            <p:cNvPr id="37"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2000" dirty="0"/>
            </a:p>
          </p:txBody>
        </p:sp>
        <p:sp>
          <p:nvSpPr>
            <p:cNvPr id="38" name="テキスト ボックス 9"/>
            <p:cNvSpPr txBox="1"/>
            <p:nvPr/>
          </p:nvSpPr>
          <p:spPr>
            <a:xfrm>
              <a:off x="1087972" y="4365104"/>
              <a:ext cx="1755834" cy="461665"/>
            </a:xfrm>
            <a:prstGeom prst="rect">
              <a:avLst/>
            </a:prstGeom>
            <a:noFill/>
          </p:spPr>
          <p:txBody>
            <a:bodyPr wrap="square" rtlCol="0">
              <a:spAutoFit/>
            </a:bodyPr>
            <a:lstStyle/>
            <a:p>
              <a:r>
                <a:rPr lang="en-US" altLang="ja-JP" sz="2400" dirty="0" err="1"/>
                <a:t>int</a:t>
              </a:r>
              <a:r>
                <a:rPr lang="en-US" altLang="ja-JP" sz="2400" dirty="0"/>
                <a:t>[] </a:t>
              </a:r>
              <a:r>
                <a:rPr lang="en-US" altLang="ja-JP" dirty="0"/>
                <a:t> </a:t>
              </a:r>
              <a:r>
                <a:rPr lang="en-US" altLang="ja-JP" dirty="0" err="1"/>
                <a:t>carSpeed</a:t>
              </a:r>
              <a:endParaRPr lang="en-CA" altLang="ja-JP" dirty="0"/>
            </a:p>
          </p:txBody>
        </p:sp>
      </p:grpSp>
    </p:spTree>
    <p:extLst>
      <p:ext uri="{BB962C8B-B14F-4D97-AF65-F5344CB8AC3E}">
        <p14:creationId xmlns:p14="http://schemas.microsoft.com/office/powerpoint/2010/main" val="267436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Update our example to use new technique</a:t>
            </a:r>
            <a:endParaRPr kumimoji="1" lang="ja-JP" altLang="en-US" dirty="0"/>
          </a:p>
        </p:txBody>
      </p:sp>
      <p:sp>
        <p:nvSpPr>
          <p:cNvPr id="3" name="Content Placeholder 2"/>
          <p:cNvSpPr>
            <a:spLocks noGrp="1"/>
          </p:cNvSpPr>
          <p:nvPr>
            <p:ph idx="1"/>
          </p:nvPr>
        </p:nvSpPr>
        <p:spPr>
          <a:xfrm>
            <a:off x="457200" y="1600200"/>
            <a:ext cx="8229600" cy="5069160"/>
          </a:xfrm>
        </p:spPr>
        <p:txBody>
          <a:bodyPr/>
          <a:lstStyle/>
          <a:p>
            <a:pPr marL="0" indent="0">
              <a:buNone/>
            </a:pPr>
            <a:r>
              <a:rPr kumimoji="1" lang="en-US" altLang="ja-JP" dirty="0" smtClean="0"/>
              <a:t>Change from drawing path to ellipses</a:t>
            </a:r>
          </a:p>
          <a:p>
            <a:pPr marL="0" indent="0">
              <a:buNone/>
            </a:pPr>
            <a:endParaRPr lang="en-US" altLang="ja-JP" dirty="0" smtClean="0"/>
          </a:p>
          <a:p>
            <a:pPr marL="0" indent="0">
              <a:buNone/>
            </a:pPr>
            <a:r>
              <a:rPr lang="en-US" altLang="ja-JP" dirty="0" smtClean="0"/>
              <a:t>Introduce the capability to delete ellipses under the mouse</a:t>
            </a:r>
          </a:p>
          <a:p>
            <a:pPr marL="0" indent="0">
              <a:buNone/>
            </a:pPr>
            <a:endParaRPr kumimoji="1" lang="en-US" altLang="ja-JP" dirty="0"/>
          </a:p>
          <a:p>
            <a:pPr marL="0" indent="0">
              <a:buNone/>
            </a:pPr>
            <a:endParaRPr kumimoji="1" lang="en-US" altLang="ja-JP" dirty="0" smtClean="0"/>
          </a:p>
        </p:txBody>
      </p:sp>
      <p:grpSp>
        <p:nvGrpSpPr>
          <p:cNvPr id="4" name="グループ化 3"/>
          <p:cNvGrpSpPr/>
          <p:nvPr/>
        </p:nvGrpSpPr>
        <p:grpSpPr>
          <a:xfrm>
            <a:off x="683568" y="4509120"/>
            <a:ext cx="4123550" cy="699327"/>
            <a:chOff x="1428918" y="4174265"/>
            <a:chExt cx="4123550" cy="699327"/>
          </a:xfrm>
        </p:grpSpPr>
        <p:sp>
          <p:nvSpPr>
            <p:cNvPr id="5"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6"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21</a:t>
              </a:r>
              <a:endParaRPr lang="en-CA" sz="1000" dirty="0"/>
            </a:p>
          </p:txBody>
        </p:sp>
        <p:sp>
          <p:nvSpPr>
            <p:cNvPr id="7"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21</a:t>
              </a:r>
              <a:endParaRPr lang="en-CA" sz="1000" dirty="0"/>
            </a:p>
          </p:txBody>
        </p:sp>
        <p:sp>
          <p:nvSpPr>
            <p:cNvPr id="8"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a:t>
              </a:r>
              <a:endParaRPr lang="en-CA" sz="1000" dirty="0"/>
            </a:p>
          </p:txBody>
        </p:sp>
        <p:sp>
          <p:nvSpPr>
            <p:cNvPr id="9"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10</a:t>
              </a:r>
              <a:endParaRPr lang="en-CA" sz="2000" dirty="0"/>
            </a:p>
          </p:txBody>
        </p:sp>
        <p:sp>
          <p:nvSpPr>
            <p:cNvPr id="10" name="テキスト ボックス 9"/>
            <p:cNvSpPr txBox="1"/>
            <p:nvPr/>
          </p:nvSpPr>
          <p:spPr>
            <a:xfrm>
              <a:off x="1428918" y="4365104"/>
              <a:ext cx="1414888" cy="461665"/>
            </a:xfrm>
            <a:prstGeom prst="rect">
              <a:avLst/>
            </a:prstGeom>
            <a:noFill/>
          </p:spPr>
          <p:txBody>
            <a:bodyPr wrap="square" rtlCol="0">
              <a:spAutoFit/>
            </a:bodyPr>
            <a:lstStyle/>
            <a:p>
              <a:r>
                <a:rPr lang="en-US" sz="2400" dirty="0" err="1" smtClean="0"/>
                <a:t>int</a:t>
              </a:r>
              <a:r>
                <a:rPr lang="en-US" sz="2400" dirty="0" smtClean="0"/>
                <a:t>[] x</a:t>
              </a:r>
              <a:endParaRPr lang="en-CA" sz="2400" dirty="0"/>
            </a:p>
          </p:txBody>
        </p:sp>
      </p:grpSp>
      <p:grpSp>
        <p:nvGrpSpPr>
          <p:cNvPr id="11" name="グループ化 3"/>
          <p:cNvGrpSpPr/>
          <p:nvPr/>
        </p:nvGrpSpPr>
        <p:grpSpPr>
          <a:xfrm>
            <a:off x="611560" y="5360539"/>
            <a:ext cx="4123550" cy="699327"/>
            <a:chOff x="1428918" y="4174265"/>
            <a:chExt cx="4123550" cy="699327"/>
          </a:xfrm>
        </p:grpSpPr>
        <p:sp>
          <p:nvSpPr>
            <p:cNvPr id="12"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13"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12</a:t>
              </a:r>
              <a:endParaRPr lang="en-CA" sz="1000" dirty="0"/>
            </a:p>
          </p:txBody>
        </p:sp>
        <p:sp>
          <p:nvSpPr>
            <p:cNvPr id="14"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22</a:t>
              </a:r>
              <a:endParaRPr lang="en-CA" sz="1000" dirty="0"/>
            </a:p>
          </p:txBody>
        </p:sp>
        <p:sp>
          <p:nvSpPr>
            <p:cNvPr id="15"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10</a:t>
              </a:r>
              <a:endParaRPr lang="en-CA" sz="1000" dirty="0"/>
            </a:p>
          </p:txBody>
        </p:sp>
        <p:sp>
          <p:nvSpPr>
            <p:cNvPr id="16"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5</a:t>
              </a:r>
              <a:endParaRPr lang="en-CA" sz="2000" dirty="0"/>
            </a:p>
          </p:txBody>
        </p:sp>
        <p:sp>
          <p:nvSpPr>
            <p:cNvPr id="17" name="テキスト ボックス 9"/>
            <p:cNvSpPr txBox="1"/>
            <p:nvPr/>
          </p:nvSpPr>
          <p:spPr>
            <a:xfrm>
              <a:off x="1428918" y="4365104"/>
              <a:ext cx="1414888" cy="461665"/>
            </a:xfrm>
            <a:prstGeom prst="rect">
              <a:avLst/>
            </a:prstGeom>
            <a:noFill/>
          </p:spPr>
          <p:txBody>
            <a:bodyPr wrap="square" rtlCol="0">
              <a:spAutoFit/>
            </a:bodyPr>
            <a:lstStyle/>
            <a:p>
              <a:r>
                <a:rPr lang="en-US" sz="2400" dirty="0" err="1" smtClean="0"/>
                <a:t>int</a:t>
              </a:r>
              <a:r>
                <a:rPr lang="en-US" sz="2400" dirty="0" smtClean="0"/>
                <a:t>[] y</a:t>
              </a:r>
              <a:endParaRPr lang="en-CA" sz="2400" dirty="0"/>
            </a:p>
          </p:txBody>
        </p:sp>
      </p:grpSp>
      <p:sp>
        <p:nvSpPr>
          <p:cNvPr id="18" name="Rectangle 17"/>
          <p:cNvSpPr/>
          <p:nvPr/>
        </p:nvSpPr>
        <p:spPr>
          <a:xfrm>
            <a:off x="2530505" y="4437112"/>
            <a:ext cx="620429"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3"/>
          <p:cNvGrpSpPr/>
          <p:nvPr/>
        </p:nvGrpSpPr>
        <p:grpSpPr>
          <a:xfrm>
            <a:off x="5285902" y="4514744"/>
            <a:ext cx="3716774" cy="699327"/>
            <a:chOff x="1835694" y="4174265"/>
            <a:chExt cx="3716774" cy="699327"/>
          </a:xfrm>
        </p:grpSpPr>
        <p:sp>
          <p:nvSpPr>
            <p:cNvPr id="20"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CA" sz="1000" dirty="0"/>
            </a:p>
          </p:txBody>
        </p:sp>
        <p:sp>
          <p:nvSpPr>
            <p:cNvPr id="21"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22"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21</a:t>
              </a:r>
              <a:endParaRPr lang="en-CA" sz="1000" dirty="0"/>
            </a:p>
          </p:txBody>
        </p:sp>
        <p:sp>
          <p:nvSpPr>
            <p:cNvPr id="23"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19</a:t>
              </a:r>
              <a:endParaRPr lang="en-CA" sz="1000" dirty="0"/>
            </a:p>
          </p:txBody>
        </p:sp>
        <p:sp>
          <p:nvSpPr>
            <p:cNvPr id="24"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10</a:t>
              </a:r>
              <a:endParaRPr lang="en-CA" sz="2000" dirty="0"/>
            </a:p>
          </p:txBody>
        </p:sp>
        <p:sp>
          <p:nvSpPr>
            <p:cNvPr id="25" name="テキスト ボックス 9"/>
            <p:cNvSpPr txBox="1"/>
            <p:nvPr/>
          </p:nvSpPr>
          <p:spPr>
            <a:xfrm>
              <a:off x="1835694" y="4365104"/>
              <a:ext cx="1008112" cy="461665"/>
            </a:xfrm>
            <a:prstGeom prst="rect">
              <a:avLst/>
            </a:prstGeom>
            <a:noFill/>
          </p:spPr>
          <p:txBody>
            <a:bodyPr wrap="square" rtlCol="0">
              <a:spAutoFit/>
            </a:bodyPr>
            <a:lstStyle/>
            <a:p>
              <a:r>
                <a:rPr lang="en-US" sz="2400" dirty="0" err="1" smtClean="0"/>
                <a:t>int</a:t>
              </a:r>
              <a:r>
                <a:rPr lang="en-US" sz="2400" dirty="0" smtClean="0"/>
                <a:t>[] x</a:t>
              </a:r>
              <a:endParaRPr lang="en-CA" sz="2400" dirty="0"/>
            </a:p>
          </p:txBody>
        </p:sp>
      </p:grpSp>
      <p:grpSp>
        <p:nvGrpSpPr>
          <p:cNvPr id="26" name="グループ化 3"/>
          <p:cNvGrpSpPr/>
          <p:nvPr/>
        </p:nvGrpSpPr>
        <p:grpSpPr>
          <a:xfrm>
            <a:off x="5239166" y="5366163"/>
            <a:ext cx="3691502" cy="699327"/>
            <a:chOff x="1860966" y="4174265"/>
            <a:chExt cx="3691502" cy="699327"/>
          </a:xfrm>
        </p:grpSpPr>
        <p:sp>
          <p:nvSpPr>
            <p:cNvPr id="27"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28"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X</a:t>
              </a:r>
              <a:endParaRPr lang="en-CA" sz="1000" dirty="0"/>
            </a:p>
          </p:txBody>
        </p:sp>
        <p:sp>
          <p:nvSpPr>
            <p:cNvPr id="29"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22</a:t>
              </a:r>
              <a:endParaRPr lang="en-CA" sz="1000" dirty="0"/>
            </a:p>
          </p:txBody>
        </p:sp>
        <p:sp>
          <p:nvSpPr>
            <p:cNvPr id="30"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10</a:t>
              </a:r>
              <a:endParaRPr lang="en-CA" sz="1000" dirty="0"/>
            </a:p>
          </p:txBody>
        </p:sp>
        <p:sp>
          <p:nvSpPr>
            <p:cNvPr id="31"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5</a:t>
              </a:r>
              <a:endParaRPr lang="en-CA" sz="2000" dirty="0"/>
            </a:p>
          </p:txBody>
        </p:sp>
        <p:sp>
          <p:nvSpPr>
            <p:cNvPr id="32" name="テキスト ボックス 9"/>
            <p:cNvSpPr txBox="1"/>
            <p:nvPr/>
          </p:nvSpPr>
          <p:spPr>
            <a:xfrm>
              <a:off x="1860966" y="4365104"/>
              <a:ext cx="982839" cy="461665"/>
            </a:xfrm>
            <a:prstGeom prst="rect">
              <a:avLst/>
            </a:prstGeom>
            <a:noFill/>
          </p:spPr>
          <p:txBody>
            <a:bodyPr wrap="square" rtlCol="0">
              <a:spAutoFit/>
            </a:bodyPr>
            <a:lstStyle/>
            <a:p>
              <a:r>
                <a:rPr lang="en-US" sz="2400" dirty="0" err="1" smtClean="0"/>
                <a:t>int</a:t>
              </a:r>
              <a:r>
                <a:rPr lang="en-US" sz="2400" dirty="0" smtClean="0"/>
                <a:t>[] y</a:t>
              </a:r>
              <a:endParaRPr lang="en-CA" sz="2400" dirty="0"/>
            </a:p>
          </p:txBody>
        </p:sp>
      </p:grpSp>
      <p:sp>
        <p:nvSpPr>
          <p:cNvPr id="33" name="Rectangle 32"/>
          <p:cNvSpPr/>
          <p:nvPr/>
        </p:nvSpPr>
        <p:spPr>
          <a:xfrm>
            <a:off x="6726063" y="4442736"/>
            <a:ext cx="620429" cy="1728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12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P spid="33" grpId="0" animBg="1"/>
    </p:bld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Update our example to use new technique</a:t>
            </a:r>
            <a:endParaRPr kumimoji="1" lang="ja-JP" altLang="en-US" dirty="0"/>
          </a:p>
        </p:txBody>
      </p:sp>
      <p:sp>
        <p:nvSpPr>
          <p:cNvPr id="3" name="Content Placeholder 2"/>
          <p:cNvSpPr>
            <a:spLocks noGrp="1"/>
          </p:cNvSpPr>
          <p:nvPr>
            <p:ph idx="1"/>
          </p:nvPr>
        </p:nvSpPr>
        <p:spPr>
          <a:xfrm>
            <a:off x="457200" y="1600200"/>
            <a:ext cx="8229600" cy="5069160"/>
          </a:xfrm>
        </p:spPr>
        <p:txBody>
          <a:bodyPr/>
          <a:lstStyle/>
          <a:p>
            <a:pPr marL="0" indent="0">
              <a:buNone/>
            </a:pPr>
            <a:r>
              <a:rPr kumimoji="1" lang="en-US" altLang="ja-JP" dirty="0" smtClean="0"/>
              <a:t>Kill the </a:t>
            </a:r>
            <a:r>
              <a:rPr kumimoji="1" lang="en-US" altLang="ja-JP" dirty="0" err="1" smtClean="0"/>
              <a:t>nextEmpty</a:t>
            </a:r>
            <a:r>
              <a:rPr kumimoji="1" lang="en-US" altLang="ja-JP" dirty="0" smtClean="0"/>
              <a:t> variable and create an EMPTY constant</a:t>
            </a:r>
          </a:p>
          <a:p>
            <a:pPr marL="0" indent="0">
              <a:buNone/>
            </a:pPr>
            <a:endParaRPr lang="en-US" altLang="ja-JP" dirty="0"/>
          </a:p>
          <a:p>
            <a:pPr marL="0" indent="0">
              <a:buNone/>
            </a:pPr>
            <a:r>
              <a:rPr kumimoji="1" lang="en-US" altLang="ja-JP" dirty="0" smtClean="0"/>
              <a:t>Make helper function: </a:t>
            </a:r>
            <a:r>
              <a:rPr lang="en-US" altLang="ja-JP" dirty="0" smtClean="0"/>
              <a:t>clear the array</a:t>
            </a:r>
          </a:p>
          <a:p>
            <a:pPr marL="0" indent="0">
              <a:buNone/>
            </a:pPr>
            <a:endParaRPr lang="en-US" altLang="ja-JP" dirty="0"/>
          </a:p>
          <a:p>
            <a:pPr marL="0" indent="0">
              <a:buNone/>
            </a:pPr>
            <a:r>
              <a:rPr lang="en-US" altLang="ja-JP" dirty="0" smtClean="0"/>
              <a:t>Update </a:t>
            </a:r>
            <a:r>
              <a:rPr lang="en-US" altLang="ja-JP" dirty="0" err="1" smtClean="0"/>
              <a:t>drawPoints</a:t>
            </a:r>
            <a:r>
              <a:rPr lang="en-US" altLang="ja-JP" dirty="0" smtClean="0"/>
              <a:t> with new partially filled method</a:t>
            </a:r>
          </a:p>
          <a:p>
            <a:pPr marL="0" indent="0">
              <a:buNone/>
            </a:pPr>
            <a:endParaRPr lang="en-US" altLang="ja-JP" dirty="0"/>
          </a:p>
          <a:p>
            <a:pPr marL="0" indent="0">
              <a:buNone/>
            </a:pPr>
            <a:r>
              <a:rPr lang="en-US" altLang="ja-JP" dirty="0" smtClean="0"/>
              <a:t>Update keypress erase</a:t>
            </a:r>
          </a:p>
          <a:p>
            <a:pPr marL="0" indent="0">
              <a:buNone/>
            </a:pPr>
            <a:endParaRPr kumimoji="1" lang="en-US" altLang="ja-JP" dirty="0" smtClean="0"/>
          </a:p>
          <a:p>
            <a:pPr marL="0" indent="0">
              <a:buNone/>
            </a:pPr>
            <a:endParaRPr kumimoji="1" lang="en-US" altLang="ja-JP" dirty="0" smtClean="0"/>
          </a:p>
        </p:txBody>
      </p:sp>
    </p:spTree>
    <p:extLst>
      <p:ext uri="{BB962C8B-B14F-4D97-AF65-F5344CB8AC3E}">
        <p14:creationId xmlns:p14="http://schemas.microsoft.com/office/powerpoint/2010/main" val="22450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kumimoji="1" lang="en-US" altLang="ja-JP" dirty="0" smtClean="0"/>
              <a:t>#3, Variables and Integers</a:t>
            </a:r>
            <a:endParaRPr kumimoji="1" lang="ja-JP" altLang="en-US" dirty="0"/>
          </a:p>
        </p:txBody>
      </p:sp>
      <p:sp>
        <p:nvSpPr>
          <p:cNvPr id="3" name="Text Placeholder 2"/>
          <p:cNvSpPr>
            <a:spLocks noGrp="1"/>
          </p:cNvSpPr>
          <p:nvPr>
            <p:ph type="body" sz="quarter" idx="11"/>
          </p:nvPr>
        </p:nvSpPr>
        <p:spPr/>
        <p:txBody>
          <a:bodyPr>
            <a:normAutofit fontScale="85000" lnSpcReduction="20000"/>
          </a:bodyPr>
          <a:lstStyle/>
          <a:p>
            <a:r>
              <a:rPr kumimoji="1" lang="en-US" altLang="ja-JP" dirty="0" smtClean="0"/>
              <a:t>Variables, integers, creating variables, using variables. Integer operations: addition, subtraction, multiplication, division, modulo, order of operations</a:t>
            </a:r>
            <a:endParaRPr kumimoji="1" lang="ja-JP" altLang="en-US" dirty="0"/>
          </a:p>
        </p:txBody>
      </p:sp>
    </p:spTree>
    <p:extLst>
      <p:ext uri="{BB962C8B-B14F-4D97-AF65-F5344CB8AC3E}">
        <p14:creationId xmlns:p14="http://schemas.microsoft.com/office/powerpoint/2010/main" val="3845467625"/>
      </p:ext>
    </p:extLst>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How to add new data to the array?</a:t>
            </a:r>
            <a:endParaRPr kumimoji="1" lang="ja-JP" altLang="en-US" dirty="0"/>
          </a:p>
        </p:txBody>
      </p:sp>
      <p:sp>
        <p:nvSpPr>
          <p:cNvPr id="3" name="Content Placeholder 2"/>
          <p:cNvSpPr>
            <a:spLocks noGrp="1"/>
          </p:cNvSpPr>
          <p:nvPr>
            <p:ph idx="1"/>
          </p:nvPr>
        </p:nvSpPr>
        <p:spPr/>
        <p:txBody>
          <a:bodyPr>
            <a:normAutofit lnSpcReduction="10000"/>
          </a:bodyPr>
          <a:lstStyle/>
          <a:p>
            <a:pPr marL="0" indent="0">
              <a:buNone/>
            </a:pPr>
            <a:r>
              <a:rPr kumimoji="1" lang="en-US" altLang="ja-JP" dirty="0" smtClean="0"/>
              <a:t>Find the first empty bin</a:t>
            </a:r>
          </a:p>
          <a:p>
            <a:pPr marL="0" indent="0">
              <a:buNone/>
            </a:pPr>
            <a:r>
              <a:rPr lang="en-US" altLang="ja-JP" dirty="0" smtClean="0"/>
              <a:t>Put the data there</a:t>
            </a:r>
          </a:p>
          <a:p>
            <a:pPr marL="0" indent="0">
              <a:buNone/>
            </a:pPr>
            <a:endParaRPr kumimoji="1" lang="en-US" altLang="ja-JP" dirty="0"/>
          </a:p>
          <a:p>
            <a:pPr marL="0" indent="0">
              <a:buNone/>
            </a:pPr>
            <a:r>
              <a:rPr lang="en-US" altLang="ja-JP" dirty="0" smtClean="0"/>
              <a:t>Make a function to find the first empty bin</a:t>
            </a:r>
          </a:p>
          <a:p>
            <a:pPr marL="0" indent="0">
              <a:buNone/>
            </a:pPr>
            <a:endParaRPr lang="en-US" altLang="ja-JP" dirty="0"/>
          </a:p>
          <a:p>
            <a:pPr marL="0" indent="0">
              <a:buNone/>
            </a:pPr>
            <a:r>
              <a:rPr lang="en-US" altLang="ja-JP" dirty="0" smtClean="0"/>
              <a:t>What to return if there is no empty?</a:t>
            </a:r>
          </a:p>
          <a:p>
            <a:pPr marL="0" indent="0">
              <a:buNone/>
            </a:pPr>
            <a:endParaRPr kumimoji="1" lang="en-US" altLang="ja-JP" dirty="0"/>
          </a:p>
          <a:p>
            <a:pPr marL="0" indent="0">
              <a:buNone/>
            </a:pPr>
            <a:r>
              <a:rPr lang="en-US" altLang="ja-JP" dirty="0" smtClean="0"/>
              <a:t>Update the draw block</a:t>
            </a:r>
            <a:endParaRPr kumimoji="1" lang="ja-JP" altLang="en-US" dirty="0"/>
          </a:p>
        </p:txBody>
      </p:sp>
    </p:spTree>
    <p:extLst>
      <p:ext uri="{BB962C8B-B14F-4D97-AF65-F5344CB8AC3E}">
        <p14:creationId xmlns:p14="http://schemas.microsoft.com/office/powerpoint/2010/main" val="159513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Erase an ellipse!</a:t>
            </a:r>
            <a:endParaRPr kumimoji="1" lang="ja-JP" altLang="en-US" dirty="0"/>
          </a:p>
        </p:txBody>
      </p:sp>
      <p:sp>
        <p:nvSpPr>
          <p:cNvPr id="3" name="Content Placeholder 2"/>
          <p:cNvSpPr>
            <a:spLocks noGrp="1"/>
          </p:cNvSpPr>
          <p:nvPr>
            <p:ph idx="1"/>
          </p:nvPr>
        </p:nvSpPr>
        <p:spPr/>
        <p:txBody>
          <a:bodyPr>
            <a:normAutofit lnSpcReduction="10000"/>
          </a:bodyPr>
          <a:lstStyle/>
          <a:p>
            <a:pPr marL="0" indent="0">
              <a:buNone/>
            </a:pPr>
            <a:r>
              <a:rPr kumimoji="1" lang="en-US" altLang="ja-JP" dirty="0" smtClean="0"/>
              <a:t>Two things:</a:t>
            </a:r>
          </a:p>
          <a:p>
            <a:pPr marL="0" indent="0">
              <a:buNone/>
            </a:pPr>
            <a:r>
              <a:rPr lang="en-US" altLang="ja-JP" dirty="0" smtClean="0"/>
              <a:t>	if a key is pressed</a:t>
            </a:r>
            <a:endParaRPr kumimoji="1" lang="en-US" altLang="ja-JP" dirty="0" smtClean="0"/>
          </a:p>
          <a:p>
            <a:pPr marL="0" indent="0">
              <a:buNone/>
            </a:pPr>
            <a:r>
              <a:rPr lang="en-US" altLang="ja-JP" dirty="0"/>
              <a:t>	</a:t>
            </a:r>
            <a:r>
              <a:rPr lang="en-US" altLang="ja-JP" dirty="0" smtClean="0"/>
              <a:t>make a function to find the first ellipse	under the mouse</a:t>
            </a:r>
          </a:p>
          <a:p>
            <a:pPr marL="0" indent="0">
              <a:buNone/>
            </a:pPr>
            <a:endParaRPr kumimoji="1" lang="en-US" altLang="ja-JP" dirty="0"/>
          </a:p>
          <a:p>
            <a:pPr marL="0" indent="0">
              <a:buNone/>
            </a:pPr>
            <a:r>
              <a:rPr lang="en-US" altLang="ja-JP" dirty="0" smtClean="0"/>
              <a:t>	delete the ellipse!</a:t>
            </a:r>
          </a:p>
          <a:p>
            <a:pPr marL="0" indent="0">
              <a:buNone/>
            </a:pPr>
            <a:endParaRPr kumimoji="1" lang="en-US" altLang="ja-JP" dirty="0"/>
          </a:p>
          <a:p>
            <a:pPr marL="0" indent="0">
              <a:buNone/>
            </a:pPr>
            <a:r>
              <a:rPr lang="en-US" altLang="ja-JP" dirty="0" smtClean="0"/>
              <a:t>Update the draw</a:t>
            </a:r>
            <a:endParaRPr kumimoji="1" lang="ja-JP" altLang="en-US" dirty="0"/>
          </a:p>
        </p:txBody>
      </p:sp>
    </p:spTree>
    <p:extLst>
      <p:ext uri="{BB962C8B-B14F-4D97-AF65-F5344CB8AC3E}">
        <p14:creationId xmlns:p14="http://schemas.microsoft.com/office/powerpoint/2010/main" val="387296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kumimoji="1" lang="en-US" altLang="ja-JP" dirty="0" smtClean="0"/>
              <a:t>COMPLEXITY!</a:t>
            </a:r>
            <a:endParaRPr kumimoji="1" lang="ja-JP" altLang="en-US" dirty="0"/>
          </a:p>
        </p:txBody>
      </p:sp>
      <p:sp>
        <p:nvSpPr>
          <p:cNvPr id="3" name="Content Placeholder 2"/>
          <p:cNvSpPr>
            <a:spLocks noGrp="1"/>
          </p:cNvSpPr>
          <p:nvPr>
            <p:ph idx="1"/>
          </p:nvPr>
        </p:nvSpPr>
        <p:spPr>
          <a:xfrm>
            <a:off x="457200" y="908720"/>
            <a:ext cx="8229600" cy="5688632"/>
          </a:xfrm>
        </p:spPr>
        <p:txBody>
          <a:bodyPr/>
          <a:lstStyle/>
          <a:p>
            <a:pPr marL="0" indent="0">
              <a:buNone/>
            </a:pPr>
            <a:r>
              <a:rPr kumimoji="1" lang="en-US" altLang="ja-JP" dirty="0" smtClean="0"/>
              <a:t>Compare the two techniques…</a:t>
            </a:r>
            <a:r>
              <a:rPr lang="en-US" altLang="ja-JP" dirty="0" smtClean="0"/>
              <a:t> </a:t>
            </a:r>
          </a:p>
          <a:p>
            <a:pPr marL="0" indent="0">
              <a:buNone/>
            </a:pPr>
            <a:endParaRPr kumimoji="1" lang="en-US" altLang="ja-JP" dirty="0"/>
          </a:p>
          <a:p>
            <a:pPr marL="0" indent="0">
              <a:buNone/>
            </a:pPr>
            <a:r>
              <a:rPr lang="en-US" altLang="ja-JP" dirty="0" smtClean="0"/>
              <a:t>Second is more flexible (can delete /</a:t>
            </a:r>
            <a:r>
              <a:rPr lang="en-US" altLang="ja-JP" dirty="0"/>
              <a:t> </a:t>
            </a:r>
            <a:r>
              <a:rPr lang="en-US" altLang="ja-JP" dirty="0" smtClean="0"/>
              <a:t>insert anywhere)</a:t>
            </a:r>
          </a:p>
          <a:p>
            <a:pPr marL="0" indent="0">
              <a:buNone/>
            </a:pPr>
            <a:endParaRPr kumimoji="1" lang="en-US" altLang="ja-JP" dirty="0"/>
          </a:p>
          <a:p>
            <a:pPr marL="0" indent="0">
              <a:buNone/>
            </a:pPr>
            <a:r>
              <a:rPr lang="en-US" altLang="ja-JP" dirty="0" smtClean="0"/>
              <a:t>First is more efficient (erasing the array, inserting..)</a:t>
            </a:r>
          </a:p>
          <a:p>
            <a:pPr marL="0" indent="0">
              <a:buNone/>
            </a:pPr>
            <a:endParaRPr kumimoji="1" lang="en-US" altLang="ja-JP" dirty="0"/>
          </a:p>
          <a:p>
            <a:pPr marL="0" indent="0">
              <a:buNone/>
            </a:pPr>
            <a:r>
              <a:rPr lang="en-US" altLang="ja-JP" dirty="0" smtClean="0"/>
              <a:t>Core component of computer science!</a:t>
            </a:r>
            <a:endParaRPr kumimoji="1" lang="en-US" altLang="ja-JP" dirty="0" smtClean="0"/>
          </a:p>
        </p:txBody>
      </p:sp>
    </p:spTree>
    <p:extLst>
      <p:ext uri="{BB962C8B-B14F-4D97-AF65-F5344CB8AC3E}">
        <p14:creationId xmlns:p14="http://schemas.microsoft.com/office/powerpoint/2010/main" val="261563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686800" cy="936104"/>
          </a:xfrm>
        </p:spPr>
        <p:txBody>
          <a:bodyPr>
            <a:normAutofit fontScale="90000"/>
          </a:bodyPr>
          <a:lstStyle/>
          <a:p>
            <a:r>
              <a:rPr kumimoji="1" lang="en-US" altLang="ja-JP" dirty="0" smtClean="0"/>
              <a:t>Extension – automatically grow the array</a:t>
            </a:r>
            <a:endParaRPr kumimoji="1" lang="ja-JP" altLang="en-US" dirty="0"/>
          </a:p>
        </p:txBody>
      </p:sp>
      <p:sp>
        <p:nvSpPr>
          <p:cNvPr id="3" name="Content Placeholder 2"/>
          <p:cNvSpPr>
            <a:spLocks noGrp="1"/>
          </p:cNvSpPr>
          <p:nvPr>
            <p:ph idx="1"/>
          </p:nvPr>
        </p:nvSpPr>
        <p:spPr>
          <a:xfrm>
            <a:off x="457200" y="1052736"/>
            <a:ext cx="8229600" cy="5616624"/>
          </a:xfrm>
        </p:spPr>
        <p:txBody>
          <a:bodyPr>
            <a:normAutofit lnSpcReduction="10000"/>
          </a:bodyPr>
          <a:lstStyle/>
          <a:p>
            <a:pPr marL="0" indent="0">
              <a:buNone/>
            </a:pPr>
            <a:r>
              <a:rPr kumimoji="1" lang="en-US" altLang="ja-JP" dirty="0" smtClean="0"/>
              <a:t>If the arra</a:t>
            </a:r>
            <a:r>
              <a:rPr lang="en-US" altLang="ja-JP" dirty="0" smtClean="0"/>
              <a:t>y is full, then double the size.</a:t>
            </a:r>
          </a:p>
          <a:p>
            <a:pPr marL="0" indent="0">
              <a:buNone/>
            </a:pPr>
            <a:r>
              <a:rPr kumimoji="1" lang="en-US" altLang="ja-JP" dirty="0" smtClean="0"/>
              <a:t>How can we grow an array?</a:t>
            </a:r>
          </a:p>
          <a:p>
            <a:pPr marL="0" indent="0">
              <a:buNone/>
            </a:pPr>
            <a:r>
              <a:rPr lang="en-US" altLang="ja-JP" dirty="0"/>
              <a:t>	</a:t>
            </a:r>
            <a:r>
              <a:rPr lang="en-US" altLang="ja-JP" dirty="0" smtClean="0"/>
              <a:t>can’t.</a:t>
            </a:r>
          </a:p>
          <a:p>
            <a:pPr marL="0" indent="0">
              <a:buNone/>
            </a:pPr>
            <a:endParaRPr kumimoji="1" lang="en-US" altLang="ja-JP" dirty="0"/>
          </a:p>
          <a:p>
            <a:pPr marL="0" indent="0">
              <a:buNone/>
            </a:pPr>
            <a:r>
              <a:rPr lang="en-US" altLang="ja-JP" dirty="0" smtClean="0"/>
              <a:t>Instead, make a function that..</a:t>
            </a:r>
          </a:p>
          <a:p>
            <a:pPr marL="0" indent="0">
              <a:buNone/>
            </a:pPr>
            <a:r>
              <a:rPr lang="en-US" altLang="ja-JP" dirty="0"/>
              <a:t>	</a:t>
            </a:r>
            <a:r>
              <a:rPr lang="en-US" altLang="ja-JP" dirty="0" smtClean="0"/>
              <a:t>takes array as parameter</a:t>
            </a:r>
          </a:p>
          <a:p>
            <a:pPr marL="0" indent="0">
              <a:buNone/>
            </a:pPr>
            <a:r>
              <a:rPr lang="en-US" altLang="ja-JP" dirty="0"/>
              <a:t>	</a:t>
            </a:r>
            <a:r>
              <a:rPr lang="en-US" altLang="ja-JP" dirty="0" smtClean="0"/>
              <a:t>makes a new array (double size)</a:t>
            </a:r>
          </a:p>
          <a:p>
            <a:pPr marL="0" indent="0">
              <a:buNone/>
            </a:pPr>
            <a:r>
              <a:rPr lang="en-US" altLang="ja-JP" dirty="0"/>
              <a:t>	</a:t>
            </a:r>
            <a:r>
              <a:rPr lang="en-US" altLang="ja-JP" dirty="0" smtClean="0"/>
              <a:t>copies data over</a:t>
            </a:r>
          </a:p>
          <a:p>
            <a:pPr marL="0" indent="0">
              <a:buNone/>
            </a:pPr>
            <a:r>
              <a:rPr lang="en-US" altLang="ja-JP" dirty="0"/>
              <a:t>	</a:t>
            </a:r>
            <a:r>
              <a:rPr lang="en-US" altLang="ja-JP" dirty="0" smtClean="0"/>
              <a:t>sets additional bins to empty</a:t>
            </a:r>
          </a:p>
          <a:p>
            <a:pPr marL="0" indent="0">
              <a:buNone/>
            </a:pPr>
            <a:r>
              <a:rPr lang="en-US" altLang="ja-JP" dirty="0"/>
              <a:t>	</a:t>
            </a:r>
            <a:r>
              <a:rPr lang="en-US" altLang="ja-JP" dirty="0" smtClean="0"/>
              <a:t>returns new array.</a:t>
            </a:r>
          </a:p>
        </p:txBody>
      </p:sp>
    </p:spTree>
    <p:extLst>
      <p:ext uri="{BB962C8B-B14F-4D97-AF65-F5344CB8AC3E}">
        <p14:creationId xmlns:p14="http://schemas.microsoft.com/office/powerpoint/2010/main" val="23792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t>searching</a:t>
            </a:r>
            <a:endParaRPr lang="en-CA" dirty="0"/>
          </a:p>
        </p:txBody>
      </p:sp>
      <p:sp>
        <p:nvSpPr>
          <p:cNvPr id="3" name="サブタイトル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586176499"/>
      </p:ext>
    </p:extLst>
  </p:cSld>
  <p:clrMapOvr>
    <a:masterClrMapping/>
  </p:clrMapOvr>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searching…</a:t>
            </a:r>
            <a:endParaRPr lang="en-CA" dirty="0"/>
          </a:p>
        </p:txBody>
      </p:sp>
      <p:sp>
        <p:nvSpPr>
          <p:cNvPr id="3" name="コンテンツ プレースホルダー 2"/>
          <p:cNvSpPr>
            <a:spLocks noGrp="1"/>
          </p:cNvSpPr>
          <p:nvPr>
            <p:ph idx="1"/>
          </p:nvPr>
        </p:nvSpPr>
        <p:spPr>
          <a:xfrm>
            <a:off x="457200" y="1600200"/>
            <a:ext cx="8686800" cy="4525963"/>
          </a:xfrm>
        </p:spPr>
        <p:txBody>
          <a:bodyPr/>
          <a:lstStyle/>
          <a:p>
            <a:pPr marL="0" indent="0">
              <a:buNone/>
            </a:pPr>
            <a:r>
              <a:rPr lang="en-US" b="1" dirty="0" smtClean="0"/>
              <a:t>note:</a:t>
            </a:r>
            <a:r>
              <a:rPr lang="en-US" dirty="0" smtClean="0"/>
              <a:t> searching, in general, is a fundamental problem of computer science. It is difficult, it is slow, it is everywhere:</a:t>
            </a:r>
          </a:p>
          <a:p>
            <a:pPr marL="0" indent="0">
              <a:buNone/>
            </a:pPr>
            <a:r>
              <a:rPr lang="en-US" b="1" dirty="0"/>
              <a:t>	</a:t>
            </a:r>
            <a:r>
              <a:rPr lang="en-US" dirty="0" smtClean="0"/>
              <a:t>a person logs in: does their password match?</a:t>
            </a:r>
          </a:p>
          <a:p>
            <a:pPr marL="0" indent="0">
              <a:buNone/>
            </a:pPr>
            <a:r>
              <a:rPr lang="en-US" b="1" dirty="0"/>
              <a:t>	</a:t>
            </a:r>
            <a:r>
              <a:rPr lang="en-US" dirty="0" smtClean="0"/>
              <a:t>you shoot a bad guy: do you hit them?</a:t>
            </a:r>
          </a:p>
          <a:p>
            <a:pPr marL="0" indent="0">
              <a:buNone/>
            </a:pPr>
            <a:r>
              <a:rPr lang="en-US" dirty="0"/>
              <a:t>	</a:t>
            </a:r>
            <a:r>
              <a:rPr lang="en-US" dirty="0" smtClean="0"/>
              <a:t>you load a website…</a:t>
            </a:r>
          </a:p>
          <a:p>
            <a:pPr marL="0" indent="0">
              <a:buNone/>
            </a:pPr>
            <a:r>
              <a:rPr lang="en-US" b="1" dirty="0"/>
              <a:t>	</a:t>
            </a:r>
            <a:r>
              <a:rPr lang="en-US" dirty="0" smtClean="0"/>
              <a:t>you ask </a:t>
            </a:r>
            <a:r>
              <a:rPr lang="en-US" dirty="0" err="1" smtClean="0"/>
              <a:t>google</a:t>
            </a:r>
            <a:r>
              <a:rPr lang="en-US" dirty="0" smtClean="0"/>
              <a:t> something…</a:t>
            </a:r>
          </a:p>
        </p:txBody>
      </p:sp>
    </p:spTree>
    <p:extLst>
      <p:ext uri="{BB962C8B-B14F-4D97-AF65-F5344CB8AC3E}">
        <p14:creationId xmlns:p14="http://schemas.microsoft.com/office/powerpoint/2010/main" val="356338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850105"/>
          </a:xfrm>
        </p:spPr>
        <p:txBody>
          <a:bodyPr/>
          <a:lstStyle/>
          <a:p>
            <a:r>
              <a:rPr lang="en-US" dirty="0" err="1" smtClean="0"/>
              <a:t>google</a:t>
            </a:r>
            <a:r>
              <a:rPr lang="en-US" dirty="0" smtClean="0"/>
              <a:t> is fast!</a:t>
            </a:r>
            <a:endParaRPr lang="en-CA" dirty="0"/>
          </a:p>
        </p:txBody>
      </p:sp>
    </p:spTree>
    <p:extLst>
      <p:ext uri="{BB962C8B-B14F-4D97-AF65-F5344CB8AC3E}">
        <p14:creationId xmlns:p14="http://schemas.microsoft.com/office/powerpoint/2010/main" val="2981159131"/>
      </p:ext>
    </p:extLst>
  </p:cSld>
  <p:clrMapOvr>
    <a:masterClrMapping/>
  </p:clrMapOvr>
  <p:timing>
    <p:tnLst>
      <p:par>
        <p:cTn id="1" dur="indefinite" restart="never" nodeType="tmRoot"/>
      </p:par>
    </p:tn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linear search versus binary search</a:t>
            </a:r>
            <a:endParaRPr lang="en-CA" dirty="0"/>
          </a:p>
        </p:txBody>
      </p:sp>
      <p:sp>
        <p:nvSpPr>
          <p:cNvPr id="3" name="コンテンツ プレースホルダー 2"/>
          <p:cNvSpPr>
            <a:spLocks noGrp="1"/>
          </p:cNvSpPr>
          <p:nvPr>
            <p:ph idx="1"/>
          </p:nvPr>
        </p:nvSpPr>
        <p:spPr/>
        <p:txBody>
          <a:bodyPr/>
          <a:lstStyle/>
          <a:p>
            <a:pPr marL="0" indent="0">
              <a:buNone/>
            </a:pPr>
            <a:r>
              <a:rPr lang="en-US" dirty="0" smtClean="0"/>
              <a:t>two methods for searching an array for a given value: one is </a:t>
            </a:r>
            <a:r>
              <a:rPr lang="en-US" b="1" dirty="0" smtClean="0"/>
              <a:t>much</a:t>
            </a:r>
            <a:r>
              <a:rPr lang="en-US" dirty="0" smtClean="0"/>
              <a:t> faster than the other</a:t>
            </a:r>
          </a:p>
          <a:p>
            <a:pPr marL="0" indent="0">
              <a:buNone/>
            </a:pPr>
            <a:endParaRPr lang="en-US" dirty="0"/>
          </a:p>
          <a:p>
            <a:pPr marL="0" indent="0">
              <a:buNone/>
            </a:pPr>
            <a:r>
              <a:rPr lang="en-US" b="1" dirty="0" smtClean="0"/>
              <a:t>note:</a:t>
            </a:r>
            <a:r>
              <a:rPr lang="en-US" dirty="0" smtClean="0"/>
              <a:t> speed matters! </a:t>
            </a:r>
            <a:endParaRPr lang="en-CA" b="1" dirty="0"/>
          </a:p>
        </p:txBody>
      </p:sp>
    </p:spTree>
    <p:extLst>
      <p:ext uri="{BB962C8B-B14F-4D97-AF65-F5344CB8AC3E}">
        <p14:creationId xmlns:p14="http://schemas.microsoft.com/office/powerpoint/2010/main" val="367828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614"/>
            <a:ext cx="8229600" cy="778098"/>
          </a:xfrm>
        </p:spPr>
        <p:txBody>
          <a:bodyPr>
            <a:normAutofit fontScale="90000"/>
          </a:bodyPr>
          <a:lstStyle/>
          <a:p>
            <a:r>
              <a:rPr lang="en-US" dirty="0" smtClean="0"/>
              <a:t>linear search – search a stack of papers</a:t>
            </a:r>
            <a:endParaRPr lang="en-CA" dirty="0"/>
          </a:p>
        </p:txBody>
      </p:sp>
      <p:sp>
        <p:nvSpPr>
          <p:cNvPr id="3" name="コンテンツ プレースホルダー 2"/>
          <p:cNvSpPr>
            <a:spLocks noGrp="1"/>
          </p:cNvSpPr>
          <p:nvPr>
            <p:ph idx="1"/>
          </p:nvPr>
        </p:nvSpPr>
        <p:spPr>
          <a:xfrm>
            <a:off x="179512" y="836712"/>
            <a:ext cx="8964488" cy="5976664"/>
          </a:xfrm>
        </p:spPr>
        <p:txBody>
          <a:bodyPr/>
          <a:lstStyle/>
          <a:p>
            <a:pPr marL="0" indent="0">
              <a:buNone/>
            </a:pPr>
            <a:r>
              <a:rPr lang="en-US" b="1" dirty="0" smtClean="0"/>
              <a:t>simple:</a:t>
            </a:r>
            <a:r>
              <a:rPr lang="en-US" dirty="0" smtClean="0"/>
              <a:t> check every element until you find it. Order doesn’t matter</a:t>
            </a:r>
          </a:p>
          <a:p>
            <a:pPr marL="0" indent="0">
              <a:buNone/>
            </a:pPr>
            <a:r>
              <a:rPr lang="en-US" b="1" dirty="0"/>
              <a:t>	</a:t>
            </a:r>
            <a:r>
              <a:rPr lang="en-US" b="1" dirty="0" smtClean="0"/>
              <a:t>if element not in array?</a:t>
            </a:r>
            <a:r>
              <a:rPr lang="en-US" dirty="0" smtClean="0"/>
              <a:t> </a:t>
            </a:r>
          </a:p>
          <a:p>
            <a:pPr marL="0" indent="0">
              <a:buNone/>
            </a:pPr>
            <a:r>
              <a:rPr lang="en-US" dirty="0" smtClean="0"/>
              <a:t>		you must check every element first to be 		sure! </a:t>
            </a:r>
          </a:p>
          <a:p>
            <a:pPr marL="0" indent="0">
              <a:buNone/>
            </a:pPr>
            <a:endParaRPr lang="en-US" b="1" dirty="0"/>
          </a:p>
          <a:p>
            <a:pPr marL="0" indent="0">
              <a:buNone/>
            </a:pPr>
            <a:r>
              <a:rPr lang="en-US" b="1" dirty="0" smtClean="0"/>
              <a:t>worst case:</a:t>
            </a:r>
            <a:r>
              <a:rPr lang="en-US" dirty="0" smtClean="0"/>
              <a:t> have to look at every element!</a:t>
            </a:r>
          </a:p>
          <a:p>
            <a:pPr marL="0" indent="0">
              <a:buNone/>
            </a:pPr>
            <a:r>
              <a:rPr lang="en-US" b="1" dirty="0" smtClean="0"/>
              <a:t>best case: </a:t>
            </a:r>
            <a:r>
              <a:rPr lang="en-US" dirty="0" smtClean="0"/>
              <a:t>first element is what we want, 1 check</a:t>
            </a:r>
          </a:p>
          <a:p>
            <a:pPr marL="0" indent="0">
              <a:buNone/>
            </a:pPr>
            <a:r>
              <a:rPr lang="en-US" b="1" dirty="0" smtClean="0"/>
              <a:t>average case:</a:t>
            </a:r>
            <a:r>
              <a:rPr lang="en-US" dirty="0" smtClean="0"/>
              <a:t> search half way through and find</a:t>
            </a:r>
            <a:endParaRPr lang="en-CA" b="1" dirty="0"/>
          </a:p>
        </p:txBody>
      </p:sp>
    </p:spTree>
    <p:extLst>
      <p:ext uri="{BB962C8B-B14F-4D97-AF65-F5344CB8AC3E}">
        <p14:creationId xmlns:p14="http://schemas.microsoft.com/office/powerpoint/2010/main" val="8120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kumimoji="1" lang="en-US" altLang="ja-JP" dirty="0" smtClean="0"/>
              <a:t>Example: lotto tickets</a:t>
            </a:r>
            <a:endParaRPr kumimoji="1" lang="ja-JP" altLang="en-US" dirty="0"/>
          </a:p>
        </p:txBody>
      </p:sp>
      <p:sp>
        <p:nvSpPr>
          <p:cNvPr id="3" name="Content Placeholder 2"/>
          <p:cNvSpPr>
            <a:spLocks noGrp="1"/>
          </p:cNvSpPr>
          <p:nvPr>
            <p:ph idx="1"/>
          </p:nvPr>
        </p:nvSpPr>
        <p:spPr>
          <a:xfrm>
            <a:off x="457200" y="980728"/>
            <a:ext cx="8229600" cy="5760640"/>
          </a:xfrm>
        </p:spPr>
        <p:txBody>
          <a:bodyPr/>
          <a:lstStyle/>
          <a:p>
            <a:pPr marL="0" indent="0">
              <a:buNone/>
            </a:pPr>
            <a:r>
              <a:rPr kumimoji="1" lang="en-US" altLang="ja-JP" dirty="0" smtClean="0"/>
              <a:t>Let’s do a lotto search – hand ou</a:t>
            </a:r>
            <a:r>
              <a:rPr lang="en-US" altLang="ja-JP" dirty="0" smtClean="0"/>
              <a:t>t 1 million random but unique tickets, draw a ticket, and see if that ticket exists.</a:t>
            </a:r>
          </a:p>
          <a:p>
            <a:pPr marL="0" indent="0">
              <a:buNone/>
            </a:pPr>
            <a:endParaRPr kumimoji="1" lang="en-US" altLang="ja-JP" dirty="0"/>
          </a:p>
          <a:p>
            <a:pPr marL="0" indent="0">
              <a:buNone/>
            </a:pPr>
            <a:r>
              <a:rPr lang="en-US" altLang="ja-JP" dirty="0" smtClean="0"/>
              <a:t>Ticket generation method:</a:t>
            </a:r>
          </a:p>
          <a:p>
            <a:pPr marL="0" indent="0">
              <a:buNone/>
            </a:pPr>
            <a:r>
              <a:rPr lang="en-US" altLang="ja-JP" dirty="0"/>
              <a:t>	</a:t>
            </a:r>
            <a:r>
              <a:rPr lang="en-US" altLang="ja-JP" dirty="0" smtClean="0"/>
              <a:t>make an array – 1 bin per ticket</a:t>
            </a:r>
          </a:p>
          <a:p>
            <a:pPr marL="0" indent="0">
              <a:buNone/>
            </a:pPr>
            <a:r>
              <a:rPr kumimoji="1" lang="en-US" altLang="ja-JP" dirty="0" smtClean="0"/>
              <a:t>	go left to right in the array</a:t>
            </a:r>
          </a:p>
          <a:p>
            <a:pPr marL="0" indent="0">
              <a:buNone/>
            </a:pPr>
            <a:r>
              <a:rPr lang="en-US" altLang="ja-JP" dirty="0"/>
              <a:t>	</a:t>
            </a:r>
            <a:r>
              <a:rPr lang="en-US" altLang="ja-JP" dirty="0" smtClean="0"/>
              <a:t>add a random increase from the </a:t>
            </a:r>
            <a:r>
              <a:rPr lang="en-US" altLang="ja-JP" dirty="0" err="1" smtClean="0"/>
              <a:t>prev</a:t>
            </a:r>
            <a:r>
              <a:rPr lang="en-US" altLang="ja-JP" dirty="0" smtClean="0"/>
              <a:t> ticket</a:t>
            </a:r>
          </a:p>
          <a:p>
            <a:pPr marL="0" indent="0">
              <a:buNone/>
            </a:pPr>
            <a:r>
              <a:rPr kumimoji="1" lang="en-US" altLang="ja-JP" dirty="0"/>
              <a:t>	</a:t>
            </a:r>
            <a:r>
              <a:rPr kumimoji="1" lang="en-US" altLang="ja-JP" dirty="0" smtClean="0"/>
              <a:t>place the ticket in the array</a:t>
            </a:r>
            <a:endParaRPr kumimoji="1" lang="ja-JP" altLang="en-US" dirty="0"/>
          </a:p>
        </p:txBody>
      </p:sp>
      <p:grpSp>
        <p:nvGrpSpPr>
          <p:cNvPr id="4" name="グループ化 3"/>
          <p:cNvGrpSpPr/>
          <p:nvPr/>
        </p:nvGrpSpPr>
        <p:grpSpPr>
          <a:xfrm>
            <a:off x="2195736" y="6066644"/>
            <a:ext cx="4555598" cy="699327"/>
            <a:chOff x="996870" y="4174265"/>
            <a:chExt cx="4555598" cy="699327"/>
          </a:xfrm>
        </p:grpSpPr>
        <p:sp>
          <p:nvSpPr>
            <p:cNvPr id="5" name="直方体 4"/>
            <p:cNvSpPr/>
            <p:nvPr/>
          </p:nvSpPr>
          <p:spPr>
            <a:xfrm>
              <a:off x="2843806"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CA" sz="1000" dirty="0"/>
            </a:p>
          </p:txBody>
        </p:sp>
        <p:sp>
          <p:nvSpPr>
            <p:cNvPr id="6" name="直方体 5"/>
            <p:cNvSpPr/>
            <p:nvPr/>
          </p:nvSpPr>
          <p:spPr>
            <a:xfrm>
              <a:off x="3347863"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CA" sz="1000" dirty="0"/>
            </a:p>
          </p:txBody>
        </p:sp>
        <p:sp>
          <p:nvSpPr>
            <p:cNvPr id="7" name="直方体 6"/>
            <p:cNvSpPr/>
            <p:nvPr/>
          </p:nvSpPr>
          <p:spPr>
            <a:xfrm>
              <a:off x="3851918"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5</a:t>
              </a:r>
              <a:endParaRPr lang="en-CA" sz="1000" dirty="0"/>
            </a:p>
          </p:txBody>
        </p:sp>
        <p:sp>
          <p:nvSpPr>
            <p:cNvPr id="8" name="直方体 7"/>
            <p:cNvSpPr/>
            <p:nvPr/>
          </p:nvSpPr>
          <p:spPr>
            <a:xfrm>
              <a:off x="4355974" y="4174265"/>
              <a:ext cx="720081"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a:t>
              </a:r>
              <a:endParaRPr lang="en-CA" sz="1000" dirty="0"/>
            </a:p>
          </p:txBody>
        </p:sp>
        <p:sp>
          <p:nvSpPr>
            <p:cNvPr id="9" name="直方体 8"/>
            <p:cNvSpPr/>
            <p:nvPr/>
          </p:nvSpPr>
          <p:spPr>
            <a:xfrm>
              <a:off x="4904396" y="4174265"/>
              <a:ext cx="648072" cy="69932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9</a:t>
              </a:r>
              <a:endParaRPr lang="en-CA" sz="2000" dirty="0"/>
            </a:p>
          </p:txBody>
        </p:sp>
        <p:sp>
          <p:nvSpPr>
            <p:cNvPr id="10" name="テキスト ボックス 9"/>
            <p:cNvSpPr txBox="1"/>
            <p:nvPr/>
          </p:nvSpPr>
          <p:spPr>
            <a:xfrm>
              <a:off x="996870" y="4365104"/>
              <a:ext cx="1846936" cy="461665"/>
            </a:xfrm>
            <a:prstGeom prst="rect">
              <a:avLst/>
            </a:prstGeom>
            <a:noFill/>
          </p:spPr>
          <p:txBody>
            <a:bodyPr wrap="square" rtlCol="0">
              <a:spAutoFit/>
            </a:bodyPr>
            <a:lstStyle/>
            <a:p>
              <a:r>
                <a:rPr lang="en-US" sz="2400" dirty="0" err="1" smtClean="0"/>
                <a:t>int</a:t>
              </a:r>
              <a:r>
                <a:rPr lang="en-US" sz="2400" dirty="0" smtClean="0"/>
                <a:t>[] tickets</a:t>
              </a:r>
              <a:endParaRPr lang="en-CA" sz="2400" dirty="0"/>
            </a:p>
          </p:txBody>
        </p:sp>
      </p:grpSp>
    </p:spTree>
    <p:extLst>
      <p:ext uri="{BB962C8B-B14F-4D97-AF65-F5344CB8AC3E}">
        <p14:creationId xmlns:p14="http://schemas.microsoft.com/office/powerpoint/2010/main" val="20280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Remember the cat?</a:t>
            </a:r>
            <a:endParaRPr kumimoji="1" lang="ja-JP" altLang="en-US" dirty="0"/>
          </a:p>
        </p:txBody>
      </p:sp>
      <p:sp>
        <p:nvSpPr>
          <p:cNvPr id="3" name="Content Placeholder 2"/>
          <p:cNvSpPr>
            <a:spLocks noGrp="1"/>
          </p:cNvSpPr>
          <p:nvPr>
            <p:ph idx="1"/>
          </p:nvPr>
        </p:nvSpPr>
        <p:spPr>
          <a:xfrm>
            <a:off x="457200" y="1600200"/>
            <a:ext cx="3394720" cy="4525963"/>
          </a:xfrm>
        </p:spPr>
        <p:txBody>
          <a:bodyPr>
            <a:normAutofit fontScale="25000" lnSpcReduction="20000"/>
          </a:bodyPr>
          <a:lstStyle/>
          <a:p>
            <a:pPr marL="0" indent="0">
              <a:buNone/>
            </a:pPr>
            <a:r>
              <a:rPr lang="en-US" altLang="ja-JP" dirty="0"/>
              <a:t>/*******************</a:t>
            </a:r>
          </a:p>
          <a:p>
            <a:pPr marL="0" indent="0">
              <a:buNone/>
            </a:pPr>
            <a:r>
              <a:rPr lang="en-US" altLang="ja-JP" dirty="0"/>
              <a:t>* Cat Face! Draw a cat face on the screen</a:t>
            </a:r>
          </a:p>
          <a:p>
            <a:pPr marL="0" indent="0">
              <a:buNone/>
            </a:pPr>
            <a:r>
              <a:rPr lang="en-US" altLang="ja-JP" dirty="0"/>
              <a:t>* author: </a:t>
            </a:r>
            <a:r>
              <a:rPr lang="en-US" altLang="ja-JP" dirty="0" err="1"/>
              <a:t>Teo</a:t>
            </a:r>
            <a:r>
              <a:rPr lang="en-US" altLang="ja-JP" dirty="0"/>
              <a:t> the dog</a:t>
            </a:r>
          </a:p>
          <a:p>
            <a:pPr marL="0" indent="0">
              <a:buNone/>
            </a:pPr>
            <a:r>
              <a:rPr lang="en-US" altLang="ja-JP" dirty="0"/>
              <a:t>* version: try #awesome</a:t>
            </a:r>
          </a:p>
          <a:p>
            <a:pPr marL="0" indent="0">
              <a:buNone/>
            </a:pPr>
            <a:r>
              <a:rPr lang="en-US" altLang="ja-JP" dirty="0"/>
              <a:t>* purpose: to show how a cat can be drawn</a:t>
            </a:r>
          </a:p>
          <a:p>
            <a:pPr marL="0" indent="0">
              <a:buNone/>
            </a:pPr>
            <a:r>
              <a:rPr lang="en-US" altLang="ja-JP" dirty="0"/>
              <a:t>********************/</a:t>
            </a:r>
          </a:p>
          <a:p>
            <a:pPr marL="0" indent="0">
              <a:buNone/>
            </a:pPr>
            <a:endParaRPr lang="en-US" altLang="ja-JP" dirty="0"/>
          </a:p>
          <a:p>
            <a:pPr marL="0" indent="0">
              <a:buNone/>
            </a:pPr>
            <a:r>
              <a:rPr lang="en-US" altLang="ja-JP" dirty="0"/>
              <a:t>size(500,500); // make a 500x500 canvas</a:t>
            </a:r>
          </a:p>
          <a:p>
            <a:pPr marL="0" indent="0">
              <a:buNone/>
            </a:pPr>
            <a:endParaRPr lang="en-US" altLang="ja-JP" dirty="0"/>
          </a:p>
          <a:p>
            <a:pPr marL="0" indent="0">
              <a:buNone/>
            </a:pPr>
            <a:r>
              <a:rPr lang="en-US" altLang="ja-JP" dirty="0"/>
              <a:t>//draw the head</a:t>
            </a:r>
          </a:p>
          <a:p>
            <a:pPr marL="0" indent="0">
              <a:buNone/>
            </a:pPr>
            <a:r>
              <a:rPr lang="en-US" altLang="ja-JP" dirty="0"/>
              <a:t>ellipse(250,250,300,300);</a:t>
            </a:r>
          </a:p>
          <a:p>
            <a:pPr marL="0" indent="0">
              <a:buNone/>
            </a:pPr>
            <a:endParaRPr lang="en-US" altLang="ja-JP" dirty="0"/>
          </a:p>
          <a:p>
            <a:pPr marL="0" indent="0">
              <a:buNone/>
            </a:pPr>
            <a:r>
              <a:rPr lang="en-US" altLang="ja-JP" dirty="0"/>
              <a:t>//draw the ears</a:t>
            </a:r>
          </a:p>
          <a:p>
            <a:pPr marL="0" indent="0">
              <a:buNone/>
            </a:pPr>
            <a:r>
              <a:rPr lang="en-US" altLang="ja-JP" dirty="0"/>
              <a:t>triangle(375,80,300,150,400,200);</a:t>
            </a:r>
          </a:p>
          <a:p>
            <a:pPr marL="0" indent="0">
              <a:buNone/>
            </a:pPr>
            <a:r>
              <a:rPr lang="en-US" altLang="ja-JP" dirty="0"/>
              <a:t>triangle(125,80,200,150,100,200);</a:t>
            </a:r>
          </a:p>
          <a:p>
            <a:pPr marL="0" indent="0">
              <a:buNone/>
            </a:pPr>
            <a:endParaRPr lang="en-US" altLang="ja-JP" dirty="0"/>
          </a:p>
          <a:p>
            <a:pPr marL="0" indent="0">
              <a:buNone/>
            </a:pPr>
            <a:r>
              <a:rPr lang="en-US" altLang="ja-JP" dirty="0"/>
              <a:t>//draw the eyes</a:t>
            </a:r>
          </a:p>
          <a:p>
            <a:pPr marL="0" indent="0">
              <a:buNone/>
            </a:pPr>
            <a:r>
              <a:rPr lang="en-US" altLang="ja-JP" dirty="0" smtClean="0"/>
              <a:t>ellipse(175,225,60,30</a:t>
            </a:r>
            <a:r>
              <a:rPr lang="en-US" altLang="ja-JP" dirty="0"/>
              <a:t>); // left eye</a:t>
            </a:r>
          </a:p>
          <a:p>
            <a:pPr marL="0" indent="0">
              <a:buNone/>
            </a:pPr>
            <a:r>
              <a:rPr lang="en-US" altLang="ja-JP" dirty="0"/>
              <a:t>ellipse(175,225,15,30);</a:t>
            </a:r>
          </a:p>
          <a:p>
            <a:pPr marL="0" indent="0">
              <a:buNone/>
            </a:pPr>
            <a:r>
              <a:rPr lang="en-US" altLang="ja-JP" dirty="0" smtClean="0"/>
              <a:t>ellipse(325,225,60,30</a:t>
            </a:r>
            <a:r>
              <a:rPr lang="en-US" altLang="ja-JP" dirty="0"/>
              <a:t>); // right eye</a:t>
            </a:r>
          </a:p>
          <a:p>
            <a:pPr marL="0" indent="0">
              <a:buNone/>
            </a:pPr>
            <a:r>
              <a:rPr lang="en-US" altLang="ja-JP" dirty="0"/>
              <a:t>ellipse(325,225,15,30);</a:t>
            </a:r>
          </a:p>
          <a:p>
            <a:pPr marL="0" indent="0">
              <a:buNone/>
            </a:pPr>
            <a:endParaRPr lang="en-US" altLang="ja-JP" dirty="0"/>
          </a:p>
          <a:p>
            <a:pPr marL="0" indent="0">
              <a:buNone/>
            </a:pPr>
            <a:r>
              <a:rPr lang="en-US" altLang="ja-JP" dirty="0"/>
              <a:t>//whiskers!</a:t>
            </a:r>
          </a:p>
          <a:p>
            <a:pPr marL="0" indent="0">
              <a:buNone/>
            </a:pPr>
            <a:r>
              <a:rPr lang="en-US" altLang="ja-JP" dirty="0"/>
              <a:t>line(250,300,200,275);</a:t>
            </a:r>
          </a:p>
          <a:p>
            <a:pPr marL="0" indent="0">
              <a:buNone/>
            </a:pPr>
            <a:r>
              <a:rPr lang="en-US" altLang="ja-JP" dirty="0"/>
              <a:t>line(250,300,300,275);</a:t>
            </a:r>
          </a:p>
          <a:p>
            <a:pPr marL="0" indent="0">
              <a:buNone/>
            </a:pPr>
            <a:r>
              <a:rPr lang="en-US" altLang="ja-JP" dirty="0"/>
              <a:t>line(250,300,190,300);</a:t>
            </a:r>
          </a:p>
          <a:p>
            <a:pPr marL="0" indent="0">
              <a:buNone/>
            </a:pPr>
            <a:r>
              <a:rPr lang="en-US" altLang="ja-JP" dirty="0"/>
              <a:t>line(250,300,310,300);</a:t>
            </a:r>
          </a:p>
          <a:p>
            <a:pPr marL="0" indent="0">
              <a:buNone/>
            </a:pPr>
            <a:r>
              <a:rPr lang="en-US" altLang="ja-JP" dirty="0"/>
              <a:t>line(250,300,200,325);</a:t>
            </a:r>
          </a:p>
          <a:p>
            <a:pPr marL="0" indent="0">
              <a:buNone/>
            </a:pPr>
            <a:r>
              <a:rPr lang="en-US" altLang="ja-JP" dirty="0"/>
              <a:t>line(250,300,300,325);</a:t>
            </a:r>
          </a:p>
          <a:p>
            <a:pPr marL="0" indent="0">
              <a:buNone/>
            </a:pPr>
            <a:endParaRPr lang="en-US" altLang="ja-JP" dirty="0"/>
          </a:p>
          <a:p>
            <a:pPr marL="0" indent="0">
              <a:buNone/>
            </a:pPr>
            <a:r>
              <a:rPr lang="en-US" altLang="ja-JP" dirty="0"/>
              <a:t>// draw the nose. draw after whiskers for nice overlap effect</a:t>
            </a:r>
          </a:p>
          <a:p>
            <a:pPr marL="0" indent="0">
              <a:buNone/>
            </a:pPr>
            <a:r>
              <a:rPr lang="en-US" altLang="ja-JP" dirty="0"/>
              <a:t>ellipse(250,300,30,30);</a:t>
            </a:r>
          </a:p>
          <a:p>
            <a:pPr marL="0" indent="0">
              <a:buNone/>
            </a:pPr>
            <a:endParaRPr kumimoji="1" lang="ja-JP" altLang="en-US" dirty="0"/>
          </a:p>
        </p:txBody>
      </p:sp>
      <p:sp>
        <p:nvSpPr>
          <p:cNvPr id="7" name="Content Placeholder 2"/>
          <p:cNvSpPr txBox="1">
            <a:spLocks/>
          </p:cNvSpPr>
          <p:nvPr/>
        </p:nvSpPr>
        <p:spPr>
          <a:xfrm>
            <a:off x="3995936" y="1600199"/>
            <a:ext cx="460851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dirty="0" smtClean="0"/>
              <a:t>What if we want to make the nose and whiskers little higher? Say, 100 pixels higher? </a:t>
            </a:r>
          </a:p>
          <a:p>
            <a:pPr marL="0" indent="0">
              <a:buFont typeface="Arial" pitchFamily="34" charset="0"/>
              <a:buNone/>
            </a:pPr>
            <a:endParaRPr lang="en-US" altLang="ja-JP" dirty="0"/>
          </a:p>
          <a:p>
            <a:pPr marL="0" indent="0">
              <a:buFont typeface="Arial" pitchFamily="34" charset="0"/>
              <a:buNone/>
            </a:pPr>
            <a:r>
              <a:rPr lang="en-US" altLang="ja-JP" dirty="0" smtClean="0"/>
              <a:t>Let’s do it</a:t>
            </a:r>
            <a:endParaRPr lang="ja-JP" altLang="en-US" dirty="0"/>
          </a:p>
        </p:txBody>
      </p:sp>
    </p:spTree>
    <p:extLst>
      <p:ext uri="{BB962C8B-B14F-4D97-AF65-F5344CB8AC3E}">
        <p14:creationId xmlns:p14="http://schemas.microsoft.com/office/powerpoint/2010/main" val="1939357375"/>
      </p:ext>
    </p:extLst>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Make the function:</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err="1" smtClean="0"/>
              <a:t>handOutTickets</a:t>
            </a:r>
            <a:r>
              <a:rPr lang="en-US" altLang="ja-JP" dirty="0" smtClean="0"/>
              <a:t> –</a:t>
            </a:r>
          </a:p>
          <a:p>
            <a:pPr marL="0" indent="0">
              <a:buNone/>
            </a:pPr>
            <a:r>
              <a:rPr kumimoji="1" lang="en-US" altLang="ja-JP" dirty="0"/>
              <a:t>	</a:t>
            </a:r>
            <a:r>
              <a:rPr kumimoji="1" lang="en-US" altLang="ja-JP" dirty="0" smtClean="0"/>
              <a:t>takes an array and fills with tickets, with 	random space between them (up to 3)</a:t>
            </a:r>
          </a:p>
          <a:p>
            <a:pPr marL="0" indent="0">
              <a:buNone/>
            </a:pPr>
            <a:r>
              <a:rPr lang="en-US" altLang="ja-JP" dirty="0"/>
              <a:t>	</a:t>
            </a:r>
            <a:r>
              <a:rPr lang="en-US" altLang="ja-JP" dirty="0" smtClean="0"/>
              <a:t>returns the largest ticket number so we 	know what range is possible.</a:t>
            </a:r>
          </a:p>
          <a:p>
            <a:pPr marL="0" indent="0">
              <a:buNone/>
            </a:pPr>
            <a:endParaRPr kumimoji="1" lang="en-US" altLang="ja-JP" dirty="0"/>
          </a:p>
          <a:p>
            <a:pPr marL="0" indent="0">
              <a:buNone/>
            </a:pPr>
            <a:r>
              <a:rPr lang="en-US" altLang="ja-JP" dirty="0" smtClean="0"/>
              <a:t>In setup, hand out the tickets.</a:t>
            </a:r>
            <a:endParaRPr kumimoji="1" lang="ja-JP" altLang="en-US" dirty="0"/>
          </a:p>
        </p:txBody>
      </p:sp>
    </p:spTree>
    <p:extLst>
      <p:ext uri="{BB962C8B-B14F-4D97-AF65-F5344CB8AC3E}">
        <p14:creationId xmlns:p14="http://schemas.microsoft.com/office/powerpoint/2010/main" val="22243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dirty="0" smtClean="0"/>
              <a:t>implement a method to perform linear search</a:t>
            </a:r>
            <a:endParaRPr lang="en-CA" dirty="0"/>
          </a:p>
        </p:txBody>
      </p:sp>
      <p:sp>
        <p:nvSpPr>
          <p:cNvPr id="3" name="コンテンツ プレースホルダー 2"/>
          <p:cNvSpPr>
            <a:spLocks noGrp="1"/>
          </p:cNvSpPr>
          <p:nvPr>
            <p:ph idx="1"/>
          </p:nvPr>
        </p:nvSpPr>
        <p:spPr>
          <a:xfrm>
            <a:off x="457200" y="1600200"/>
            <a:ext cx="8229600" cy="5069160"/>
          </a:xfrm>
        </p:spPr>
        <p:txBody>
          <a:bodyPr>
            <a:normAutofit lnSpcReduction="10000"/>
          </a:bodyPr>
          <a:lstStyle/>
          <a:p>
            <a:pPr marL="0" indent="0">
              <a:buNone/>
            </a:pPr>
            <a:r>
              <a:rPr lang="en-US" dirty="0" smtClean="0"/>
              <a:t>function: take an array and a target, return the index of the target if found</a:t>
            </a:r>
          </a:p>
          <a:p>
            <a:pPr marL="0" indent="0">
              <a:buNone/>
            </a:pPr>
            <a:endParaRPr lang="en-US" dirty="0"/>
          </a:p>
          <a:p>
            <a:pPr marL="0" indent="0">
              <a:buNone/>
            </a:pPr>
            <a:r>
              <a:rPr lang="en-US" dirty="0" smtClean="0"/>
              <a:t>aside:: what to return if not found?</a:t>
            </a:r>
          </a:p>
          <a:p>
            <a:pPr marL="0" indent="0">
              <a:buNone/>
            </a:pPr>
            <a:endParaRPr lang="en-US" dirty="0"/>
          </a:p>
          <a:p>
            <a:pPr marL="0" indent="0">
              <a:buNone/>
            </a:pPr>
            <a:r>
              <a:rPr lang="en-US" dirty="0" smtClean="0"/>
              <a:t>-1 is a good default because it is outside the range of possible valid values. we want to return the index into an array, and -1 is impossible. be careful with choosing a value that could be valid, e.g., 5000, 9999, or 0.</a:t>
            </a:r>
            <a:endParaRPr lang="en-CA" dirty="0"/>
          </a:p>
        </p:txBody>
      </p:sp>
    </p:spTree>
    <p:extLst>
      <p:ext uri="{BB962C8B-B14F-4D97-AF65-F5344CB8AC3E}">
        <p14:creationId xmlns:p14="http://schemas.microsoft.com/office/powerpoint/2010/main" val="119248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Let’s visualize</a:t>
            </a:r>
            <a:endParaRPr kumimoji="1" lang="ja-JP" altLang="en-US" dirty="0"/>
          </a:p>
        </p:txBody>
      </p:sp>
      <p:sp>
        <p:nvSpPr>
          <p:cNvPr id="3" name="Content Placeholder 2"/>
          <p:cNvSpPr>
            <a:spLocks noGrp="1"/>
          </p:cNvSpPr>
          <p:nvPr>
            <p:ph idx="1"/>
          </p:nvPr>
        </p:nvSpPr>
        <p:spPr>
          <a:xfrm>
            <a:off x="179512" y="1600200"/>
            <a:ext cx="5112568" cy="4525963"/>
          </a:xfrm>
        </p:spPr>
        <p:txBody>
          <a:bodyPr/>
          <a:lstStyle/>
          <a:p>
            <a:pPr marL="0" indent="0">
              <a:buNone/>
            </a:pPr>
            <a:r>
              <a:rPr lang="en-US" altLang="ja-JP" dirty="0" smtClean="0"/>
              <a:t>Draw a number line</a:t>
            </a:r>
          </a:p>
          <a:p>
            <a:pPr marL="0" indent="0">
              <a:buNone/>
            </a:pPr>
            <a:r>
              <a:rPr kumimoji="1" lang="en-US" altLang="ja-JP" dirty="0" smtClean="0"/>
              <a:t>Each time a number is checked, draw a tick mark</a:t>
            </a:r>
          </a:p>
        </p:txBody>
      </p:sp>
      <p:pic>
        <p:nvPicPr>
          <p:cNvPr id="4" name="Picture 3"/>
          <p:cNvPicPr/>
          <p:nvPr/>
        </p:nvPicPr>
        <p:blipFill rotWithShape="1">
          <a:blip r:embed="rId2">
            <a:extLst>
              <a:ext uri="{28A0092B-C50C-407E-A947-70E740481C1C}">
                <a14:useLocalDpi xmlns:a14="http://schemas.microsoft.com/office/drawing/2010/main" val="0"/>
              </a:ext>
            </a:extLst>
          </a:blip>
          <a:srcRect l="1514" t="6006" r="1785" b="1829"/>
          <a:stretch/>
        </p:blipFill>
        <p:spPr bwMode="auto">
          <a:xfrm>
            <a:off x="5409943" y="-869"/>
            <a:ext cx="3731374" cy="37152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2812882"/>
      </p:ext>
    </p:extLst>
  </p:cSld>
  <p:clrMapOvr>
    <a:masterClrMapping/>
  </p:clrMapOvr>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err="1" smtClean="0"/>
              <a:t>Globals</a:t>
            </a:r>
            <a:r>
              <a:rPr kumimoji="1" lang="en-US" altLang="ja-JP" dirty="0" smtClean="0"/>
              <a:t> and functions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Left of line, lin</a:t>
            </a:r>
            <a:r>
              <a:rPr lang="en-US" altLang="ja-JP" dirty="0" smtClean="0"/>
              <a:t>e width, tick height</a:t>
            </a:r>
          </a:p>
          <a:p>
            <a:pPr marL="0" indent="0">
              <a:buNone/>
            </a:pPr>
            <a:r>
              <a:rPr kumimoji="1" lang="en-US" altLang="ja-JP" dirty="0" err="1" smtClean="0"/>
              <a:t>drawLine</a:t>
            </a:r>
            <a:r>
              <a:rPr kumimoji="1" lang="en-US" altLang="ja-JP" dirty="0" smtClean="0"/>
              <a:t> (at a specific y)</a:t>
            </a:r>
          </a:p>
          <a:p>
            <a:pPr marL="0" indent="0">
              <a:buNone/>
            </a:pPr>
            <a:r>
              <a:rPr lang="en-US" altLang="ja-JP" dirty="0" err="1" smtClean="0"/>
              <a:t>drawTick</a:t>
            </a:r>
            <a:r>
              <a:rPr lang="en-US" altLang="ja-JP" dirty="0" smtClean="0"/>
              <a:t> (at a specific y)</a:t>
            </a:r>
          </a:p>
          <a:p>
            <a:pPr marL="0" indent="0">
              <a:buNone/>
            </a:pPr>
            <a:r>
              <a:rPr kumimoji="1" lang="en-US" altLang="ja-JP" dirty="0"/>
              <a:t>	</a:t>
            </a:r>
            <a:r>
              <a:rPr kumimoji="1" lang="en-US" altLang="ja-JP" dirty="0" smtClean="0"/>
              <a:t>- </a:t>
            </a:r>
            <a:r>
              <a:rPr kumimoji="1" lang="en-US" altLang="ja-JP" dirty="0" err="1" smtClean="0"/>
              <a:t>waayy</a:t>
            </a:r>
            <a:r>
              <a:rPr kumimoji="1" lang="en-US" altLang="ja-JP" dirty="0" smtClean="0"/>
              <a:t> more bins than pixels, need to 	scale)</a:t>
            </a:r>
            <a:endParaRPr kumimoji="1" lang="ja-JP" altLang="en-US" dirty="0"/>
          </a:p>
        </p:txBody>
      </p:sp>
    </p:spTree>
    <p:extLst>
      <p:ext uri="{BB962C8B-B14F-4D97-AF65-F5344CB8AC3E}">
        <p14:creationId xmlns:p14="http://schemas.microsoft.com/office/powerpoint/2010/main" val="24510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Setup ou</a:t>
            </a:r>
            <a:r>
              <a:rPr lang="en-US" altLang="ja-JP" dirty="0" smtClean="0"/>
              <a:t>r draw:</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smtClean="0"/>
              <a:t>Clear background</a:t>
            </a:r>
          </a:p>
          <a:p>
            <a:pPr marL="0" indent="0">
              <a:buNone/>
            </a:pPr>
            <a:r>
              <a:rPr kumimoji="1" lang="en-US" altLang="ja-JP" dirty="0" smtClean="0"/>
              <a:t>Generate a random ticket!</a:t>
            </a:r>
          </a:p>
          <a:p>
            <a:pPr marL="0" indent="0">
              <a:buNone/>
            </a:pPr>
            <a:r>
              <a:rPr lang="en-US" altLang="ja-JP" dirty="0" smtClean="0"/>
              <a:t>Do the linear search (and save the result)</a:t>
            </a:r>
          </a:p>
          <a:p>
            <a:pPr marL="0" indent="0">
              <a:buNone/>
            </a:pPr>
            <a:r>
              <a:rPr kumimoji="1" lang="en-US" altLang="ja-JP" dirty="0" smtClean="0"/>
              <a:t>Print ou</a:t>
            </a:r>
            <a:r>
              <a:rPr lang="en-US" altLang="ja-JP" dirty="0" smtClean="0"/>
              <a:t>t text telling us the result</a:t>
            </a:r>
          </a:p>
          <a:p>
            <a:pPr marL="0" indent="0">
              <a:buNone/>
            </a:pPr>
            <a:endParaRPr kumimoji="1" lang="en-US" altLang="ja-JP" dirty="0"/>
          </a:p>
          <a:p>
            <a:pPr marL="0" indent="0">
              <a:buNone/>
            </a:pPr>
            <a:r>
              <a:rPr lang="en-US" altLang="ja-JP" dirty="0" smtClean="0"/>
              <a:t>--- need to update linear search to draw tick marks at bins searched.</a:t>
            </a:r>
            <a:endParaRPr kumimoji="1" lang="ja-JP" altLang="en-US" dirty="0"/>
          </a:p>
        </p:txBody>
      </p:sp>
    </p:spTree>
    <p:extLst>
      <p:ext uri="{BB962C8B-B14F-4D97-AF65-F5344CB8AC3E}">
        <p14:creationId xmlns:p14="http://schemas.microsoft.com/office/powerpoint/2010/main" val="24419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92088"/>
          </a:xfrm>
        </p:spPr>
        <p:txBody>
          <a:bodyPr/>
          <a:lstStyle/>
          <a:p>
            <a:r>
              <a:rPr lang="en-US" dirty="0" smtClean="0"/>
              <a:t>structured data</a:t>
            </a:r>
            <a:endParaRPr lang="en-CA" dirty="0"/>
          </a:p>
        </p:txBody>
      </p:sp>
      <p:sp>
        <p:nvSpPr>
          <p:cNvPr id="3" name="コンテンツ プレースホルダー 2"/>
          <p:cNvSpPr>
            <a:spLocks noGrp="1"/>
          </p:cNvSpPr>
          <p:nvPr>
            <p:ph idx="1"/>
          </p:nvPr>
        </p:nvSpPr>
        <p:spPr>
          <a:xfrm>
            <a:off x="457200" y="980728"/>
            <a:ext cx="8651304" cy="5544616"/>
          </a:xfrm>
        </p:spPr>
        <p:txBody>
          <a:bodyPr>
            <a:normAutofit/>
          </a:bodyPr>
          <a:lstStyle/>
          <a:p>
            <a:pPr marL="0" indent="0">
              <a:buNone/>
            </a:pPr>
            <a:r>
              <a:rPr lang="en-US" dirty="0" smtClean="0"/>
              <a:t>if we can assume that data is structured in some sort of helpful way, we can often leverage this for searching</a:t>
            </a:r>
          </a:p>
          <a:p>
            <a:pPr marL="0" indent="0">
              <a:buNone/>
            </a:pPr>
            <a:endParaRPr lang="en-US" b="1" dirty="0"/>
          </a:p>
          <a:p>
            <a:pPr marL="0" indent="0">
              <a:buNone/>
            </a:pPr>
            <a:r>
              <a:rPr lang="en-US" b="1" dirty="0" smtClean="0"/>
              <a:t>searching for a page in a book</a:t>
            </a:r>
          </a:p>
          <a:p>
            <a:pPr marL="0" indent="0">
              <a:buNone/>
            </a:pPr>
            <a:r>
              <a:rPr lang="en-US" dirty="0"/>
              <a:t>	</a:t>
            </a:r>
            <a:r>
              <a:rPr lang="en-US" dirty="0" smtClean="0"/>
              <a:t>does it make sense to start at p1 and check 	every one along the way? e.g., find page 280</a:t>
            </a:r>
          </a:p>
          <a:p>
            <a:pPr marL="0" indent="0">
              <a:buNone/>
            </a:pPr>
            <a:endParaRPr lang="en-US" dirty="0"/>
          </a:p>
          <a:p>
            <a:pPr marL="0" indent="0">
              <a:buNone/>
            </a:pPr>
            <a:r>
              <a:rPr lang="en-US" dirty="0" smtClean="0"/>
              <a:t>	</a:t>
            </a:r>
            <a:r>
              <a:rPr lang="en-US" b="1" dirty="0" smtClean="0"/>
              <a:t>we assume structure</a:t>
            </a:r>
            <a:r>
              <a:rPr lang="en-US" dirty="0" smtClean="0"/>
              <a:t> and leverage this for 	more efficient searching</a:t>
            </a:r>
          </a:p>
        </p:txBody>
      </p:sp>
    </p:spTree>
    <p:extLst>
      <p:ext uri="{BB962C8B-B14F-4D97-AF65-F5344CB8AC3E}">
        <p14:creationId xmlns:p14="http://schemas.microsoft.com/office/powerpoint/2010/main" val="80526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92088"/>
          </a:xfrm>
        </p:spPr>
        <p:txBody>
          <a:bodyPr/>
          <a:lstStyle/>
          <a:p>
            <a:r>
              <a:rPr lang="en-US" dirty="0" smtClean="0"/>
              <a:t>structured data – binary search</a:t>
            </a:r>
            <a:endParaRPr lang="en-CA" dirty="0"/>
          </a:p>
        </p:txBody>
      </p:sp>
      <p:sp>
        <p:nvSpPr>
          <p:cNvPr id="3" name="コンテンツ プレースホルダー 2"/>
          <p:cNvSpPr>
            <a:spLocks noGrp="1"/>
          </p:cNvSpPr>
          <p:nvPr>
            <p:ph idx="1"/>
          </p:nvPr>
        </p:nvSpPr>
        <p:spPr>
          <a:xfrm>
            <a:off x="457200" y="980728"/>
            <a:ext cx="8651304" cy="5145435"/>
          </a:xfrm>
        </p:spPr>
        <p:txBody>
          <a:bodyPr/>
          <a:lstStyle/>
          <a:p>
            <a:pPr marL="0" indent="0">
              <a:buNone/>
            </a:pPr>
            <a:endParaRPr lang="en-US" dirty="0" smtClean="0"/>
          </a:p>
          <a:p>
            <a:pPr marL="0" indent="0">
              <a:buNone/>
            </a:pPr>
            <a:r>
              <a:rPr lang="en-US" dirty="0" smtClean="0"/>
              <a:t>if we assume that an array is already sorted smallest to largest, we can perform binary search</a:t>
            </a:r>
          </a:p>
          <a:p>
            <a:pPr marL="0" indent="0">
              <a:buNone/>
            </a:pPr>
            <a:endParaRPr lang="en-US" b="1" dirty="0"/>
          </a:p>
          <a:p>
            <a:pPr marL="0" indent="0">
              <a:buNone/>
            </a:pPr>
            <a:r>
              <a:rPr lang="en-US" b="1" dirty="0" smtClean="0"/>
              <a:t>the key </a:t>
            </a:r>
            <a:r>
              <a:rPr lang="en-US" dirty="0" smtClean="0"/>
              <a:t>to binary search is that we can ignore whole sections of the array without checking them, because we can make assumptions about it.</a:t>
            </a:r>
            <a:endParaRPr lang="en-CA" b="1" dirty="0"/>
          </a:p>
        </p:txBody>
      </p:sp>
    </p:spTree>
    <p:extLst>
      <p:ext uri="{BB962C8B-B14F-4D97-AF65-F5344CB8AC3E}">
        <p14:creationId xmlns:p14="http://schemas.microsoft.com/office/powerpoint/2010/main" val="10071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binary search</a:t>
            </a:r>
            <a:endParaRPr lang="en-CA" dirty="0"/>
          </a:p>
        </p:txBody>
      </p:sp>
      <p:sp>
        <p:nvSpPr>
          <p:cNvPr id="3" name="コンテンツ プレースホルダー 2"/>
          <p:cNvSpPr>
            <a:spLocks noGrp="1"/>
          </p:cNvSpPr>
          <p:nvPr>
            <p:ph idx="1"/>
          </p:nvPr>
        </p:nvSpPr>
        <p:spPr>
          <a:xfrm>
            <a:off x="457200" y="836712"/>
            <a:ext cx="8229600" cy="5289451"/>
          </a:xfrm>
        </p:spPr>
        <p:txBody>
          <a:bodyPr/>
          <a:lstStyle/>
          <a:p>
            <a:pPr>
              <a:buFontTx/>
              <a:buChar char="-"/>
            </a:pPr>
            <a:r>
              <a:rPr lang="en-US" dirty="0" smtClean="0"/>
              <a:t>assume the data array is already sorted</a:t>
            </a:r>
          </a:p>
          <a:p>
            <a:pPr>
              <a:buFontTx/>
              <a:buChar char="-"/>
            </a:pPr>
            <a:r>
              <a:rPr lang="en-US" dirty="0" smtClean="0"/>
              <a:t>look half way in the middle and compare </a:t>
            </a:r>
            <a:r>
              <a:rPr lang="en-US" smtClean="0"/>
              <a:t>to target (what you’re searching for)</a:t>
            </a:r>
            <a:endParaRPr lang="en-US" dirty="0" smtClean="0"/>
          </a:p>
          <a:p>
            <a:pPr>
              <a:buFontTx/>
              <a:buChar char="-"/>
            </a:pPr>
            <a:r>
              <a:rPr lang="en-US" dirty="0" smtClean="0"/>
              <a:t>if smaller or larger, we can discount half the data instantly!</a:t>
            </a:r>
          </a:p>
          <a:p>
            <a:pPr>
              <a:buFontTx/>
              <a:buChar char="-"/>
            </a:pPr>
            <a:r>
              <a:rPr lang="en-US" dirty="0" smtClean="0"/>
              <a:t>in each step, we can cut the remaining data in half – much more efficient than linear search</a:t>
            </a:r>
            <a:endParaRPr lang="en-CA" dirty="0"/>
          </a:p>
        </p:txBody>
      </p:sp>
      <p:grpSp>
        <p:nvGrpSpPr>
          <p:cNvPr id="25" name="グループ化 24"/>
          <p:cNvGrpSpPr/>
          <p:nvPr/>
        </p:nvGrpSpPr>
        <p:grpSpPr>
          <a:xfrm>
            <a:off x="251520" y="5507940"/>
            <a:ext cx="8784976" cy="504056"/>
            <a:chOff x="251520" y="3717032"/>
            <a:chExt cx="2879096" cy="144016"/>
          </a:xfrm>
        </p:grpSpPr>
        <p:sp>
          <p:nvSpPr>
            <p:cNvPr id="4" name="正方形/長方形 3"/>
            <p:cNvSpPr/>
            <p:nvPr/>
          </p:nvSpPr>
          <p:spPr>
            <a:xfrm>
              <a:off x="2515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正方形/長方形 4"/>
            <p:cNvSpPr/>
            <p:nvPr/>
          </p:nvSpPr>
          <p:spPr>
            <a:xfrm>
              <a:off x="4039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正方形/長方形 5"/>
            <p:cNvSpPr/>
            <p:nvPr/>
          </p:nvSpPr>
          <p:spPr>
            <a:xfrm>
              <a:off x="5563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正方形/長方形 6"/>
            <p:cNvSpPr/>
            <p:nvPr/>
          </p:nvSpPr>
          <p:spPr>
            <a:xfrm>
              <a:off x="7087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正方形/長方形 8"/>
            <p:cNvSpPr/>
            <p:nvPr/>
          </p:nvSpPr>
          <p:spPr>
            <a:xfrm>
              <a:off x="8611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正方形/長方形 9"/>
            <p:cNvSpPr/>
            <p:nvPr/>
          </p:nvSpPr>
          <p:spPr>
            <a:xfrm>
              <a:off x="10100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正方形/長方形 10"/>
            <p:cNvSpPr/>
            <p:nvPr/>
          </p:nvSpPr>
          <p:spPr>
            <a:xfrm>
              <a:off x="11624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正方形/長方形 11"/>
            <p:cNvSpPr/>
            <p:nvPr/>
          </p:nvSpPr>
          <p:spPr>
            <a:xfrm>
              <a:off x="13148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正方形/長方形 12"/>
            <p:cNvSpPr/>
            <p:nvPr/>
          </p:nvSpPr>
          <p:spPr>
            <a:xfrm>
              <a:off x="14672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正方形/長方形 13"/>
            <p:cNvSpPr/>
            <p:nvPr/>
          </p:nvSpPr>
          <p:spPr>
            <a:xfrm>
              <a:off x="16196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正方形/長方形 14"/>
            <p:cNvSpPr/>
            <p:nvPr/>
          </p:nvSpPr>
          <p:spPr>
            <a:xfrm>
              <a:off x="17724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正方形/長方形 15"/>
            <p:cNvSpPr/>
            <p:nvPr/>
          </p:nvSpPr>
          <p:spPr>
            <a:xfrm>
              <a:off x="19248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正方形/長方形 16"/>
            <p:cNvSpPr/>
            <p:nvPr/>
          </p:nvSpPr>
          <p:spPr>
            <a:xfrm>
              <a:off x="20772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正方形/長方形 17"/>
            <p:cNvSpPr/>
            <p:nvPr/>
          </p:nvSpPr>
          <p:spPr>
            <a:xfrm>
              <a:off x="22296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正方形/長方形 18"/>
            <p:cNvSpPr/>
            <p:nvPr/>
          </p:nvSpPr>
          <p:spPr>
            <a:xfrm>
              <a:off x="23820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正方形/長方形 19"/>
            <p:cNvSpPr/>
            <p:nvPr/>
          </p:nvSpPr>
          <p:spPr>
            <a:xfrm>
              <a:off x="25294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正方形/長方形 20"/>
            <p:cNvSpPr/>
            <p:nvPr/>
          </p:nvSpPr>
          <p:spPr>
            <a:xfrm>
              <a:off x="26818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正方形/長方形 21"/>
            <p:cNvSpPr/>
            <p:nvPr/>
          </p:nvSpPr>
          <p:spPr>
            <a:xfrm>
              <a:off x="28342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正方形/長方形 22"/>
            <p:cNvSpPr/>
            <p:nvPr/>
          </p:nvSpPr>
          <p:spPr>
            <a:xfrm>
              <a:off x="29866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 name="テキスト ボックス 26"/>
          <p:cNvSpPr txBox="1"/>
          <p:nvPr/>
        </p:nvSpPr>
        <p:spPr>
          <a:xfrm>
            <a:off x="170602" y="5161201"/>
            <a:ext cx="954749" cy="369332"/>
          </a:xfrm>
          <a:prstGeom prst="rect">
            <a:avLst/>
          </a:prstGeom>
          <a:noFill/>
        </p:spPr>
        <p:txBody>
          <a:bodyPr wrap="none" rtlCol="0">
            <a:spAutoFit/>
          </a:bodyPr>
          <a:lstStyle/>
          <a:p>
            <a:r>
              <a:rPr lang="en-US" dirty="0" smtClean="0"/>
              <a:t>smallest</a:t>
            </a:r>
            <a:endParaRPr lang="en-CA" dirty="0"/>
          </a:p>
        </p:txBody>
      </p:sp>
      <p:sp>
        <p:nvSpPr>
          <p:cNvPr id="28" name="テキスト ボックス 27"/>
          <p:cNvSpPr txBox="1"/>
          <p:nvPr/>
        </p:nvSpPr>
        <p:spPr>
          <a:xfrm>
            <a:off x="8224671" y="5161201"/>
            <a:ext cx="811825" cy="369332"/>
          </a:xfrm>
          <a:prstGeom prst="rect">
            <a:avLst/>
          </a:prstGeom>
          <a:noFill/>
        </p:spPr>
        <p:txBody>
          <a:bodyPr wrap="none" rtlCol="0">
            <a:spAutoFit/>
          </a:bodyPr>
          <a:lstStyle/>
          <a:p>
            <a:r>
              <a:rPr lang="en-US" dirty="0" smtClean="0"/>
              <a:t>largest</a:t>
            </a:r>
            <a:endParaRPr lang="en-CA" dirty="0"/>
          </a:p>
        </p:txBody>
      </p:sp>
      <p:sp>
        <p:nvSpPr>
          <p:cNvPr id="29" name="テキスト ボックス 28"/>
          <p:cNvSpPr txBox="1"/>
          <p:nvPr/>
        </p:nvSpPr>
        <p:spPr>
          <a:xfrm>
            <a:off x="4128544" y="6284714"/>
            <a:ext cx="1094082" cy="369332"/>
          </a:xfrm>
          <a:prstGeom prst="rect">
            <a:avLst/>
          </a:prstGeom>
          <a:noFill/>
        </p:spPr>
        <p:txBody>
          <a:bodyPr wrap="none" rtlCol="0">
            <a:spAutoFit/>
          </a:bodyPr>
          <a:lstStyle/>
          <a:p>
            <a:r>
              <a:rPr lang="en-US" dirty="0" smtClean="0"/>
              <a:t>target: 15</a:t>
            </a:r>
            <a:endParaRPr lang="en-CA" dirty="0"/>
          </a:p>
        </p:txBody>
      </p:sp>
      <p:sp>
        <p:nvSpPr>
          <p:cNvPr id="30" name="正方形/長方形 29"/>
          <p:cNvSpPr/>
          <p:nvPr/>
        </p:nvSpPr>
        <p:spPr>
          <a:xfrm>
            <a:off x="4426158" y="5507940"/>
            <a:ext cx="461033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XXXXXXXXXXXXXXXXXXXXXXXXXXXXXXXXXXXXX</a:t>
            </a:r>
            <a:endParaRPr lang="en-CA" dirty="0"/>
          </a:p>
        </p:txBody>
      </p:sp>
      <p:sp>
        <p:nvSpPr>
          <p:cNvPr id="26" name="正方形/長方形 25"/>
          <p:cNvSpPr/>
          <p:nvPr/>
        </p:nvSpPr>
        <p:spPr>
          <a:xfrm>
            <a:off x="4400576" y="493187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テキスト ボックス 7"/>
          <p:cNvSpPr txBox="1"/>
          <p:nvPr/>
        </p:nvSpPr>
        <p:spPr>
          <a:xfrm>
            <a:off x="4426158" y="5077891"/>
            <a:ext cx="498855" cy="369332"/>
          </a:xfrm>
          <a:prstGeom prst="rect">
            <a:avLst/>
          </a:prstGeom>
          <a:noFill/>
        </p:spPr>
        <p:txBody>
          <a:bodyPr wrap="none" rtlCol="0">
            <a:spAutoFit/>
          </a:bodyPr>
          <a:lstStyle/>
          <a:p>
            <a:r>
              <a:rPr kumimoji="1" lang="ja-JP" altLang="en-US" dirty="0" smtClean="0"/>
              <a:t>２５</a:t>
            </a:r>
            <a:endParaRPr kumimoji="1" lang="ja-JP" altLang="en-US" dirty="0"/>
          </a:p>
        </p:txBody>
      </p:sp>
    </p:spTree>
    <p:extLst>
      <p:ext uri="{BB962C8B-B14F-4D97-AF65-F5344CB8AC3E}">
        <p14:creationId xmlns:p14="http://schemas.microsoft.com/office/powerpoint/2010/main" val="5250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8" grpId="0"/>
      <p:bldP spid="29" grpId="0"/>
      <p:bldP spid="30" grpId="0" animBg="1"/>
      <p:bldP spid="26" grpId="0" animBg="1"/>
      <p:bldP spid="8" grpId="0"/>
    </p:bld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binary search algorithm</a:t>
            </a:r>
            <a:endParaRPr lang="en-CA" dirty="0"/>
          </a:p>
        </p:txBody>
      </p:sp>
      <p:sp>
        <p:nvSpPr>
          <p:cNvPr id="3" name="コンテンツ プレースホルダー 2"/>
          <p:cNvSpPr>
            <a:spLocks noGrp="1"/>
          </p:cNvSpPr>
          <p:nvPr>
            <p:ph idx="1"/>
          </p:nvPr>
        </p:nvSpPr>
        <p:spPr>
          <a:xfrm>
            <a:off x="251520" y="836712"/>
            <a:ext cx="8892480" cy="5289451"/>
          </a:xfrm>
        </p:spPr>
        <p:txBody>
          <a:bodyPr/>
          <a:lstStyle/>
          <a:p>
            <a:pPr marL="0" indent="0">
              <a:buNone/>
            </a:pPr>
            <a:r>
              <a:rPr lang="en-CA" dirty="0" smtClean="0"/>
              <a:t>repeat:</a:t>
            </a:r>
          </a:p>
          <a:p>
            <a:pPr marL="0" indent="0">
              <a:buNone/>
            </a:pPr>
            <a:r>
              <a:rPr lang="en-CA" dirty="0"/>
              <a:t>	</a:t>
            </a:r>
            <a:r>
              <a:rPr lang="en-CA" dirty="0" smtClean="0"/>
              <a:t>find the midpoint between the start and end</a:t>
            </a:r>
          </a:p>
          <a:p>
            <a:pPr marL="0" indent="0">
              <a:buNone/>
            </a:pPr>
            <a:r>
              <a:rPr lang="en-CA" dirty="0"/>
              <a:t>	</a:t>
            </a:r>
            <a:r>
              <a:rPr lang="en-CA" dirty="0" smtClean="0"/>
              <a:t>location is (start index + end index) / 2</a:t>
            </a:r>
          </a:p>
          <a:p>
            <a:pPr marL="0" indent="0">
              <a:buNone/>
            </a:pPr>
            <a:r>
              <a:rPr lang="en-CA" dirty="0"/>
              <a:t>	</a:t>
            </a:r>
            <a:r>
              <a:rPr lang="en-CA" dirty="0" smtClean="0"/>
              <a:t>test data at midpoint against target</a:t>
            </a:r>
          </a:p>
        </p:txBody>
      </p:sp>
      <p:grpSp>
        <p:nvGrpSpPr>
          <p:cNvPr id="25" name="グループ化 24"/>
          <p:cNvGrpSpPr/>
          <p:nvPr/>
        </p:nvGrpSpPr>
        <p:grpSpPr>
          <a:xfrm>
            <a:off x="251520" y="5507940"/>
            <a:ext cx="8784976" cy="504056"/>
            <a:chOff x="251520" y="3717032"/>
            <a:chExt cx="2879096" cy="144016"/>
          </a:xfrm>
        </p:grpSpPr>
        <p:sp>
          <p:nvSpPr>
            <p:cNvPr id="4" name="正方形/長方形 3"/>
            <p:cNvSpPr/>
            <p:nvPr/>
          </p:nvSpPr>
          <p:spPr>
            <a:xfrm>
              <a:off x="2515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正方形/長方形 4"/>
            <p:cNvSpPr/>
            <p:nvPr/>
          </p:nvSpPr>
          <p:spPr>
            <a:xfrm>
              <a:off x="4039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正方形/長方形 5"/>
            <p:cNvSpPr/>
            <p:nvPr/>
          </p:nvSpPr>
          <p:spPr>
            <a:xfrm>
              <a:off x="5563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正方形/長方形 6"/>
            <p:cNvSpPr/>
            <p:nvPr/>
          </p:nvSpPr>
          <p:spPr>
            <a:xfrm>
              <a:off x="7087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正方形/長方形 8"/>
            <p:cNvSpPr/>
            <p:nvPr/>
          </p:nvSpPr>
          <p:spPr>
            <a:xfrm>
              <a:off x="8611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正方形/長方形 9"/>
            <p:cNvSpPr/>
            <p:nvPr/>
          </p:nvSpPr>
          <p:spPr>
            <a:xfrm>
              <a:off x="10100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正方形/長方形 10"/>
            <p:cNvSpPr/>
            <p:nvPr/>
          </p:nvSpPr>
          <p:spPr>
            <a:xfrm>
              <a:off x="11624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正方形/長方形 11"/>
            <p:cNvSpPr/>
            <p:nvPr/>
          </p:nvSpPr>
          <p:spPr>
            <a:xfrm>
              <a:off x="13148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正方形/長方形 12"/>
            <p:cNvSpPr/>
            <p:nvPr/>
          </p:nvSpPr>
          <p:spPr>
            <a:xfrm>
              <a:off x="14672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正方形/長方形 13"/>
            <p:cNvSpPr/>
            <p:nvPr/>
          </p:nvSpPr>
          <p:spPr>
            <a:xfrm>
              <a:off x="16196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正方形/長方形 14"/>
            <p:cNvSpPr/>
            <p:nvPr/>
          </p:nvSpPr>
          <p:spPr>
            <a:xfrm>
              <a:off x="17724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正方形/長方形 15"/>
            <p:cNvSpPr/>
            <p:nvPr/>
          </p:nvSpPr>
          <p:spPr>
            <a:xfrm>
              <a:off x="19248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正方形/長方形 16"/>
            <p:cNvSpPr/>
            <p:nvPr/>
          </p:nvSpPr>
          <p:spPr>
            <a:xfrm>
              <a:off x="20772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正方形/長方形 17"/>
            <p:cNvSpPr/>
            <p:nvPr/>
          </p:nvSpPr>
          <p:spPr>
            <a:xfrm>
              <a:off x="22296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正方形/長方形 18"/>
            <p:cNvSpPr/>
            <p:nvPr/>
          </p:nvSpPr>
          <p:spPr>
            <a:xfrm>
              <a:off x="23820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正方形/長方形 19"/>
            <p:cNvSpPr/>
            <p:nvPr/>
          </p:nvSpPr>
          <p:spPr>
            <a:xfrm>
              <a:off x="25294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正方形/長方形 20"/>
            <p:cNvSpPr/>
            <p:nvPr/>
          </p:nvSpPr>
          <p:spPr>
            <a:xfrm>
              <a:off x="26818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正方形/長方形 21"/>
            <p:cNvSpPr/>
            <p:nvPr/>
          </p:nvSpPr>
          <p:spPr>
            <a:xfrm>
              <a:off x="28342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正方形/長方形 22"/>
            <p:cNvSpPr/>
            <p:nvPr/>
          </p:nvSpPr>
          <p:spPr>
            <a:xfrm>
              <a:off x="29866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 name="テキスト ボックス 26"/>
          <p:cNvSpPr txBox="1"/>
          <p:nvPr/>
        </p:nvSpPr>
        <p:spPr>
          <a:xfrm>
            <a:off x="170602" y="5161201"/>
            <a:ext cx="613694" cy="369332"/>
          </a:xfrm>
          <a:prstGeom prst="rect">
            <a:avLst/>
          </a:prstGeom>
          <a:noFill/>
        </p:spPr>
        <p:txBody>
          <a:bodyPr wrap="none" rtlCol="0">
            <a:spAutoFit/>
          </a:bodyPr>
          <a:lstStyle/>
          <a:p>
            <a:r>
              <a:rPr lang="en-US" dirty="0" smtClean="0"/>
              <a:t>start</a:t>
            </a:r>
            <a:endParaRPr lang="en-CA" dirty="0"/>
          </a:p>
        </p:txBody>
      </p:sp>
      <p:sp>
        <p:nvSpPr>
          <p:cNvPr id="28" name="テキスト ボックス 27"/>
          <p:cNvSpPr txBox="1"/>
          <p:nvPr/>
        </p:nvSpPr>
        <p:spPr>
          <a:xfrm>
            <a:off x="8496540" y="5161201"/>
            <a:ext cx="543739" cy="369332"/>
          </a:xfrm>
          <a:prstGeom prst="rect">
            <a:avLst/>
          </a:prstGeom>
          <a:noFill/>
        </p:spPr>
        <p:txBody>
          <a:bodyPr wrap="none" rtlCol="0">
            <a:spAutoFit/>
          </a:bodyPr>
          <a:lstStyle/>
          <a:p>
            <a:r>
              <a:rPr lang="en-US" dirty="0" smtClean="0"/>
              <a:t>end</a:t>
            </a:r>
            <a:endParaRPr lang="en-CA" dirty="0"/>
          </a:p>
        </p:txBody>
      </p:sp>
      <p:sp>
        <p:nvSpPr>
          <p:cNvPr id="26" name="正方形/長方形 25"/>
          <p:cNvSpPr/>
          <p:nvPr/>
        </p:nvSpPr>
        <p:spPr>
          <a:xfrm>
            <a:off x="4400576" y="493187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テキスト ボックス 27"/>
          <p:cNvSpPr txBox="1"/>
          <p:nvPr/>
        </p:nvSpPr>
        <p:spPr>
          <a:xfrm>
            <a:off x="4183121" y="4559078"/>
            <a:ext cx="1036951" cy="369332"/>
          </a:xfrm>
          <a:prstGeom prst="rect">
            <a:avLst/>
          </a:prstGeom>
          <a:noFill/>
        </p:spPr>
        <p:txBody>
          <a:bodyPr wrap="none" rtlCol="0">
            <a:spAutoFit/>
          </a:bodyPr>
          <a:lstStyle/>
          <a:p>
            <a:pPr algn="ctr"/>
            <a:r>
              <a:rPr lang="en-US" dirty="0" smtClean="0"/>
              <a:t>midpoint</a:t>
            </a:r>
            <a:endParaRPr lang="en-CA" dirty="0"/>
          </a:p>
        </p:txBody>
      </p:sp>
    </p:spTree>
    <p:extLst>
      <p:ext uri="{BB962C8B-B14F-4D97-AF65-F5344CB8AC3E}">
        <p14:creationId xmlns:p14="http://schemas.microsoft.com/office/powerpoint/2010/main" val="187987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8" grpId="0"/>
      <p:bldP spid="26" grpId="0" animBg="1"/>
      <p:bldP spid="31" grpId="0"/>
    </p:bld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binary search algorithm</a:t>
            </a:r>
            <a:endParaRPr lang="en-CA" dirty="0"/>
          </a:p>
        </p:txBody>
      </p:sp>
      <p:sp>
        <p:nvSpPr>
          <p:cNvPr id="3" name="コンテンツ プレースホルダー 2"/>
          <p:cNvSpPr>
            <a:spLocks noGrp="1"/>
          </p:cNvSpPr>
          <p:nvPr>
            <p:ph idx="1"/>
          </p:nvPr>
        </p:nvSpPr>
        <p:spPr>
          <a:xfrm>
            <a:off x="251520" y="836712"/>
            <a:ext cx="8892480" cy="5289451"/>
          </a:xfrm>
        </p:spPr>
        <p:txBody>
          <a:bodyPr/>
          <a:lstStyle/>
          <a:p>
            <a:pPr marL="0" indent="0">
              <a:buNone/>
            </a:pPr>
            <a:r>
              <a:rPr lang="en-CA" dirty="0" smtClean="0"/>
              <a:t>repeat:</a:t>
            </a:r>
          </a:p>
          <a:p>
            <a:pPr marL="0" indent="0">
              <a:buNone/>
            </a:pPr>
            <a:r>
              <a:rPr lang="en-CA" dirty="0"/>
              <a:t>	</a:t>
            </a:r>
            <a:r>
              <a:rPr lang="en-CA" dirty="0" smtClean="0"/>
              <a:t>find the midpoint between the start and end</a:t>
            </a:r>
          </a:p>
          <a:p>
            <a:pPr marL="0" indent="0">
              <a:buNone/>
            </a:pPr>
            <a:r>
              <a:rPr lang="en-CA" dirty="0"/>
              <a:t>	</a:t>
            </a:r>
            <a:r>
              <a:rPr lang="en-CA" dirty="0" smtClean="0"/>
              <a:t>location is (start index + end index) / 2</a:t>
            </a:r>
          </a:p>
          <a:p>
            <a:pPr marL="0" indent="0">
              <a:buNone/>
            </a:pPr>
            <a:r>
              <a:rPr lang="en-CA" dirty="0"/>
              <a:t>	</a:t>
            </a:r>
            <a:r>
              <a:rPr lang="en-CA" dirty="0" smtClean="0"/>
              <a:t>test data at midpoint against target</a:t>
            </a:r>
          </a:p>
          <a:p>
            <a:pPr marL="0" indent="0">
              <a:buNone/>
            </a:pPr>
            <a:r>
              <a:rPr lang="en-CA" dirty="0"/>
              <a:t>	</a:t>
            </a:r>
            <a:r>
              <a:rPr lang="en-CA" dirty="0" smtClean="0"/>
              <a:t>	if data &gt; target, cut right half</a:t>
            </a:r>
          </a:p>
          <a:p>
            <a:pPr marL="0" indent="0">
              <a:buNone/>
            </a:pPr>
            <a:r>
              <a:rPr lang="en-CA" dirty="0"/>
              <a:t>	</a:t>
            </a:r>
            <a:r>
              <a:rPr lang="en-CA" dirty="0" smtClean="0"/>
              <a:t>		end = midpoint - 1</a:t>
            </a:r>
          </a:p>
        </p:txBody>
      </p:sp>
      <p:grpSp>
        <p:nvGrpSpPr>
          <p:cNvPr id="25" name="グループ化 24"/>
          <p:cNvGrpSpPr/>
          <p:nvPr/>
        </p:nvGrpSpPr>
        <p:grpSpPr>
          <a:xfrm>
            <a:off x="251520" y="5507940"/>
            <a:ext cx="8784976" cy="504056"/>
            <a:chOff x="251520" y="3717032"/>
            <a:chExt cx="2879096" cy="144016"/>
          </a:xfrm>
        </p:grpSpPr>
        <p:sp>
          <p:nvSpPr>
            <p:cNvPr id="4" name="正方形/長方形 3"/>
            <p:cNvSpPr/>
            <p:nvPr/>
          </p:nvSpPr>
          <p:spPr>
            <a:xfrm>
              <a:off x="2515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正方形/長方形 4"/>
            <p:cNvSpPr/>
            <p:nvPr/>
          </p:nvSpPr>
          <p:spPr>
            <a:xfrm>
              <a:off x="4039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正方形/長方形 5"/>
            <p:cNvSpPr/>
            <p:nvPr/>
          </p:nvSpPr>
          <p:spPr>
            <a:xfrm>
              <a:off x="5563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正方形/長方形 6"/>
            <p:cNvSpPr/>
            <p:nvPr/>
          </p:nvSpPr>
          <p:spPr>
            <a:xfrm>
              <a:off x="7087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正方形/長方形 8"/>
            <p:cNvSpPr/>
            <p:nvPr/>
          </p:nvSpPr>
          <p:spPr>
            <a:xfrm>
              <a:off x="8611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正方形/長方形 9"/>
            <p:cNvSpPr/>
            <p:nvPr/>
          </p:nvSpPr>
          <p:spPr>
            <a:xfrm>
              <a:off x="10100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正方形/長方形 10"/>
            <p:cNvSpPr/>
            <p:nvPr/>
          </p:nvSpPr>
          <p:spPr>
            <a:xfrm>
              <a:off x="11624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正方形/長方形 11"/>
            <p:cNvSpPr/>
            <p:nvPr/>
          </p:nvSpPr>
          <p:spPr>
            <a:xfrm>
              <a:off x="13148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正方形/長方形 12"/>
            <p:cNvSpPr/>
            <p:nvPr/>
          </p:nvSpPr>
          <p:spPr>
            <a:xfrm>
              <a:off x="14672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正方形/長方形 13"/>
            <p:cNvSpPr/>
            <p:nvPr/>
          </p:nvSpPr>
          <p:spPr>
            <a:xfrm>
              <a:off x="16196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正方形/長方形 14"/>
            <p:cNvSpPr/>
            <p:nvPr/>
          </p:nvSpPr>
          <p:spPr>
            <a:xfrm>
              <a:off x="17724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正方形/長方形 15"/>
            <p:cNvSpPr/>
            <p:nvPr/>
          </p:nvSpPr>
          <p:spPr>
            <a:xfrm>
              <a:off x="19248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正方形/長方形 16"/>
            <p:cNvSpPr/>
            <p:nvPr/>
          </p:nvSpPr>
          <p:spPr>
            <a:xfrm>
              <a:off x="20772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正方形/長方形 17"/>
            <p:cNvSpPr/>
            <p:nvPr/>
          </p:nvSpPr>
          <p:spPr>
            <a:xfrm>
              <a:off x="22296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正方形/長方形 18"/>
            <p:cNvSpPr/>
            <p:nvPr/>
          </p:nvSpPr>
          <p:spPr>
            <a:xfrm>
              <a:off x="23820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正方形/長方形 19"/>
            <p:cNvSpPr/>
            <p:nvPr/>
          </p:nvSpPr>
          <p:spPr>
            <a:xfrm>
              <a:off x="25294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正方形/長方形 20"/>
            <p:cNvSpPr/>
            <p:nvPr/>
          </p:nvSpPr>
          <p:spPr>
            <a:xfrm>
              <a:off x="26818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正方形/長方形 21"/>
            <p:cNvSpPr/>
            <p:nvPr/>
          </p:nvSpPr>
          <p:spPr>
            <a:xfrm>
              <a:off x="28342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正方形/長方形 22"/>
            <p:cNvSpPr/>
            <p:nvPr/>
          </p:nvSpPr>
          <p:spPr>
            <a:xfrm>
              <a:off x="29866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 name="テキスト ボックス 26"/>
          <p:cNvSpPr txBox="1"/>
          <p:nvPr/>
        </p:nvSpPr>
        <p:spPr>
          <a:xfrm>
            <a:off x="170602" y="5161201"/>
            <a:ext cx="613694" cy="369332"/>
          </a:xfrm>
          <a:prstGeom prst="rect">
            <a:avLst/>
          </a:prstGeom>
          <a:noFill/>
        </p:spPr>
        <p:txBody>
          <a:bodyPr wrap="none" rtlCol="0">
            <a:spAutoFit/>
          </a:bodyPr>
          <a:lstStyle/>
          <a:p>
            <a:r>
              <a:rPr lang="en-US" dirty="0" smtClean="0"/>
              <a:t>start</a:t>
            </a:r>
            <a:endParaRPr lang="en-CA" dirty="0"/>
          </a:p>
        </p:txBody>
      </p:sp>
      <p:sp>
        <p:nvSpPr>
          <p:cNvPr id="28" name="テキスト ボックス 27"/>
          <p:cNvSpPr txBox="1"/>
          <p:nvPr/>
        </p:nvSpPr>
        <p:spPr>
          <a:xfrm>
            <a:off x="8496540" y="5161201"/>
            <a:ext cx="543739" cy="369332"/>
          </a:xfrm>
          <a:prstGeom prst="rect">
            <a:avLst/>
          </a:prstGeom>
          <a:noFill/>
        </p:spPr>
        <p:txBody>
          <a:bodyPr wrap="none" rtlCol="0">
            <a:spAutoFit/>
          </a:bodyPr>
          <a:lstStyle/>
          <a:p>
            <a:r>
              <a:rPr lang="en-US" dirty="0" smtClean="0"/>
              <a:t>end</a:t>
            </a:r>
            <a:endParaRPr lang="en-CA" dirty="0"/>
          </a:p>
        </p:txBody>
      </p:sp>
      <p:sp>
        <p:nvSpPr>
          <p:cNvPr id="29" name="テキスト ボックス 28"/>
          <p:cNvSpPr txBox="1"/>
          <p:nvPr/>
        </p:nvSpPr>
        <p:spPr>
          <a:xfrm>
            <a:off x="4157389" y="6300028"/>
            <a:ext cx="912942" cy="369332"/>
          </a:xfrm>
          <a:prstGeom prst="rect">
            <a:avLst/>
          </a:prstGeom>
          <a:noFill/>
        </p:spPr>
        <p:txBody>
          <a:bodyPr wrap="none" rtlCol="0">
            <a:spAutoFit/>
          </a:bodyPr>
          <a:lstStyle/>
          <a:p>
            <a:r>
              <a:rPr lang="en-US" dirty="0" smtClean="0"/>
              <a:t>&gt; target</a:t>
            </a:r>
            <a:endParaRPr lang="en-CA" dirty="0"/>
          </a:p>
        </p:txBody>
      </p:sp>
      <p:sp>
        <p:nvSpPr>
          <p:cNvPr id="30" name="正方形/長方形 29"/>
          <p:cNvSpPr/>
          <p:nvPr/>
        </p:nvSpPr>
        <p:spPr>
          <a:xfrm>
            <a:off x="4426158" y="5507940"/>
            <a:ext cx="461033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XXXXXXXXXXXXXXXXXXXXXXXXXXXXXXXXXXXXX</a:t>
            </a:r>
            <a:endParaRPr lang="en-CA" dirty="0"/>
          </a:p>
        </p:txBody>
      </p:sp>
      <p:sp>
        <p:nvSpPr>
          <p:cNvPr id="26" name="正方形/長方形 25"/>
          <p:cNvSpPr/>
          <p:nvPr/>
        </p:nvSpPr>
        <p:spPr>
          <a:xfrm>
            <a:off x="4400576" y="493187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テキスト ボックス 27"/>
          <p:cNvSpPr txBox="1"/>
          <p:nvPr/>
        </p:nvSpPr>
        <p:spPr>
          <a:xfrm>
            <a:off x="4183121" y="4559078"/>
            <a:ext cx="1036951" cy="369332"/>
          </a:xfrm>
          <a:prstGeom prst="rect">
            <a:avLst/>
          </a:prstGeom>
          <a:noFill/>
        </p:spPr>
        <p:txBody>
          <a:bodyPr wrap="none" rtlCol="0">
            <a:spAutoFit/>
          </a:bodyPr>
          <a:lstStyle/>
          <a:p>
            <a:pPr algn="ctr"/>
            <a:r>
              <a:rPr lang="en-US" dirty="0" smtClean="0"/>
              <a:t>midpoint</a:t>
            </a:r>
            <a:endParaRPr lang="en-CA" dirty="0"/>
          </a:p>
        </p:txBody>
      </p:sp>
      <p:sp>
        <p:nvSpPr>
          <p:cNvPr id="32" name="テキスト ボックス 27"/>
          <p:cNvSpPr txBox="1"/>
          <p:nvPr/>
        </p:nvSpPr>
        <p:spPr>
          <a:xfrm>
            <a:off x="3923928" y="5157192"/>
            <a:ext cx="543739" cy="369332"/>
          </a:xfrm>
          <a:prstGeom prst="rect">
            <a:avLst/>
          </a:prstGeom>
          <a:noFill/>
        </p:spPr>
        <p:txBody>
          <a:bodyPr wrap="none" rtlCol="0">
            <a:spAutoFit/>
          </a:bodyPr>
          <a:lstStyle/>
          <a:p>
            <a:r>
              <a:rPr lang="en-US" dirty="0" smtClean="0"/>
              <a:t>end</a:t>
            </a:r>
            <a:endParaRPr lang="en-CA" dirty="0"/>
          </a:p>
        </p:txBody>
      </p:sp>
      <p:sp>
        <p:nvSpPr>
          <p:cNvPr id="33" name="正方形/長方形 25"/>
          <p:cNvSpPr/>
          <p:nvPr/>
        </p:nvSpPr>
        <p:spPr>
          <a:xfrm>
            <a:off x="2096320" y="495392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テキスト ボックス 27"/>
          <p:cNvSpPr txBox="1"/>
          <p:nvPr/>
        </p:nvSpPr>
        <p:spPr>
          <a:xfrm>
            <a:off x="1878865" y="4581128"/>
            <a:ext cx="1036951" cy="369332"/>
          </a:xfrm>
          <a:prstGeom prst="rect">
            <a:avLst/>
          </a:prstGeom>
          <a:noFill/>
        </p:spPr>
        <p:txBody>
          <a:bodyPr wrap="none" rtlCol="0">
            <a:spAutoFit/>
          </a:bodyPr>
          <a:lstStyle/>
          <a:p>
            <a:pPr algn="ctr"/>
            <a:r>
              <a:rPr lang="en-US" dirty="0" smtClean="0"/>
              <a:t>midpoint</a:t>
            </a:r>
            <a:endParaRPr lang="en-CA" dirty="0"/>
          </a:p>
        </p:txBody>
      </p:sp>
    </p:spTree>
    <p:extLst>
      <p:ext uri="{BB962C8B-B14F-4D97-AF65-F5344CB8AC3E}">
        <p14:creationId xmlns:p14="http://schemas.microsoft.com/office/powerpoint/2010/main" val="10089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p:bldP spid="29" grpId="0"/>
      <p:bldP spid="30" grpId="0" animBg="1"/>
      <p:bldP spid="26" grpId="0" animBg="1"/>
      <p:bldP spid="31" grpId="0"/>
      <p:bldP spid="32" grpId="0"/>
      <p:bldP spid="33" grpId="0" animBg="1"/>
      <p:bldP spid="3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That was a pain!!</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There must be a better way..</a:t>
            </a:r>
          </a:p>
        </p:txBody>
      </p:sp>
    </p:spTree>
    <p:extLst>
      <p:ext uri="{BB962C8B-B14F-4D97-AF65-F5344CB8AC3E}">
        <p14:creationId xmlns:p14="http://schemas.microsoft.com/office/powerpoint/2010/main" val="1461230881"/>
      </p:ext>
    </p:extLst>
  </p:cSld>
  <p:clrMapOvr>
    <a:masterClrMapping/>
  </p:clrMapOvr>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lstStyle/>
          <a:p>
            <a:r>
              <a:rPr lang="en-US" dirty="0" smtClean="0"/>
              <a:t>binary search algorithm</a:t>
            </a:r>
            <a:endParaRPr lang="en-CA" dirty="0"/>
          </a:p>
        </p:txBody>
      </p:sp>
      <p:sp>
        <p:nvSpPr>
          <p:cNvPr id="3" name="コンテンツ プレースホルダー 2"/>
          <p:cNvSpPr>
            <a:spLocks noGrp="1"/>
          </p:cNvSpPr>
          <p:nvPr>
            <p:ph idx="1"/>
          </p:nvPr>
        </p:nvSpPr>
        <p:spPr>
          <a:xfrm>
            <a:off x="251520" y="836712"/>
            <a:ext cx="8892480" cy="5289451"/>
          </a:xfrm>
        </p:spPr>
        <p:txBody>
          <a:bodyPr/>
          <a:lstStyle/>
          <a:p>
            <a:pPr marL="0" indent="0">
              <a:buNone/>
            </a:pPr>
            <a:r>
              <a:rPr lang="en-CA" dirty="0" smtClean="0"/>
              <a:t>repeat:</a:t>
            </a:r>
          </a:p>
          <a:p>
            <a:pPr marL="0" indent="0">
              <a:buNone/>
            </a:pPr>
            <a:r>
              <a:rPr lang="en-CA" dirty="0"/>
              <a:t>	</a:t>
            </a:r>
            <a:r>
              <a:rPr lang="en-CA" dirty="0" smtClean="0"/>
              <a:t>find the midpoint between the start and end</a:t>
            </a:r>
          </a:p>
          <a:p>
            <a:pPr marL="0" indent="0">
              <a:buNone/>
            </a:pPr>
            <a:r>
              <a:rPr lang="en-CA" dirty="0"/>
              <a:t>	</a:t>
            </a:r>
            <a:r>
              <a:rPr lang="en-CA" dirty="0" smtClean="0"/>
              <a:t>location is (start index + end index) / 2</a:t>
            </a:r>
          </a:p>
          <a:p>
            <a:pPr marL="0" indent="0">
              <a:buNone/>
            </a:pPr>
            <a:r>
              <a:rPr lang="en-CA" dirty="0"/>
              <a:t>	</a:t>
            </a:r>
            <a:r>
              <a:rPr lang="en-CA" dirty="0" smtClean="0"/>
              <a:t>test data at midpoint against target</a:t>
            </a:r>
          </a:p>
          <a:p>
            <a:pPr marL="0" indent="0">
              <a:buNone/>
            </a:pPr>
            <a:r>
              <a:rPr lang="en-CA" dirty="0"/>
              <a:t>	</a:t>
            </a:r>
            <a:r>
              <a:rPr lang="en-CA" dirty="0" smtClean="0"/>
              <a:t>	if data &lt; target, cut left half</a:t>
            </a:r>
          </a:p>
          <a:p>
            <a:pPr marL="0" indent="0">
              <a:buNone/>
            </a:pPr>
            <a:r>
              <a:rPr lang="en-CA" dirty="0"/>
              <a:t>	</a:t>
            </a:r>
            <a:r>
              <a:rPr lang="en-CA" dirty="0" smtClean="0"/>
              <a:t>		start = midpoint + 1</a:t>
            </a:r>
          </a:p>
        </p:txBody>
      </p:sp>
      <p:grpSp>
        <p:nvGrpSpPr>
          <p:cNvPr id="25" name="グループ化 24"/>
          <p:cNvGrpSpPr/>
          <p:nvPr/>
        </p:nvGrpSpPr>
        <p:grpSpPr>
          <a:xfrm>
            <a:off x="251520" y="5507940"/>
            <a:ext cx="8784976" cy="504056"/>
            <a:chOff x="251520" y="3717032"/>
            <a:chExt cx="2879096" cy="144016"/>
          </a:xfrm>
        </p:grpSpPr>
        <p:sp>
          <p:nvSpPr>
            <p:cNvPr id="4" name="正方形/長方形 3"/>
            <p:cNvSpPr/>
            <p:nvPr/>
          </p:nvSpPr>
          <p:spPr>
            <a:xfrm>
              <a:off x="2515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正方形/長方形 4"/>
            <p:cNvSpPr/>
            <p:nvPr/>
          </p:nvSpPr>
          <p:spPr>
            <a:xfrm>
              <a:off x="4039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正方形/長方形 5"/>
            <p:cNvSpPr/>
            <p:nvPr/>
          </p:nvSpPr>
          <p:spPr>
            <a:xfrm>
              <a:off x="5563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正方形/長方形 6"/>
            <p:cNvSpPr/>
            <p:nvPr/>
          </p:nvSpPr>
          <p:spPr>
            <a:xfrm>
              <a:off x="7087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正方形/長方形 8"/>
            <p:cNvSpPr/>
            <p:nvPr/>
          </p:nvSpPr>
          <p:spPr>
            <a:xfrm>
              <a:off x="8611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正方形/長方形 9"/>
            <p:cNvSpPr/>
            <p:nvPr/>
          </p:nvSpPr>
          <p:spPr>
            <a:xfrm>
              <a:off x="10100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正方形/長方形 10"/>
            <p:cNvSpPr/>
            <p:nvPr/>
          </p:nvSpPr>
          <p:spPr>
            <a:xfrm>
              <a:off x="11624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正方形/長方形 11"/>
            <p:cNvSpPr/>
            <p:nvPr/>
          </p:nvSpPr>
          <p:spPr>
            <a:xfrm>
              <a:off x="13148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正方形/長方形 12"/>
            <p:cNvSpPr/>
            <p:nvPr/>
          </p:nvSpPr>
          <p:spPr>
            <a:xfrm>
              <a:off x="14672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正方形/長方形 13"/>
            <p:cNvSpPr/>
            <p:nvPr/>
          </p:nvSpPr>
          <p:spPr>
            <a:xfrm>
              <a:off x="16196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正方形/長方形 14"/>
            <p:cNvSpPr/>
            <p:nvPr/>
          </p:nvSpPr>
          <p:spPr>
            <a:xfrm>
              <a:off x="17724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正方形/長方形 15"/>
            <p:cNvSpPr/>
            <p:nvPr/>
          </p:nvSpPr>
          <p:spPr>
            <a:xfrm>
              <a:off x="19248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正方形/長方形 16"/>
            <p:cNvSpPr/>
            <p:nvPr/>
          </p:nvSpPr>
          <p:spPr>
            <a:xfrm>
              <a:off x="20772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正方形/長方形 17"/>
            <p:cNvSpPr/>
            <p:nvPr/>
          </p:nvSpPr>
          <p:spPr>
            <a:xfrm>
              <a:off x="22296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正方形/長方形 18"/>
            <p:cNvSpPr/>
            <p:nvPr/>
          </p:nvSpPr>
          <p:spPr>
            <a:xfrm>
              <a:off x="23820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正方形/長方形 19"/>
            <p:cNvSpPr/>
            <p:nvPr/>
          </p:nvSpPr>
          <p:spPr>
            <a:xfrm>
              <a:off x="25294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正方形/長方形 20"/>
            <p:cNvSpPr/>
            <p:nvPr/>
          </p:nvSpPr>
          <p:spPr>
            <a:xfrm>
              <a:off x="26818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正方形/長方形 21"/>
            <p:cNvSpPr/>
            <p:nvPr/>
          </p:nvSpPr>
          <p:spPr>
            <a:xfrm>
              <a:off x="28342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正方形/長方形 22"/>
            <p:cNvSpPr/>
            <p:nvPr/>
          </p:nvSpPr>
          <p:spPr>
            <a:xfrm>
              <a:off x="29866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 name="テキスト ボックス 26"/>
          <p:cNvSpPr txBox="1"/>
          <p:nvPr/>
        </p:nvSpPr>
        <p:spPr>
          <a:xfrm>
            <a:off x="170602" y="5161201"/>
            <a:ext cx="613694" cy="369332"/>
          </a:xfrm>
          <a:prstGeom prst="rect">
            <a:avLst/>
          </a:prstGeom>
          <a:noFill/>
        </p:spPr>
        <p:txBody>
          <a:bodyPr wrap="none" rtlCol="0">
            <a:spAutoFit/>
          </a:bodyPr>
          <a:lstStyle/>
          <a:p>
            <a:r>
              <a:rPr lang="en-US" dirty="0" smtClean="0"/>
              <a:t>start</a:t>
            </a:r>
            <a:endParaRPr lang="en-CA" dirty="0"/>
          </a:p>
        </p:txBody>
      </p:sp>
      <p:sp>
        <p:nvSpPr>
          <p:cNvPr id="28" name="テキスト ボックス 27"/>
          <p:cNvSpPr txBox="1"/>
          <p:nvPr/>
        </p:nvSpPr>
        <p:spPr>
          <a:xfrm>
            <a:off x="8496540" y="5161201"/>
            <a:ext cx="543739" cy="369332"/>
          </a:xfrm>
          <a:prstGeom prst="rect">
            <a:avLst/>
          </a:prstGeom>
          <a:noFill/>
        </p:spPr>
        <p:txBody>
          <a:bodyPr wrap="none" rtlCol="0">
            <a:spAutoFit/>
          </a:bodyPr>
          <a:lstStyle/>
          <a:p>
            <a:r>
              <a:rPr lang="en-US" dirty="0" smtClean="0"/>
              <a:t>end</a:t>
            </a:r>
            <a:endParaRPr lang="en-CA" dirty="0"/>
          </a:p>
        </p:txBody>
      </p:sp>
      <p:sp>
        <p:nvSpPr>
          <p:cNvPr id="29" name="テキスト ボックス 28"/>
          <p:cNvSpPr txBox="1"/>
          <p:nvPr/>
        </p:nvSpPr>
        <p:spPr>
          <a:xfrm>
            <a:off x="4157389" y="6300028"/>
            <a:ext cx="912942" cy="369332"/>
          </a:xfrm>
          <a:prstGeom prst="rect">
            <a:avLst/>
          </a:prstGeom>
          <a:noFill/>
        </p:spPr>
        <p:txBody>
          <a:bodyPr wrap="none" rtlCol="0">
            <a:spAutoFit/>
          </a:bodyPr>
          <a:lstStyle/>
          <a:p>
            <a:r>
              <a:rPr lang="en-US" dirty="0"/>
              <a:t>&lt;</a:t>
            </a:r>
            <a:r>
              <a:rPr lang="en-US" dirty="0" smtClean="0"/>
              <a:t> target</a:t>
            </a:r>
            <a:endParaRPr lang="en-CA" dirty="0"/>
          </a:p>
        </p:txBody>
      </p:sp>
      <p:sp>
        <p:nvSpPr>
          <p:cNvPr id="30" name="正方形/長方形 29"/>
          <p:cNvSpPr/>
          <p:nvPr/>
        </p:nvSpPr>
        <p:spPr>
          <a:xfrm>
            <a:off x="251520" y="5507940"/>
            <a:ext cx="461033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XXXXXXXXXXXXXXXXXXXXXXXXXXXXXXXXXXXXX</a:t>
            </a:r>
            <a:endParaRPr lang="en-CA" dirty="0"/>
          </a:p>
        </p:txBody>
      </p:sp>
      <p:sp>
        <p:nvSpPr>
          <p:cNvPr id="26" name="正方形/長方形 25"/>
          <p:cNvSpPr/>
          <p:nvPr/>
        </p:nvSpPr>
        <p:spPr>
          <a:xfrm>
            <a:off x="4400576" y="493187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テキスト ボックス 27"/>
          <p:cNvSpPr txBox="1"/>
          <p:nvPr/>
        </p:nvSpPr>
        <p:spPr>
          <a:xfrm>
            <a:off x="4183121" y="4559078"/>
            <a:ext cx="1036951" cy="369332"/>
          </a:xfrm>
          <a:prstGeom prst="rect">
            <a:avLst/>
          </a:prstGeom>
          <a:noFill/>
        </p:spPr>
        <p:txBody>
          <a:bodyPr wrap="none" rtlCol="0">
            <a:spAutoFit/>
          </a:bodyPr>
          <a:lstStyle/>
          <a:p>
            <a:pPr algn="ctr"/>
            <a:r>
              <a:rPr lang="en-US" dirty="0" smtClean="0"/>
              <a:t>midpoint</a:t>
            </a:r>
            <a:endParaRPr lang="en-CA" dirty="0"/>
          </a:p>
        </p:txBody>
      </p:sp>
      <p:sp>
        <p:nvSpPr>
          <p:cNvPr id="32" name="テキスト ボックス 27"/>
          <p:cNvSpPr txBox="1"/>
          <p:nvPr/>
        </p:nvSpPr>
        <p:spPr>
          <a:xfrm>
            <a:off x="4822402" y="5157192"/>
            <a:ext cx="613694" cy="369332"/>
          </a:xfrm>
          <a:prstGeom prst="rect">
            <a:avLst/>
          </a:prstGeom>
          <a:noFill/>
        </p:spPr>
        <p:txBody>
          <a:bodyPr wrap="none" rtlCol="0">
            <a:spAutoFit/>
          </a:bodyPr>
          <a:lstStyle/>
          <a:p>
            <a:r>
              <a:rPr lang="en-US" dirty="0" smtClean="0"/>
              <a:t>start</a:t>
            </a:r>
            <a:endParaRPr lang="en-CA" dirty="0"/>
          </a:p>
        </p:txBody>
      </p:sp>
      <p:sp>
        <p:nvSpPr>
          <p:cNvPr id="33" name="正方形/長方形 25"/>
          <p:cNvSpPr/>
          <p:nvPr/>
        </p:nvSpPr>
        <p:spPr>
          <a:xfrm>
            <a:off x="6733671" y="495392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テキスト ボックス 27"/>
          <p:cNvSpPr txBox="1"/>
          <p:nvPr/>
        </p:nvSpPr>
        <p:spPr>
          <a:xfrm>
            <a:off x="6516216" y="4581128"/>
            <a:ext cx="1036951" cy="369332"/>
          </a:xfrm>
          <a:prstGeom prst="rect">
            <a:avLst/>
          </a:prstGeom>
          <a:noFill/>
        </p:spPr>
        <p:txBody>
          <a:bodyPr wrap="none" rtlCol="0">
            <a:spAutoFit/>
          </a:bodyPr>
          <a:lstStyle/>
          <a:p>
            <a:pPr algn="ctr"/>
            <a:r>
              <a:rPr lang="en-US" dirty="0" smtClean="0"/>
              <a:t>midpoint</a:t>
            </a:r>
            <a:endParaRPr lang="en-CA" dirty="0"/>
          </a:p>
        </p:txBody>
      </p:sp>
    </p:spTree>
    <p:extLst>
      <p:ext uri="{BB962C8B-B14F-4D97-AF65-F5344CB8AC3E}">
        <p14:creationId xmlns:p14="http://schemas.microsoft.com/office/powerpoint/2010/main" val="373432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9" grpId="0"/>
      <p:bldP spid="30" grpId="0" animBg="1"/>
      <p:bldP spid="26" grpId="0" animBg="1"/>
      <p:bldP spid="26" grpId="1" animBg="1"/>
      <p:bldP spid="31" grpId="0"/>
      <p:bldP spid="31" grpId="1"/>
      <p:bldP spid="32" grpId="0"/>
      <p:bldP spid="33" grpId="0" animBg="1"/>
      <p:bldP spid="34" grpId="0"/>
    </p:bld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normAutofit/>
          </a:bodyPr>
          <a:lstStyle/>
          <a:p>
            <a:r>
              <a:rPr lang="en-US" dirty="0" smtClean="0"/>
              <a:t>binary search algorithm – end case</a:t>
            </a:r>
            <a:endParaRPr lang="en-CA" dirty="0"/>
          </a:p>
        </p:txBody>
      </p:sp>
      <p:sp>
        <p:nvSpPr>
          <p:cNvPr id="3" name="コンテンツ プレースホルダー 2"/>
          <p:cNvSpPr>
            <a:spLocks noGrp="1"/>
          </p:cNvSpPr>
          <p:nvPr>
            <p:ph idx="1"/>
          </p:nvPr>
        </p:nvSpPr>
        <p:spPr>
          <a:xfrm>
            <a:off x="251520" y="836712"/>
            <a:ext cx="8892480" cy="5289451"/>
          </a:xfrm>
        </p:spPr>
        <p:txBody>
          <a:bodyPr/>
          <a:lstStyle/>
          <a:p>
            <a:pPr marL="514350" indent="-514350">
              <a:buAutoNum type="alphaLcParenR"/>
            </a:pPr>
            <a:r>
              <a:rPr lang="en-CA" dirty="0" smtClean="0"/>
              <a:t>we find the target</a:t>
            </a:r>
          </a:p>
          <a:p>
            <a:pPr marL="514350" indent="-514350">
              <a:buAutoNum type="alphaLcParenR"/>
            </a:pPr>
            <a:r>
              <a:rPr lang="en-CA" dirty="0" smtClean="0"/>
              <a:t>there is no target:</a:t>
            </a:r>
          </a:p>
        </p:txBody>
      </p:sp>
      <p:grpSp>
        <p:nvGrpSpPr>
          <p:cNvPr id="25" name="グループ化 24"/>
          <p:cNvGrpSpPr/>
          <p:nvPr/>
        </p:nvGrpSpPr>
        <p:grpSpPr>
          <a:xfrm>
            <a:off x="251520" y="5507940"/>
            <a:ext cx="8784976" cy="504056"/>
            <a:chOff x="251520" y="3717032"/>
            <a:chExt cx="2879096" cy="144016"/>
          </a:xfrm>
        </p:grpSpPr>
        <p:sp>
          <p:nvSpPr>
            <p:cNvPr id="4" name="正方形/長方形 3"/>
            <p:cNvSpPr/>
            <p:nvPr/>
          </p:nvSpPr>
          <p:spPr>
            <a:xfrm>
              <a:off x="2515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正方形/長方形 4"/>
            <p:cNvSpPr/>
            <p:nvPr/>
          </p:nvSpPr>
          <p:spPr>
            <a:xfrm>
              <a:off x="4039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正方形/長方形 5"/>
            <p:cNvSpPr/>
            <p:nvPr/>
          </p:nvSpPr>
          <p:spPr>
            <a:xfrm>
              <a:off x="5563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正方形/長方形 6"/>
            <p:cNvSpPr/>
            <p:nvPr/>
          </p:nvSpPr>
          <p:spPr>
            <a:xfrm>
              <a:off x="7087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正方形/長方形 8"/>
            <p:cNvSpPr/>
            <p:nvPr/>
          </p:nvSpPr>
          <p:spPr>
            <a:xfrm>
              <a:off x="8611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正方形/長方形 9"/>
            <p:cNvSpPr/>
            <p:nvPr/>
          </p:nvSpPr>
          <p:spPr>
            <a:xfrm>
              <a:off x="10100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正方形/長方形 10"/>
            <p:cNvSpPr/>
            <p:nvPr/>
          </p:nvSpPr>
          <p:spPr>
            <a:xfrm>
              <a:off x="11624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正方形/長方形 11"/>
            <p:cNvSpPr/>
            <p:nvPr/>
          </p:nvSpPr>
          <p:spPr>
            <a:xfrm>
              <a:off x="13148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正方形/長方形 12"/>
            <p:cNvSpPr/>
            <p:nvPr/>
          </p:nvSpPr>
          <p:spPr>
            <a:xfrm>
              <a:off x="14672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正方形/長方形 13"/>
            <p:cNvSpPr/>
            <p:nvPr/>
          </p:nvSpPr>
          <p:spPr>
            <a:xfrm>
              <a:off x="16196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正方形/長方形 14"/>
            <p:cNvSpPr/>
            <p:nvPr/>
          </p:nvSpPr>
          <p:spPr>
            <a:xfrm>
              <a:off x="17724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正方形/長方形 15"/>
            <p:cNvSpPr/>
            <p:nvPr/>
          </p:nvSpPr>
          <p:spPr>
            <a:xfrm>
              <a:off x="19248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正方形/長方形 16"/>
            <p:cNvSpPr/>
            <p:nvPr/>
          </p:nvSpPr>
          <p:spPr>
            <a:xfrm>
              <a:off x="20772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正方形/長方形 17"/>
            <p:cNvSpPr/>
            <p:nvPr/>
          </p:nvSpPr>
          <p:spPr>
            <a:xfrm>
              <a:off x="22296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正方形/長方形 18"/>
            <p:cNvSpPr/>
            <p:nvPr/>
          </p:nvSpPr>
          <p:spPr>
            <a:xfrm>
              <a:off x="23820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正方形/長方形 19"/>
            <p:cNvSpPr/>
            <p:nvPr/>
          </p:nvSpPr>
          <p:spPr>
            <a:xfrm>
              <a:off x="25294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正方形/長方形 20"/>
            <p:cNvSpPr/>
            <p:nvPr/>
          </p:nvSpPr>
          <p:spPr>
            <a:xfrm>
              <a:off x="26818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正方形/長方形 21"/>
            <p:cNvSpPr/>
            <p:nvPr/>
          </p:nvSpPr>
          <p:spPr>
            <a:xfrm>
              <a:off x="28342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正方形/長方形 22"/>
            <p:cNvSpPr/>
            <p:nvPr/>
          </p:nvSpPr>
          <p:spPr>
            <a:xfrm>
              <a:off x="29866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テキスト ボックス 27"/>
          <p:cNvSpPr txBox="1"/>
          <p:nvPr/>
        </p:nvSpPr>
        <p:spPr>
          <a:xfrm>
            <a:off x="8496540" y="5161201"/>
            <a:ext cx="543739" cy="369332"/>
          </a:xfrm>
          <a:prstGeom prst="rect">
            <a:avLst/>
          </a:prstGeom>
          <a:noFill/>
        </p:spPr>
        <p:txBody>
          <a:bodyPr wrap="none" rtlCol="0">
            <a:spAutoFit/>
          </a:bodyPr>
          <a:lstStyle/>
          <a:p>
            <a:r>
              <a:rPr lang="en-US" dirty="0" smtClean="0"/>
              <a:t>end</a:t>
            </a:r>
            <a:endParaRPr lang="en-CA" dirty="0"/>
          </a:p>
        </p:txBody>
      </p:sp>
      <p:sp>
        <p:nvSpPr>
          <p:cNvPr id="30" name="正方形/長方形 29"/>
          <p:cNvSpPr/>
          <p:nvPr/>
        </p:nvSpPr>
        <p:spPr>
          <a:xfrm>
            <a:off x="251520" y="5507940"/>
            <a:ext cx="461033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XXXXXXXXXXXXXXXXXXXXXXXXXXXXXXXXXXXXX</a:t>
            </a:r>
            <a:endParaRPr lang="en-CA" dirty="0"/>
          </a:p>
        </p:txBody>
      </p:sp>
      <p:sp>
        <p:nvSpPr>
          <p:cNvPr id="32" name="テキスト ボックス 27"/>
          <p:cNvSpPr txBox="1"/>
          <p:nvPr/>
        </p:nvSpPr>
        <p:spPr>
          <a:xfrm>
            <a:off x="4822402" y="5157192"/>
            <a:ext cx="613694" cy="369332"/>
          </a:xfrm>
          <a:prstGeom prst="rect">
            <a:avLst/>
          </a:prstGeom>
          <a:noFill/>
        </p:spPr>
        <p:txBody>
          <a:bodyPr wrap="none" rtlCol="0">
            <a:spAutoFit/>
          </a:bodyPr>
          <a:lstStyle/>
          <a:p>
            <a:r>
              <a:rPr lang="en-US" dirty="0" smtClean="0"/>
              <a:t>start</a:t>
            </a:r>
            <a:endParaRPr lang="en-CA" dirty="0"/>
          </a:p>
        </p:txBody>
      </p:sp>
      <p:sp>
        <p:nvSpPr>
          <p:cNvPr id="33" name="正方形/長方形 25"/>
          <p:cNvSpPr/>
          <p:nvPr/>
        </p:nvSpPr>
        <p:spPr>
          <a:xfrm>
            <a:off x="6733671" y="495392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テキスト ボックス 27"/>
          <p:cNvSpPr txBox="1"/>
          <p:nvPr/>
        </p:nvSpPr>
        <p:spPr>
          <a:xfrm>
            <a:off x="6516216" y="4581128"/>
            <a:ext cx="1036951" cy="369332"/>
          </a:xfrm>
          <a:prstGeom prst="rect">
            <a:avLst/>
          </a:prstGeom>
          <a:noFill/>
        </p:spPr>
        <p:txBody>
          <a:bodyPr wrap="none" rtlCol="0">
            <a:spAutoFit/>
          </a:bodyPr>
          <a:lstStyle/>
          <a:p>
            <a:pPr algn="ctr"/>
            <a:r>
              <a:rPr lang="en-US" dirty="0" smtClean="0"/>
              <a:t>midpoint</a:t>
            </a:r>
            <a:endParaRPr lang="en-CA" dirty="0"/>
          </a:p>
        </p:txBody>
      </p:sp>
      <p:sp>
        <p:nvSpPr>
          <p:cNvPr id="36" name="正方形/長方形 29"/>
          <p:cNvSpPr/>
          <p:nvPr/>
        </p:nvSpPr>
        <p:spPr>
          <a:xfrm>
            <a:off x="6733670" y="5517232"/>
            <a:ext cx="2302825"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a:t>
            </a:r>
            <a:endParaRPr lang="en-CA" dirty="0"/>
          </a:p>
        </p:txBody>
      </p:sp>
    </p:spTree>
    <p:extLst>
      <p:ext uri="{BB962C8B-B14F-4D97-AF65-F5344CB8AC3E}">
        <p14:creationId xmlns:p14="http://schemas.microsoft.com/office/powerpoint/2010/main" val="367432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animBg="1"/>
    </p:bld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normAutofit/>
          </a:bodyPr>
          <a:lstStyle/>
          <a:p>
            <a:r>
              <a:rPr lang="en-US" dirty="0" smtClean="0"/>
              <a:t>binary search algorithm – end case</a:t>
            </a:r>
            <a:endParaRPr lang="en-CA" dirty="0"/>
          </a:p>
        </p:txBody>
      </p:sp>
      <p:sp>
        <p:nvSpPr>
          <p:cNvPr id="3" name="コンテンツ プレースホルダー 2"/>
          <p:cNvSpPr>
            <a:spLocks noGrp="1"/>
          </p:cNvSpPr>
          <p:nvPr>
            <p:ph idx="1"/>
          </p:nvPr>
        </p:nvSpPr>
        <p:spPr>
          <a:xfrm>
            <a:off x="251520" y="836712"/>
            <a:ext cx="8892480" cy="5289451"/>
          </a:xfrm>
        </p:spPr>
        <p:txBody>
          <a:bodyPr/>
          <a:lstStyle/>
          <a:p>
            <a:pPr marL="514350" indent="-514350">
              <a:buAutoNum type="alphaLcParenR"/>
            </a:pPr>
            <a:r>
              <a:rPr lang="en-CA" dirty="0" smtClean="0"/>
              <a:t>we find the target</a:t>
            </a:r>
          </a:p>
          <a:p>
            <a:pPr marL="514350" indent="-514350">
              <a:buAutoNum type="alphaLcParenR"/>
            </a:pPr>
            <a:r>
              <a:rPr lang="en-CA" dirty="0" smtClean="0"/>
              <a:t>there is no target:</a:t>
            </a:r>
          </a:p>
        </p:txBody>
      </p:sp>
      <p:grpSp>
        <p:nvGrpSpPr>
          <p:cNvPr id="25" name="グループ化 24"/>
          <p:cNvGrpSpPr/>
          <p:nvPr/>
        </p:nvGrpSpPr>
        <p:grpSpPr>
          <a:xfrm>
            <a:off x="251520" y="5507940"/>
            <a:ext cx="8784976" cy="504056"/>
            <a:chOff x="251520" y="3717032"/>
            <a:chExt cx="2879096" cy="144016"/>
          </a:xfrm>
        </p:grpSpPr>
        <p:sp>
          <p:nvSpPr>
            <p:cNvPr id="4" name="正方形/長方形 3"/>
            <p:cNvSpPr/>
            <p:nvPr/>
          </p:nvSpPr>
          <p:spPr>
            <a:xfrm>
              <a:off x="2515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正方形/長方形 4"/>
            <p:cNvSpPr/>
            <p:nvPr/>
          </p:nvSpPr>
          <p:spPr>
            <a:xfrm>
              <a:off x="4039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正方形/長方形 5"/>
            <p:cNvSpPr/>
            <p:nvPr/>
          </p:nvSpPr>
          <p:spPr>
            <a:xfrm>
              <a:off x="5563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正方形/長方形 6"/>
            <p:cNvSpPr/>
            <p:nvPr/>
          </p:nvSpPr>
          <p:spPr>
            <a:xfrm>
              <a:off x="7087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正方形/長方形 8"/>
            <p:cNvSpPr/>
            <p:nvPr/>
          </p:nvSpPr>
          <p:spPr>
            <a:xfrm>
              <a:off x="8611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正方形/長方形 9"/>
            <p:cNvSpPr/>
            <p:nvPr/>
          </p:nvSpPr>
          <p:spPr>
            <a:xfrm>
              <a:off x="10100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正方形/長方形 10"/>
            <p:cNvSpPr/>
            <p:nvPr/>
          </p:nvSpPr>
          <p:spPr>
            <a:xfrm>
              <a:off x="11624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正方形/長方形 11"/>
            <p:cNvSpPr/>
            <p:nvPr/>
          </p:nvSpPr>
          <p:spPr>
            <a:xfrm>
              <a:off x="13148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正方形/長方形 12"/>
            <p:cNvSpPr/>
            <p:nvPr/>
          </p:nvSpPr>
          <p:spPr>
            <a:xfrm>
              <a:off x="14672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正方形/長方形 13"/>
            <p:cNvSpPr/>
            <p:nvPr/>
          </p:nvSpPr>
          <p:spPr>
            <a:xfrm>
              <a:off x="16196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正方形/長方形 14"/>
            <p:cNvSpPr/>
            <p:nvPr/>
          </p:nvSpPr>
          <p:spPr>
            <a:xfrm>
              <a:off x="17724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正方形/長方形 15"/>
            <p:cNvSpPr/>
            <p:nvPr/>
          </p:nvSpPr>
          <p:spPr>
            <a:xfrm>
              <a:off x="19248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正方形/長方形 16"/>
            <p:cNvSpPr/>
            <p:nvPr/>
          </p:nvSpPr>
          <p:spPr>
            <a:xfrm>
              <a:off x="20772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正方形/長方形 17"/>
            <p:cNvSpPr/>
            <p:nvPr/>
          </p:nvSpPr>
          <p:spPr>
            <a:xfrm>
              <a:off x="22296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正方形/長方形 18"/>
            <p:cNvSpPr/>
            <p:nvPr/>
          </p:nvSpPr>
          <p:spPr>
            <a:xfrm>
              <a:off x="23820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正方形/長方形 19"/>
            <p:cNvSpPr/>
            <p:nvPr/>
          </p:nvSpPr>
          <p:spPr>
            <a:xfrm>
              <a:off x="25294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正方形/長方形 20"/>
            <p:cNvSpPr/>
            <p:nvPr/>
          </p:nvSpPr>
          <p:spPr>
            <a:xfrm>
              <a:off x="26818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正方形/長方形 21"/>
            <p:cNvSpPr/>
            <p:nvPr/>
          </p:nvSpPr>
          <p:spPr>
            <a:xfrm>
              <a:off x="28342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正方形/長方形 22"/>
            <p:cNvSpPr/>
            <p:nvPr/>
          </p:nvSpPr>
          <p:spPr>
            <a:xfrm>
              <a:off x="29866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テキスト ボックス 27"/>
          <p:cNvSpPr txBox="1"/>
          <p:nvPr/>
        </p:nvSpPr>
        <p:spPr>
          <a:xfrm>
            <a:off x="6300192" y="5161201"/>
            <a:ext cx="543739" cy="369332"/>
          </a:xfrm>
          <a:prstGeom prst="rect">
            <a:avLst/>
          </a:prstGeom>
          <a:noFill/>
        </p:spPr>
        <p:txBody>
          <a:bodyPr wrap="none" rtlCol="0">
            <a:spAutoFit/>
          </a:bodyPr>
          <a:lstStyle/>
          <a:p>
            <a:r>
              <a:rPr lang="en-US" dirty="0" smtClean="0"/>
              <a:t>end</a:t>
            </a:r>
            <a:endParaRPr lang="en-CA" dirty="0"/>
          </a:p>
        </p:txBody>
      </p:sp>
      <p:sp>
        <p:nvSpPr>
          <p:cNvPr id="30" name="正方形/長方形 29"/>
          <p:cNvSpPr/>
          <p:nvPr/>
        </p:nvSpPr>
        <p:spPr>
          <a:xfrm>
            <a:off x="251520" y="5507940"/>
            <a:ext cx="461033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XXXXXXXXXXXXXXXXXXXXXXXXXXXXXXXXXXXXX</a:t>
            </a:r>
            <a:endParaRPr lang="en-CA" dirty="0"/>
          </a:p>
        </p:txBody>
      </p:sp>
      <p:sp>
        <p:nvSpPr>
          <p:cNvPr id="32" name="テキスト ボックス 27"/>
          <p:cNvSpPr txBox="1"/>
          <p:nvPr/>
        </p:nvSpPr>
        <p:spPr>
          <a:xfrm>
            <a:off x="4822402" y="5157192"/>
            <a:ext cx="613694" cy="369332"/>
          </a:xfrm>
          <a:prstGeom prst="rect">
            <a:avLst/>
          </a:prstGeom>
          <a:noFill/>
        </p:spPr>
        <p:txBody>
          <a:bodyPr wrap="none" rtlCol="0">
            <a:spAutoFit/>
          </a:bodyPr>
          <a:lstStyle/>
          <a:p>
            <a:r>
              <a:rPr lang="en-US" dirty="0" smtClean="0"/>
              <a:t>start</a:t>
            </a:r>
            <a:endParaRPr lang="en-CA" dirty="0"/>
          </a:p>
        </p:txBody>
      </p:sp>
      <p:sp>
        <p:nvSpPr>
          <p:cNvPr id="33" name="正方形/長方形 25"/>
          <p:cNvSpPr/>
          <p:nvPr/>
        </p:nvSpPr>
        <p:spPr>
          <a:xfrm>
            <a:off x="5797567" y="495392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テキスト ボックス 27"/>
          <p:cNvSpPr txBox="1"/>
          <p:nvPr/>
        </p:nvSpPr>
        <p:spPr>
          <a:xfrm>
            <a:off x="5580112" y="4581128"/>
            <a:ext cx="1036951" cy="369332"/>
          </a:xfrm>
          <a:prstGeom prst="rect">
            <a:avLst/>
          </a:prstGeom>
          <a:noFill/>
        </p:spPr>
        <p:txBody>
          <a:bodyPr wrap="none" rtlCol="0">
            <a:spAutoFit/>
          </a:bodyPr>
          <a:lstStyle/>
          <a:p>
            <a:pPr algn="ctr"/>
            <a:r>
              <a:rPr lang="en-US" dirty="0" smtClean="0"/>
              <a:t>midpoint</a:t>
            </a:r>
            <a:endParaRPr lang="en-CA" dirty="0"/>
          </a:p>
        </p:txBody>
      </p:sp>
      <p:sp>
        <p:nvSpPr>
          <p:cNvPr id="36" name="正方形/長方形 29"/>
          <p:cNvSpPr/>
          <p:nvPr/>
        </p:nvSpPr>
        <p:spPr>
          <a:xfrm>
            <a:off x="6733670" y="5517232"/>
            <a:ext cx="2302825"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a:t>
            </a:r>
            <a:endParaRPr lang="en-CA" dirty="0"/>
          </a:p>
        </p:txBody>
      </p:sp>
      <p:sp>
        <p:nvSpPr>
          <p:cNvPr id="31" name="正方形/長方形 29"/>
          <p:cNvSpPr/>
          <p:nvPr/>
        </p:nvSpPr>
        <p:spPr>
          <a:xfrm>
            <a:off x="4860033" y="5517232"/>
            <a:ext cx="1398816"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a:t>
            </a:r>
            <a:endParaRPr lang="en-CA" dirty="0"/>
          </a:p>
        </p:txBody>
      </p:sp>
    </p:spTree>
    <p:extLst>
      <p:ext uri="{BB962C8B-B14F-4D97-AF65-F5344CB8AC3E}">
        <p14:creationId xmlns:p14="http://schemas.microsoft.com/office/powerpoint/2010/main" val="42546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normAutofit/>
          </a:bodyPr>
          <a:lstStyle/>
          <a:p>
            <a:r>
              <a:rPr lang="en-US" dirty="0" smtClean="0"/>
              <a:t>binary search algorithm – end case</a:t>
            </a:r>
            <a:endParaRPr lang="en-CA" dirty="0"/>
          </a:p>
        </p:txBody>
      </p:sp>
      <p:sp>
        <p:nvSpPr>
          <p:cNvPr id="3" name="コンテンツ プレースホルダー 2"/>
          <p:cNvSpPr>
            <a:spLocks noGrp="1"/>
          </p:cNvSpPr>
          <p:nvPr>
            <p:ph idx="1"/>
          </p:nvPr>
        </p:nvSpPr>
        <p:spPr>
          <a:xfrm>
            <a:off x="251520" y="836712"/>
            <a:ext cx="8892480" cy="5289451"/>
          </a:xfrm>
        </p:spPr>
        <p:txBody>
          <a:bodyPr/>
          <a:lstStyle/>
          <a:p>
            <a:pPr marL="514350" indent="-514350">
              <a:buAutoNum type="alphaLcParenR"/>
            </a:pPr>
            <a:r>
              <a:rPr lang="en-CA" dirty="0" smtClean="0"/>
              <a:t>we find the target</a:t>
            </a:r>
          </a:p>
          <a:p>
            <a:pPr marL="514350" indent="-514350">
              <a:buAutoNum type="alphaLcParenR"/>
            </a:pPr>
            <a:r>
              <a:rPr lang="en-CA" dirty="0" smtClean="0"/>
              <a:t>there is no target:</a:t>
            </a:r>
          </a:p>
        </p:txBody>
      </p:sp>
      <p:grpSp>
        <p:nvGrpSpPr>
          <p:cNvPr id="25" name="グループ化 24"/>
          <p:cNvGrpSpPr/>
          <p:nvPr/>
        </p:nvGrpSpPr>
        <p:grpSpPr>
          <a:xfrm>
            <a:off x="251520" y="5507940"/>
            <a:ext cx="8784976" cy="504056"/>
            <a:chOff x="251520" y="3717032"/>
            <a:chExt cx="2879096" cy="144016"/>
          </a:xfrm>
        </p:grpSpPr>
        <p:sp>
          <p:nvSpPr>
            <p:cNvPr id="4" name="正方形/長方形 3"/>
            <p:cNvSpPr/>
            <p:nvPr/>
          </p:nvSpPr>
          <p:spPr>
            <a:xfrm>
              <a:off x="2515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正方形/長方形 4"/>
            <p:cNvSpPr/>
            <p:nvPr/>
          </p:nvSpPr>
          <p:spPr>
            <a:xfrm>
              <a:off x="4039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正方形/長方形 5"/>
            <p:cNvSpPr/>
            <p:nvPr/>
          </p:nvSpPr>
          <p:spPr>
            <a:xfrm>
              <a:off x="5563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正方形/長方形 6"/>
            <p:cNvSpPr/>
            <p:nvPr/>
          </p:nvSpPr>
          <p:spPr>
            <a:xfrm>
              <a:off x="7087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正方形/長方形 8"/>
            <p:cNvSpPr/>
            <p:nvPr/>
          </p:nvSpPr>
          <p:spPr>
            <a:xfrm>
              <a:off x="8611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正方形/長方形 9"/>
            <p:cNvSpPr/>
            <p:nvPr/>
          </p:nvSpPr>
          <p:spPr>
            <a:xfrm>
              <a:off x="10100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正方形/長方形 10"/>
            <p:cNvSpPr/>
            <p:nvPr/>
          </p:nvSpPr>
          <p:spPr>
            <a:xfrm>
              <a:off x="11624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正方形/長方形 11"/>
            <p:cNvSpPr/>
            <p:nvPr/>
          </p:nvSpPr>
          <p:spPr>
            <a:xfrm>
              <a:off x="13148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正方形/長方形 12"/>
            <p:cNvSpPr/>
            <p:nvPr/>
          </p:nvSpPr>
          <p:spPr>
            <a:xfrm>
              <a:off x="14672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正方形/長方形 13"/>
            <p:cNvSpPr/>
            <p:nvPr/>
          </p:nvSpPr>
          <p:spPr>
            <a:xfrm>
              <a:off x="16196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正方形/長方形 14"/>
            <p:cNvSpPr/>
            <p:nvPr/>
          </p:nvSpPr>
          <p:spPr>
            <a:xfrm>
              <a:off x="17724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正方形/長方形 15"/>
            <p:cNvSpPr/>
            <p:nvPr/>
          </p:nvSpPr>
          <p:spPr>
            <a:xfrm>
              <a:off x="19248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正方形/長方形 16"/>
            <p:cNvSpPr/>
            <p:nvPr/>
          </p:nvSpPr>
          <p:spPr>
            <a:xfrm>
              <a:off x="20772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正方形/長方形 17"/>
            <p:cNvSpPr/>
            <p:nvPr/>
          </p:nvSpPr>
          <p:spPr>
            <a:xfrm>
              <a:off x="22296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正方形/長方形 18"/>
            <p:cNvSpPr/>
            <p:nvPr/>
          </p:nvSpPr>
          <p:spPr>
            <a:xfrm>
              <a:off x="23820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正方形/長方形 19"/>
            <p:cNvSpPr/>
            <p:nvPr/>
          </p:nvSpPr>
          <p:spPr>
            <a:xfrm>
              <a:off x="25294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正方形/長方形 20"/>
            <p:cNvSpPr/>
            <p:nvPr/>
          </p:nvSpPr>
          <p:spPr>
            <a:xfrm>
              <a:off x="26818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正方形/長方形 21"/>
            <p:cNvSpPr/>
            <p:nvPr/>
          </p:nvSpPr>
          <p:spPr>
            <a:xfrm>
              <a:off x="28342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正方形/長方形 22"/>
            <p:cNvSpPr/>
            <p:nvPr/>
          </p:nvSpPr>
          <p:spPr>
            <a:xfrm>
              <a:off x="29866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テキスト ボックス 27"/>
          <p:cNvSpPr txBox="1"/>
          <p:nvPr/>
        </p:nvSpPr>
        <p:spPr>
          <a:xfrm>
            <a:off x="6300192" y="5161201"/>
            <a:ext cx="543739" cy="369332"/>
          </a:xfrm>
          <a:prstGeom prst="rect">
            <a:avLst/>
          </a:prstGeom>
          <a:noFill/>
        </p:spPr>
        <p:txBody>
          <a:bodyPr wrap="none" rtlCol="0">
            <a:spAutoFit/>
          </a:bodyPr>
          <a:lstStyle/>
          <a:p>
            <a:r>
              <a:rPr lang="en-US" dirty="0" smtClean="0"/>
              <a:t>end</a:t>
            </a:r>
            <a:endParaRPr lang="en-CA" dirty="0"/>
          </a:p>
        </p:txBody>
      </p:sp>
      <p:sp>
        <p:nvSpPr>
          <p:cNvPr id="30" name="正方形/長方形 29"/>
          <p:cNvSpPr/>
          <p:nvPr/>
        </p:nvSpPr>
        <p:spPr>
          <a:xfrm>
            <a:off x="251520" y="5507940"/>
            <a:ext cx="461033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XXXXXXXXXXXXXXXXXXXXXXXXXXXXXXXXXXXXX</a:t>
            </a:r>
            <a:endParaRPr lang="en-CA" dirty="0"/>
          </a:p>
        </p:txBody>
      </p:sp>
      <p:sp>
        <p:nvSpPr>
          <p:cNvPr id="32" name="テキスト ボックス 27"/>
          <p:cNvSpPr txBox="1"/>
          <p:nvPr/>
        </p:nvSpPr>
        <p:spPr>
          <a:xfrm>
            <a:off x="6265943" y="4949897"/>
            <a:ext cx="613694" cy="369332"/>
          </a:xfrm>
          <a:prstGeom prst="rect">
            <a:avLst/>
          </a:prstGeom>
          <a:noFill/>
        </p:spPr>
        <p:txBody>
          <a:bodyPr wrap="none" rtlCol="0">
            <a:spAutoFit/>
          </a:bodyPr>
          <a:lstStyle/>
          <a:p>
            <a:r>
              <a:rPr lang="en-US" dirty="0" smtClean="0"/>
              <a:t>start</a:t>
            </a:r>
            <a:endParaRPr lang="en-CA" dirty="0"/>
          </a:p>
        </p:txBody>
      </p:sp>
      <p:sp>
        <p:nvSpPr>
          <p:cNvPr id="33" name="正方形/長方形 25"/>
          <p:cNvSpPr/>
          <p:nvPr/>
        </p:nvSpPr>
        <p:spPr>
          <a:xfrm>
            <a:off x="6272784" y="495392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テキスト ボックス 27"/>
          <p:cNvSpPr txBox="1"/>
          <p:nvPr/>
        </p:nvSpPr>
        <p:spPr>
          <a:xfrm>
            <a:off x="6055329" y="4581128"/>
            <a:ext cx="1036951" cy="369332"/>
          </a:xfrm>
          <a:prstGeom prst="rect">
            <a:avLst/>
          </a:prstGeom>
          <a:noFill/>
        </p:spPr>
        <p:txBody>
          <a:bodyPr wrap="none" rtlCol="0">
            <a:spAutoFit/>
          </a:bodyPr>
          <a:lstStyle/>
          <a:p>
            <a:pPr algn="ctr"/>
            <a:r>
              <a:rPr lang="en-US" dirty="0" smtClean="0"/>
              <a:t>midpoint</a:t>
            </a:r>
            <a:endParaRPr lang="en-CA" dirty="0"/>
          </a:p>
        </p:txBody>
      </p:sp>
      <p:sp>
        <p:nvSpPr>
          <p:cNvPr id="36" name="正方形/長方形 29"/>
          <p:cNvSpPr/>
          <p:nvPr/>
        </p:nvSpPr>
        <p:spPr>
          <a:xfrm>
            <a:off x="6733670" y="5517232"/>
            <a:ext cx="2302825"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a:t>
            </a:r>
            <a:endParaRPr lang="en-CA" dirty="0"/>
          </a:p>
        </p:txBody>
      </p:sp>
      <p:sp>
        <p:nvSpPr>
          <p:cNvPr id="31" name="正方形/長方形 29"/>
          <p:cNvSpPr/>
          <p:nvPr/>
        </p:nvSpPr>
        <p:spPr>
          <a:xfrm>
            <a:off x="4860033" y="5517232"/>
            <a:ext cx="140935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XXXXXXXX</a:t>
            </a:r>
            <a:endParaRPr lang="en-CA" dirty="0"/>
          </a:p>
        </p:txBody>
      </p:sp>
      <p:sp>
        <p:nvSpPr>
          <p:cNvPr id="35" name="正方形/長方形 29"/>
          <p:cNvSpPr/>
          <p:nvPr/>
        </p:nvSpPr>
        <p:spPr>
          <a:xfrm>
            <a:off x="6325191" y="5530533"/>
            <a:ext cx="409217"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X</a:t>
            </a:r>
            <a:endParaRPr lang="en-CA" dirty="0"/>
          </a:p>
        </p:txBody>
      </p:sp>
    </p:spTree>
    <p:extLst>
      <p:ext uri="{BB962C8B-B14F-4D97-AF65-F5344CB8AC3E}">
        <p14:creationId xmlns:p14="http://schemas.microsoft.com/office/powerpoint/2010/main" val="38276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p:spPr>
        <p:txBody>
          <a:bodyPr>
            <a:normAutofit/>
          </a:bodyPr>
          <a:lstStyle/>
          <a:p>
            <a:r>
              <a:rPr lang="en-US" dirty="0" smtClean="0"/>
              <a:t>binary search algorithm – end case</a:t>
            </a:r>
            <a:endParaRPr lang="en-CA" dirty="0"/>
          </a:p>
        </p:txBody>
      </p:sp>
      <p:sp>
        <p:nvSpPr>
          <p:cNvPr id="3" name="コンテンツ プレースホルダー 2"/>
          <p:cNvSpPr>
            <a:spLocks noGrp="1"/>
          </p:cNvSpPr>
          <p:nvPr>
            <p:ph idx="1"/>
          </p:nvPr>
        </p:nvSpPr>
        <p:spPr>
          <a:xfrm>
            <a:off x="251520" y="836712"/>
            <a:ext cx="8892480" cy="5289451"/>
          </a:xfrm>
        </p:spPr>
        <p:txBody>
          <a:bodyPr/>
          <a:lstStyle/>
          <a:p>
            <a:pPr marL="514350" indent="-514350">
              <a:buAutoNum type="alphaLcParenR"/>
            </a:pPr>
            <a:r>
              <a:rPr lang="en-CA" dirty="0" smtClean="0"/>
              <a:t>we find the target</a:t>
            </a:r>
          </a:p>
          <a:p>
            <a:pPr marL="514350" indent="-514350">
              <a:buAutoNum type="alphaLcParenR"/>
            </a:pPr>
            <a:r>
              <a:rPr lang="en-CA" dirty="0" smtClean="0"/>
              <a:t>there is no target:</a:t>
            </a:r>
          </a:p>
          <a:p>
            <a:pPr marL="400050" lvl="1" indent="0">
              <a:buNone/>
            </a:pPr>
            <a:r>
              <a:rPr lang="en-CA" dirty="0" smtClean="0"/>
              <a:t>eventually start &gt; end, (or end &lt; start, same thing)</a:t>
            </a:r>
            <a:endParaRPr lang="en-CA" dirty="0"/>
          </a:p>
        </p:txBody>
      </p:sp>
      <p:grpSp>
        <p:nvGrpSpPr>
          <p:cNvPr id="25" name="グループ化 24"/>
          <p:cNvGrpSpPr/>
          <p:nvPr/>
        </p:nvGrpSpPr>
        <p:grpSpPr>
          <a:xfrm>
            <a:off x="251520" y="5507940"/>
            <a:ext cx="8784976" cy="504056"/>
            <a:chOff x="251520" y="3717032"/>
            <a:chExt cx="2879096" cy="144016"/>
          </a:xfrm>
        </p:grpSpPr>
        <p:sp>
          <p:nvSpPr>
            <p:cNvPr id="4" name="正方形/長方形 3"/>
            <p:cNvSpPr/>
            <p:nvPr/>
          </p:nvSpPr>
          <p:spPr>
            <a:xfrm>
              <a:off x="2515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正方形/長方形 4"/>
            <p:cNvSpPr/>
            <p:nvPr/>
          </p:nvSpPr>
          <p:spPr>
            <a:xfrm>
              <a:off x="4039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正方形/長方形 5"/>
            <p:cNvSpPr/>
            <p:nvPr/>
          </p:nvSpPr>
          <p:spPr>
            <a:xfrm>
              <a:off x="5563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正方形/長方形 6"/>
            <p:cNvSpPr/>
            <p:nvPr/>
          </p:nvSpPr>
          <p:spPr>
            <a:xfrm>
              <a:off x="7087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正方形/長方形 8"/>
            <p:cNvSpPr/>
            <p:nvPr/>
          </p:nvSpPr>
          <p:spPr>
            <a:xfrm>
              <a:off x="86112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正方形/長方形 9"/>
            <p:cNvSpPr/>
            <p:nvPr/>
          </p:nvSpPr>
          <p:spPr>
            <a:xfrm>
              <a:off x="10100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正方形/長方形 10"/>
            <p:cNvSpPr/>
            <p:nvPr/>
          </p:nvSpPr>
          <p:spPr>
            <a:xfrm>
              <a:off x="11624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正方形/長方形 11"/>
            <p:cNvSpPr/>
            <p:nvPr/>
          </p:nvSpPr>
          <p:spPr>
            <a:xfrm>
              <a:off x="13148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正方形/長方形 12"/>
            <p:cNvSpPr/>
            <p:nvPr/>
          </p:nvSpPr>
          <p:spPr>
            <a:xfrm>
              <a:off x="14672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正方形/長方形 13"/>
            <p:cNvSpPr/>
            <p:nvPr/>
          </p:nvSpPr>
          <p:spPr>
            <a:xfrm>
              <a:off x="1619672"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正方形/長方形 14"/>
            <p:cNvSpPr/>
            <p:nvPr/>
          </p:nvSpPr>
          <p:spPr>
            <a:xfrm>
              <a:off x="17724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正方形/長方形 15"/>
            <p:cNvSpPr/>
            <p:nvPr/>
          </p:nvSpPr>
          <p:spPr>
            <a:xfrm>
              <a:off x="19248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正方形/長方形 16"/>
            <p:cNvSpPr/>
            <p:nvPr/>
          </p:nvSpPr>
          <p:spPr>
            <a:xfrm>
              <a:off x="20772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正方形/長方形 17"/>
            <p:cNvSpPr/>
            <p:nvPr/>
          </p:nvSpPr>
          <p:spPr>
            <a:xfrm>
              <a:off x="22296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正方形/長方形 18"/>
            <p:cNvSpPr/>
            <p:nvPr/>
          </p:nvSpPr>
          <p:spPr>
            <a:xfrm>
              <a:off x="238208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正方形/長方形 19"/>
            <p:cNvSpPr/>
            <p:nvPr/>
          </p:nvSpPr>
          <p:spPr>
            <a:xfrm>
              <a:off x="25294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正方形/長方形 20"/>
            <p:cNvSpPr/>
            <p:nvPr/>
          </p:nvSpPr>
          <p:spPr>
            <a:xfrm>
              <a:off x="26818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正方形/長方形 21"/>
            <p:cNvSpPr/>
            <p:nvPr/>
          </p:nvSpPr>
          <p:spPr>
            <a:xfrm>
              <a:off x="28342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正方形/長方形 22"/>
            <p:cNvSpPr/>
            <p:nvPr/>
          </p:nvSpPr>
          <p:spPr>
            <a:xfrm>
              <a:off x="2986600" y="371703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テキスト ボックス 27"/>
          <p:cNvSpPr txBox="1"/>
          <p:nvPr/>
        </p:nvSpPr>
        <p:spPr>
          <a:xfrm>
            <a:off x="6300192" y="5161201"/>
            <a:ext cx="543739" cy="369332"/>
          </a:xfrm>
          <a:prstGeom prst="rect">
            <a:avLst/>
          </a:prstGeom>
          <a:noFill/>
        </p:spPr>
        <p:txBody>
          <a:bodyPr wrap="none" rtlCol="0">
            <a:spAutoFit/>
          </a:bodyPr>
          <a:lstStyle/>
          <a:p>
            <a:r>
              <a:rPr lang="en-US" dirty="0" smtClean="0"/>
              <a:t>end</a:t>
            </a:r>
            <a:endParaRPr lang="en-CA" dirty="0"/>
          </a:p>
        </p:txBody>
      </p:sp>
      <p:sp>
        <p:nvSpPr>
          <p:cNvPr id="30" name="正方形/長方形 29"/>
          <p:cNvSpPr/>
          <p:nvPr/>
        </p:nvSpPr>
        <p:spPr>
          <a:xfrm>
            <a:off x="251520" y="5507940"/>
            <a:ext cx="461033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XXXXXXXXXXXXXXXXXXXXXXXXXXXXXXXXXXXXX</a:t>
            </a:r>
            <a:endParaRPr lang="en-CA" dirty="0"/>
          </a:p>
        </p:txBody>
      </p:sp>
      <p:sp>
        <p:nvSpPr>
          <p:cNvPr id="32" name="テキスト ボックス 27"/>
          <p:cNvSpPr txBox="1"/>
          <p:nvPr/>
        </p:nvSpPr>
        <p:spPr>
          <a:xfrm>
            <a:off x="6732240" y="5157192"/>
            <a:ext cx="613694" cy="369332"/>
          </a:xfrm>
          <a:prstGeom prst="rect">
            <a:avLst/>
          </a:prstGeom>
          <a:noFill/>
        </p:spPr>
        <p:txBody>
          <a:bodyPr wrap="none" rtlCol="0">
            <a:spAutoFit/>
          </a:bodyPr>
          <a:lstStyle/>
          <a:p>
            <a:r>
              <a:rPr lang="en-US" dirty="0" smtClean="0"/>
              <a:t>start</a:t>
            </a:r>
            <a:endParaRPr lang="en-CA" dirty="0"/>
          </a:p>
        </p:txBody>
      </p:sp>
      <p:sp>
        <p:nvSpPr>
          <p:cNvPr id="33" name="正方形/長方形 25"/>
          <p:cNvSpPr/>
          <p:nvPr/>
        </p:nvSpPr>
        <p:spPr>
          <a:xfrm>
            <a:off x="6272784" y="4953926"/>
            <a:ext cx="491844" cy="1296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テキスト ボックス 27"/>
          <p:cNvSpPr txBox="1"/>
          <p:nvPr/>
        </p:nvSpPr>
        <p:spPr>
          <a:xfrm>
            <a:off x="6055329" y="4581128"/>
            <a:ext cx="1036951" cy="369332"/>
          </a:xfrm>
          <a:prstGeom prst="rect">
            <a:avLst/>
          </a:prstGeom>
          <a:noFill/>
        </p:spPr>
        <p:txBody>
          <a:bodyPr wrap="none" rtlCol="0">
            <a:spAutoFit/>
          </a:bodyPr>
          <a:lstStyle/>
          <a:p>
            <a:pPr algn="ctr"/>
            <a:r>
              <a:rPr lang="en-US" dirty="0" smtClean="0"/>
              <a:t>midpoint</a:t>
            </a:r>
            <a:endParaRPr lang="en-CA" dirty="0"/>
          </a:p>
        </p:txBody>
      </p:sp>
      <p:sp>
        <p:nvSpPr>
          <p:cNvPr id="36" name="正方形/長方形 29"/>
          <p:cNvSpPr/>
          <p:nvPr/>
        </p:nvSpPr>
        <p:spPr>
          <a:xfrm>
            <a:off x="6733670" y="5517232"/>
            <a:ext cx="2302825"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XXXXXXXXXXXXXXXXX</a:t>
            </a:r>
            <a:endParaRPr lang="en-CA" dirty="0"/>
          </a:p>
        </p:txBody>
      </p:sp>
      <p:sp>
        <p:nvSpPr>
          <p:cNvPr id="31" name="正方形/長方形 29"/>
          <p:cNvSpPr/>
          <p:nvPr/>
        </p:nvSpPr>
        <p:spPr>
          <a:xfrm>
            <a:off x="4860033" y="5517232"/>
            <a:ext cx="138253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XXXXXXXXXX</a:t>
            </a:r>
          </a:p>
        </p:txBody>
      </p:sp>
      <p:sp>
        <p:nvSpPr>
          <p:cNvPr id="35" name="正方形/長方形 29"/>
          <p:cNvSpPr/>
          <p:nvPr/>
        </p:nvSpPr>
        <p:spPr>
          <a:xfrm>
            <a:off x="6300191" y="5530533"/>
            <a:ext cx="43421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X</a:t>
            </a:r>
            <a:endParaRPr lang="en-CA" dirty="0"/>
          </a:p>
        </p:txBody>
      </p:sp>
    </p:spTree>
    <p:extLst>
      <p:ext uri="{BB962C8B-B14F-4D97-AF65-F5344CB8AC3E}">
        <p14:creationId xmlns:p14="http://schemas.microsoft.com/office/powerpoint/2010/main" val="20618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Implement and play with it!</a:t>
            </a:r>
            <a:endParaRPr kumimoji="1" lang="ja-JP" altLang="en-US" dirty="0"/>
          </a:p>
        </p:txBody>
      </p:sp>
      <p:sp>
        <p:nvSpPr>
          <p:cNvPr id="3" name="Content Placeholder 2"/>
          <p:cNvSpPr>
            <a:spLocks noGrp="1"/>
          </p:cNvSpPr>
          <p:nvPr>
            <p:ph idx="1"/>
          </p:nvPr>
        </p:nvSpPr>
        <p:spPr/>
        <p:txBody>
          <a:bodyPr/>
          <a:lstStyle/>
          <a:p>
            <a:endParaRPr kumimoji="1" lang="ja-JP" altLang="en-US"/>
          </a:p>
        </p:txBody>
      </p:sp>
      <p:pic>
        <p:nvPicPr>
          <p:cNvPr id="4" name="Picture 3"/>
          <p:cNvPicPr/>
          <p:nvPr/>
        </p:nvPicPr>
        <p:blipFill rotWithShape="1">
          <a:blip r:embed="rId3">
            <a:extLst>
              <a:ext uri="{28A0092B-C50C-407E-A947-70E740481C1C}">
                <a14:useLocalDpi xmlns:a14="http://schemas.microsoft.com/office/drawing/2010/main" val="0"/>
              </a:ext>
            </a:extLst>
          </a:blip>
          <a:srcRect l="1592" t="6028" r="1706" b="1617"/>
          <a:stretch/>
        </p:blipFill>
        <p:spPr bwMode="auto">
          <a:xfrm>
            <a:off x="3779912" y="1241528"/>
            <a:ext cx="5256584" cy="52433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002145"/>
      </p:ext>
    </p:extLst>
  </p:cSld>
  <p:clrMapOvr>
    <a:masterClrMapping/>
  </p:clrMapOvr>
  <p:timing>
    <p:tnLst>
      <p:par>
        <p:cTn id="1" dur="indefinite" restart="never" nodeType="tmRoot"/>
      </p:par>
    </p:tnLst>
  </p:timing>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search – how much work?</a:t>
            </a:r>
            <a:endParaRPr lang="en-CA" dirty="0"/>
          </a:p>
        </p:txBody>
      </p:sp>
      <p:graphicFrame>
        <p:nvGraphicFramePr>
          <p:cNvPr id="4" name="コンテンツ プレースホルダー 3"/>
          <p:cNvGraphicFramePr>
            <a:graphicFrameLocks noGrp="1"/>
          </p:cNvGraphicFramePr>
          <p:nvPr>
            <p:ph idx="1"/>
            <p:extLst/>
          </p:nvPr>
        </p:nvGraphicFramePr>
        <p:xfrm>
          <a:off x="107502" y="1600200"/>
          <a:ext cx="8579298" cy="1920240"/>
        </p:xfrm>
        <a:graphic>
          <a:graphicData uri="http://schemas.openxmlformats.org/drawingml/2006/table">
            <a:tbl>
              <a:tblPr firstRow="1" bandRow="1">
                <a:tableStyleId>{5C22544A-7EE6-4342-B048-85BDC9FD1C3A}</a:tableStyleId>
              </a:tblPr>
              <a:tblGrid>
                <a:gridCol w="1133720"/>
                <a:gridCol w="1098530"/>
                <a:gridCol w="1080120"/>
                <a:gridCol w="1512168"/>
                <a:gridCol w="1080120"/>
                <a:gridCol w="1152128"/>
                <a:gridCol w="1522512"/>
              </a:tblGrid>
              <a:tr h="489587">
                <a:tc>
                  <a:txBody>
                    <a:bodyPr/>
                    <a:lstStyle/>
                    <a:p>
                      <a:pPr algn="ctr"/>
                      <a:r>
                        <a:rPr lang="en-US" dirty="0" smtClean="0"/>
                        <a:t>Algorithm</a:t>
                      </a:r>
                      <a:endParaRPr lang="en-CA" dirty="0"/>
                    </a:p>
                  </a:txBody>
                  <a:tcPr/>
                </a:tc>
                <a:tc>
                  <a:txBody>
                    <a:bodyPr/>
                    <a:lstStyle/>
                    <a:p>
                      <a:pPr algn="ctr"/>
                      <a:r>
                        <a:rPr lang="en-US" dirty="0" smtClean="0"/>
                        <a:t>Data Size</a:t>
                      </a:r>
                      <a:endParaRPr lang="en-CA" dirty="0"/>
                    </a:p>
                  </a:txBody>
                  <a:tcPr/>
                </a:tc>
                <a:tc>
                  <a:txBody>
                    <a:bodyPr/>
                    <a:lstStyle/>
                    <a:p>
                      <a:pPr algn="ctr"/>
                      <a:r>
                        <a:rPr lang="en-US" dirty="0" smtClean="0"/>
                        <a:t>Best Case</a:t>
                      </a:r>
                      <a:endParaRPr lang="en-CA" dirty="0"/>
                    </a:p>
                  </a:txBody>
                  <a:tcPr/>
                </a:tc>
                <a:tc>
                  <a:txBody>
                    <a:bodyPr/>
                    <a:lstStyle/>
                    <a:p>
                      <a:pPr algn="ctr"/>
                      <a:r>
                        <a:rPr lang="en-US" dirty="0" smtClean="0"/>
                        <a:t>Worst</a:t>
                      </a:r>
                      <a:r>
                        <a:rPr lang="en-US" baseline="0" dirty="0" smtClean="0"/>
                        <a:t> Case</a:t>
                      </a:r>
                      <a:endParaRPr lang="en-CA" dirty="0"/>
                    </a:p>
                  </a:txBody>
                  <a:tcPr/>
                </a:tc>
                <a:tc>
                  <a:txBody>
                    <a:bodyPr/>
                    <a:lstStyle/>
                    <a:p>
                      <a:pPr algn="ctr"/>
                      <a:r>
                        <a:rPr lang="en-US" dirty="0" smtClean="0"/>
                        <a:t>10 elements</a:t>
                      </a:r>
                      <a:endParaRPr lang="en-CA" dirty="0"/>
                    </a:p>
                  </a:txBody>
                  <a:tcPr/>
                </a:tc>
                <a:tc>
                  <a:txBody>
                    <a:bodyPr/>
                    <a:lstStyle/>
                    <a:p>
                      <a:pPr algn="ctr"/>
                      <a:r>
                        <a:rPr lang="en-US" dirty="0" smtClean="0"/>
                        <a:t>1,000 elements</a:t>
                      </a:r>
                      <a:endParaRPr lang="en-CA" dirty="0"/>
                    </a:p>
                  </a:txBody>
                  <a:tcPr/>
                </a:tc>
                <a:tc>
                  <a:txBody>
                    <a:bodyPr/>
                    <a:lstStyle/>
                    <a:p>
                      <a:pPr algn="ctr"/>
                      <a:r>
                        <a:rPr lang="en-US" dirty="0" smtClean="0"/>
                        <a:t>1,000,000,000</a:t>
                      </a:r>
                      <a:endParaRPr lang="en-CA" dirty="0"/>
                    </a:p>
                  </a:txBody>
                  <a:tcPr/>
                </a:tc>
              </a:tr>
              <a:tr h="489587">
                <a:tc>
                  <a:txBody>
                    <a:bodyPr/>
                    <a:lstStyle/>
                    <a:p>
                      <a:pPr algn="ctr"/>
                      <a:r>
                        <a:rPr lang="en-US" dirty="0" smtClean="0"/>
                        <a:t>Linear Search</a:t>
                      </a:r>
                      <a:endParaRPr lang="en-CA" dirty="0"/>
                    </a:p>
                  </a:txBody>
                  <a:tcPr/>
                </a:tc>
                <a:tc>
                  <a:txBody>
                    <a:bodyPr/>
                    <a:lstStyle/>
                    <a:p>
                      <a:pPr algn="ctr"/>
                      <a:r>
                        <a:rPr lang="en-US" i="1" dirty="0" smtClean="0"/>
                        <a:t>n</a:t>
                      </a:r>
                      <a:endParaRPr lang="en-CA" i="1" dirty="0"/>
                    </a:p>
                  </a:txBody>
                  <a:tcPr/>
                </a:tc>
                <a:tc>
                  <a:txBody>
                    <a:bodyPr/>
                    <a:lstStyle/>
                    <a:p>
                      <a:pPr algn="ctr"/>
                      <a:r>
                        <a:rPr lang="en-US" dirty="0" smtClean="0"/>
                        <a:t>1 check</a:t>
                      </a:r>
                      <a:endParaRPr lang="en-CA" dirty="0"/>
                    </a:p>
                  </a:txBody>
                  <a:tcPr/>
                </a:tc>
                <a:tc>
                  <a:txBody>
                    <a:bodyPr/>
                    <a:lstStyle/>
                    <a:p>
                      <a:pPr algn="ctr"/>
                      <a:r>
                        <a:rPr lang="en-US" i="1" dirty="0" smtClean="0"/>
                        <a:t>n</a:t>
                      </a:r>
                      <a:r>
                        <a:rPr lang="en-US" i="0" dirty="0" smtClean="0"/>
                        <a:t> checks</a:t>
                      </a:r>
                      <a:endParaRPr lang="en-CA" i="1" dirty="0"/>
                    </a:p>
                  </a:txBody>
                  <a:tcPr/>
                </a:tc>
                <a:tc>
                  <a:txBody>
                    <a:bodyPr/>
                    <a:lstStyle/>
                    <a:p>
                      <a:pPr algn="ctr"/>
                      <a:r>
                        <a:rPr lang="en-US" i="0" dirty="0" smtClean="0"/>
                        <a:t>10</a:t>
                      </a:r>
                      <a:endParaRPr lang="en-CA" i="0" dirty="0"/>
                    </a:p>
                  </a:txBody>
                  <a:tcPr/>
                </a:tc>
                <a:tc>
                  <a:txBody>
                    <a:bodyPr/>
                    <a:lstStyle/>
                    <a:p>
                      <a:pPr algn="ctr"/>
                      <a:r>
                        <a:rPr lang="en-US" i="0" dirty="0" smtClean="0"/>
                        <a:t>1000</a:t>
                      </a:r>
                      <a:endParaRPr lang="en-CA" i="0" dirty="0"/>
                    </a:p>
                  </a:txBody>
                  <a:tcPr/>
                </a:tc>
                <a:tc>
                  <a:txBody>
                    <a:bodyPr/>
                    <a:lstStyle/>
                    <a:p>
                      <a:pPr algn="ctr"/>
                      <a:r>
                        <a:rPr lang="en-US" dirty="0" smtClean="0"/>
                        <a:t>1,000,000,000</a:t>
                      </a:r>
                      <a:endParaRPr lang="en-CA" dirty="0"/>
                    </a:p>
                  </a:txBody>
                  <a:tcPr/>
                </a:tc>
              </a:tr>
              <a:tr h="489587">
                <a:tc>
                  <a:txBody>
                    <a:bodyPr/>
                    <a:lstStyle/>
                    <a:p>
                      <a:pPr algn="ctr"/>
                      <a:r>
                        <a:rPr lang="en-US" dirty="0" smtClean="0"/>
                        <a:t>Binary Search</a:t>
                      </a:r>
                      <a:endParaRPr lang="en-CA" dirty="0"/>
                    </a:p>
                  </a:txBody>
                  <a:tcPr/>
                </a:tc>
                <a:tc>
                  <a:txBody>
                    <a:bodyPr/>
                    <a:lstStyle/>
                    <a:p>
                      <a:pPr algn="ctr"/>
                      <a:r>
                        <a:rPr lang="en-US" i="1" dirty="0" smtClean="0"/>
                        <a:t>n</a:t>
                      </a:r>
                      <a:endParaRPr lang="en-CA" i="1" dirty="0"/>
                    </a:p>
                  </a:txBody>
                  <a:tcPr/>
                </a:tc>
                <a:tc>
                  <a:txBody>
                    <a:bodyPr/>
                    <a:lstStyle/>
                    <a:p>
                      <a:pPr algn="ctr"/>
                      <a:r>
                        <a:rPr lang="en-US" dirty="0" smtClean="0"/>
                        <a:t>1 check</a:t>
                      </a:r>
                      <a:endParaRPr lang="en-CA" dirty="0"/>
                    </a:p>
                  </a:txBody>
                  <a:tcPr/>
                </a:tc>
                <a:tc>
                  <a:txBody>
                    <a:bodyPr/>
                    <a:lstStyle/>
                    <a:p>
                      <a:pPr algn="ctr"/>
                      <a:r>
                        <a:rPr lang="en-US" dirty="0" smtClean="0"/>
                        <a:t>~log(</a:t>
                      </a:r>
                      <a:r>
                        <a:rPr lang="en-US" i="1" dirty="0" smtClean="0"/>
                        <a:t>n</a:t>
                      </a:r>
                      <a:r>
                        <a:rPr lang="en-US" i="0" dirty="0" smtClean="0"/>
                        <a:t>) checks</a:t>
                      </a:r>
                      <a:endParaRPr lang="en-CA" dirty="0"/>
                    </a:p>
                  </a:txBody>
                  <a:tcPr/>
                </a:tc>
                <a:tc>
                  <a:txBody>
                    <a:bodyPr/>
                    <a:lstStyle/>
                    <a:p>
                      <a:pPr algn="ctr"/>
                      <a:r>
                        <a:rPr lang="en-US" dirty="0" smtClean="0"/>
                        <a:t>~4</a:t>
                      </a:r>
                      <a:endParaRPr lang="en-CA" dirty="0"/>
                    </a:p>
                  </a:txBody>
                  <a:tcPr/>
                </a:tc>
                <a:tc>
                  <a:txBody>
                    <a:bodyPr/>
                    <a:lstStyle/>
                    <a:p>
                      <a:pPr algn="ctr"/>
                      <a:r>
                        <a:rPr lang="en-US" dirty="0" smtClean="0"/>
                        <a:t>~10</a:t>
                      </a:r>
                      <a:endParaRPr lang="en-CA" dirty="0"/>
                    </a:p>
                  </a:txBody>
                  <a:tcPr/>
                </a:tc>
                <a:tc>
                  <a:txBody>
                    <a:bodyPr/>
                    <a:lstStyle/>
                    <a:p>
                      <a:pPr algn="ctr"/>
                      <a:r>
                        <a:rPr lang="en-US" dirty="0" smtClean="0"/>
                        <a:t>~30</a:t>
                      </a:r>
                      <a:endParaRPr lang="en-CA" dirty="0"/>
                    </a:p>
                  </a:txBody>
                  <a:tcPr/>
                </a:tc>
              </a:tr>
            </a:tbl>
          </a:graphicData>
        </a:graphic>
      </p:graphicFrame>
      <p:sp>
        <p:nvSpPr>
          <p:cNvPr id="11" name="テキスト ボックス 10"/>
          <p:cNvSpPr txBox="1"/>
          <p:nvPr/>
        </p:nvSpPr>
        <p:spPr>
          <a:xfrm>
            <a:off x="89150" y="4941168"/>
            <a:ext cx="8856984" cy="1200329"/>
          </a:xfrm>
          <a:prstGeom prst="rect">
            <a:avLst/>
          </a:prstGeom>
          <a:noFill/>
        </p:spPr>
        <p:txBody>
          <a:bodyPr wrap="square" rtlCol="0">
            <a:spAutoFit/>
          </a:bodyPr>
          <a:lstStyle/>
          <a:p>
            <a:r>
              <a:rPr lang="en-US" sz="2400" dirty="0" smtClean="0"/>
              <a:t>If you stay in computer science, a key theme becomes </a:t>
            </a:r>
            <a:r>
              <a:rPr lang="en-US" sz="2400" b="1" i="1" dirty="0" smtClean="0"/>
              <a:t>algorithms</a:t>
            </a:r>
            <a:r>
              <a:rPr lang="en-US" sz="2400" dirty="0" smtClean="0"/>
              <a:t> like these, and specific </a:t>
            </a:r>
            <a:r>
              <a:rPr lang="en-US" sz="2400" b="1" i="1" dirty="0" smtClean="0"/>
              <a:t>data structures</a:t>
            </a:r>
            <a:r>
              <a:rPr lang="en-US" sz="2400" dirty="0" smtClean="0"/>
              <a:t> like a sorted array, all of which help manage large amounts of information and information queries.</a:t>
            </a:r>
            <a:endParaRPr lang="en-CA" sz="2400" dirty="0"/>
          </a:p>
        </p:txBody>
      </p:sp>
      <p:sp>
        <p:nvSpPr>
          <p:cNvPr id="3" name="テキスト ボックス 2"/>
          <p:cNvSpPr txBox="1"/>
          <p:nvPr/>
        </p:nvSpPr>
        <p:spPr>
          <a:xfrm>
            <a:off x="395535" y="3789040"/>
            <a:ext cx="8147247" cy="923330"/>
          </a:xfrm>
          <a:prstGeom prst="rect">
            <a:avLst/>
          </a:prstGeom>
          <a:noFill/>
        </p:spPr>
        <p:txBody>
          <a:bodyPr wrap="square" rtlCol="0">
            <a:spAutoFit/>
          </a:bodyPr>
          <a:lstStyle/>
          <a:p>
            <a:r>
              <a:rPr kumimoji="1" lang="en-US" altLang="ja-JP" dirty="0" smtClean="0"/>
              <a:t>1,000,000,000,000,000,000,000,000 ?</a:t>
            </a:r>
          </a:p>
          <a:p>
            <a:r>
              <a:rPr lang="en-US" altLang="ja-JP" dirty="0" smtClean="0"/>
              <a:t>Linear search: 1 check per cycle, 1GHz pc: 10 million years </a:t>
            </a:r>
            <a:endParaRPr kumimoji="1" lang="en-US" altLang="ja-JP" dirty="0" smtClean="0"/>
          </a:p>
          <a:p>
            <a:r>
              <a:rPr lang="en-US" altLang="ja-JP" dirty="0" smtClean="0"/>
              <a:t>Binary search: 80 checks</a:t>
            </a:r>
            <a:endParaRPr kumimoji="1" lang="ja-JP" altLang="en-US" dirty="0"/>
          </a:p>
        </p:txBody>
      </p:sp>
      <p:sp>
        <p:nvSpPr>
          <p:cNvPr id="5" name="正方形/長方形 4"/>
          <p:cNvSpPr/>
          <p:nvPr/>
        </p:nvSpPr>
        <p:spPr>
          <a:xfrm>
            <a:off x="43969" y="2833238"/>
            <a:ext cx="8947346" cy="7200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331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kumimoji="1" lang="en-US" altLang="ja-JP" dirty="0" smtClean="0"/>
              <a:t>WELCOME</a:t>
            </a:r>
            <a:endParaRPr kumimoji="1" lang="ja-JP" altLang="en-US" dirty="0"/>
          </a:p>
        </p:txBody>
      </p:sp>
      <p:sp>
        <p:nvSpPr>
          <p:cNvPr id="3" name="Subtitle 2"/>
          <p:cNvSpPr>
            <a:spLocks noGrp="1"/>
          </p:cNvSpPr>
          <p:nvPr>
            <p:ph type="subTitle" idx="1"/>
          </p:nvPr>
        </p:nvSpPr>
        <p:spPr/>
        <p:txBody>
          <a:bodyPr/>
          <a:lstStyle/>
          <a:p>
            <a:r>
              <a:rPr lang="en-US" altLang="ja-JP" dirty="0" smtClean="0">
                <a:solidFill>
                  <a:schemeClr val="tx1"/>
                </a:solidFill>
              </a:rPr>
              <a:t>to the end of the course!</a:t>
            </a:r>
          </a:p>
        </p:txBody>
      </p:sp>
    </p:spTree>
    <p:extLst>
      <p:ext uri="{BB962C8B-B14F-4D97-AF65-F5344CB8AC3E}">
        <p14:creationId xmlns:p14="http://schemas.microsoft.com/office/powerpoint/2010/main" val="150280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dirty="0" smtClean="0"/>
              <a:t>in this course we learned Processing</a:t>
            </a:r>
            <a:endParaRPr lang="en-CA" dirty="0"/>
          </a:p>
        </p:txBody>
      </p:sp>
      <p:sp>
        <p:nvSpPr>
          <p:cNvPr id="3" name="コンテンツ プレースホルダー 2"/>
          <p:cNvSpPr>
            <a:spLocks noGrp="1"/>
          </p:cNvSpPr>
          <p:nvPr>
            <p:ph idx="1"/>
          </p:nvPr>
        </p:nvSpPr>
        <p:spPr/>
        <p:txBody>
          <a:bodyPr/>
          <a:lstStyle/>
          <a:p>
            <a:pPr marL="0" indent="0">
              <a:buNone/>
            </a:pPr>
            <a:r>
              <a:rPr lang="en-US" dirty="0" smtClean="0"/>
              <a:t>but programming is programming, and the concepts you learn transfer to other languages</a:t>
            </a:r>
          </a:p>
          <a:p>
            <a:pPr marL="0" indent="0">
              <a:buNone/>
            </a:pPr>
            <a:endParaRPr lang="en-US" dirty="0"/>
          </a:p>
          <a:p>
            <a:pPr marL="0" indent="0">
              <a:buNone/>
            </a:pPr>
            <a:r>
              <a:rPr lang="en-US" b="1" dirty="0" smtClean="0"/>
              <a:t>note:</a:t>
            </a:r>
            <a:r>
              <a:rPr lang="en-US" dirty="0" smtClean="0"/>
              <a:t> Pseudo-code: computer code that describes an algorithm in programming terms, but is not necessarily a specific </a:t>
            </a:r>
            <a:r>
              <a:rPr lang="en-US" dirty="0" err="1" smtClean="0"/>
              <a:t>langauge</a:t>
            </a:r>
            <a:r>
              <a:rPr lang="en-US" dirty="0" smtClean="0"/>
              <a:t>.</a:t>
            </a:r>
          </a:p>
          <a:p>
            <a:pPr marL="0" indent="0">
              <a:buNone/>
            </a:pPr>
            <a:endParaRPr lang="en-US" b="1" dirty="0"/>
          </a:p>
          <a:p>
            <a:pPr marL="0" indent="0">
              <a:buNone/>
            </a:pPr>
            <a:r>
              <a:rPr lang="en-US" b="1" dirty="0" smtClean="0"/>
              <a:t>I bet</a:t>
            </a:r>
            <a:r>
              <a:rPr lang="en-US" dirty="0" smtClean="0"/>
              <a:t> you can read other languages pretty easily</a:t>
            </a:r>
            <a:endParaRPr lang="en-CA" b="1" dirty="0"/>
          </a:p>
        </p:txBody>
      </p:sp>
    </p:spTree>
    <p:extLst>
      <p:ext uri="{BB962C8B-B14F-4D97-AF65-F5344CB8AC3E}">
        <p14:creationId xmlns:p14="http://schemas.microsoft.com/office/powerpoint/2010/main" val="369405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err="1" smtClean="0"/>
              <a:t>pseudocode</a:t>
            </a:r>
            <a:endParaRPr lang="en-CA" dirty="0"/>
          </a:p>
        </p:txBody>
      </p:sp>
      <p:sp>
        <p:nvSpPr>
          <p:cNvPr id="3" name="コンテンツ プレースホルダー 2"/>
          <p:cNvSpPr>
            <a:spLocks noGrp="1"/>
          </p:cNvSpPr>
          <p:nvPr>
            <p:ph idx="1"/>
          </p:nvPr>
        </p:nvSpPr>
        <p:spPr/>
        <p:txBody>
          <a:bodyPr>
            <a:normAutofit/>
          </a:bodyPr>
          <a:lstStyle/>
          <a:p>
            <a:pPr marL="0" indent="0">
              <a:buNone/>
            </a:pPr>
            <a:r>
              <a:rPr lang="en-CA" dirty="0" smtClean="0"/>
              <a:t>for </a:t>
            </a:r>
            <a:r>
              <a:rPr lang="en-CA" dirty="0"/>
              <a:t>j ←1 to length(A)-1</a:t>
            </a:r>
          </a:p>
          <a:p>
            <a:pPr marL="0" indent="0">
              <a:buNone/>
            </a:pPr>
            <a:r>
              <a:rPr lang="en-CA" dirty="0" smtClean="0"/>
              <a:t>    </a:t>
            </a:r>
            <a:r>
              <a:rPr lang="en-CA" dirty="0"/>
              <a:t>key ← A[ j </a:t>
            </a:r>
            <a:r>
              <a:rPr lang="en-CA" dirty="0" smtClean="0"/>
              <a:t>]</a:t>
            </a:r>
            <a:endParaRPr lang="en-CA" dirty="0"/>
          </a:p>
          <a:p>
            <a:pPr marL="0" indent="0">
              <a:buNone/>
            </a:pPr>
            <a:r>
              <a:rPr lang="en-CA" dirty="0" smtClean="0"/>
              <a:t>    </a:t>
            </a:r>
            <a:r>
              <a:rPr lang="en-CA" dirty="0"/>
              <a:t>i ← j - 1</a:t>
            </a:r>
          </a:p>
          <a:p>
            <a:pPr marL="0" indent="0">
              <a:buNone/>
            </a:pPr>
            <a:r>
              <a:rPr lang="en-CA" dirty="0" smtClean="0"/>
              <a:t>    </a:t>
            </a:r>
            <a:r>
              <a:rPr lang="en-CA" dirty="0"/>
              <a:t>while i &gt;= 0 and A [ i ] &gt; key</a:t>
            </a:r>
          </a:p>
          <a:p>
            <a:pPr marL="0" indent="0">
              <a:buNone/>
            </a:pPr>
            <a:r>
              <a:rPr lang="en-CA" dirty="0" smtClean="0"/>
              <a:t>          </a:t>
            </a:r>
            <a:r>
              <a:rPr lang="en-CA" dirty="0"/>
              <a:t>A[ i +1 ] ← A[ i ]</a:t>
            </a:r>
          </a:p>
          <a:p>
            <a:pPr marL="0" indent="0">
              <a:buNone/>
            </a:pPr>
            <a:r>
              <a:rPr lang="en-CA" dirty="0" smtClean="0"/>
              <a:t>          </a:t>
            </a:r>
            <a:r>
              <a:rPr lang="en-CA" dirty="0"/>
              <a:t>i ← i -1</a:t>
            </a:r>
          </a:p>
          <a:p>
            <a:pPr marL="0" indent="0">
              <a:buNone/>
            </a:pPr>
            <a:r>
              <a:rPr lang="en-CA" dirty="0" smtClean="0"/>
              <a:t>    </a:t>
            </a:r>
            <a:r>
              <a:rPr lang="en-CA" dirty="0"/>
              <a:t>A [i +1] ← key</a:t>
            </a:r>
          </a:p>
        </p:txBody>
      </p:sp>
    </p:spTree>
    <p:extLst>
      <p:ext uri="{BB962C8B-B14F-4D97-AF65-F5344CB8AC3E}">
        <p14:creationId xmlns:p14="http://schemas.microsoft.com/office/powerpoint/2010/main" val="109556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smtClean="0"/>
              <a:t>variables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519450362"/>
      </p:ext>
    </p:extLst>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624"/>
            <a:ext cx="8229600" cy="6813376"/>
          </a:xfrm>
        </p:spPr>
        <p:txBody>
          <a:bodyPr>
            <a:noAutofit/>
          </a:bodyPr>
          <a:lstStyle/>
          <a:p>
            <a:pPr marL="0" indent="0">
              <a:buNone/>
            </a:pPr>
            <a:r>
              <a:rPr lang="en-US" altLang="ja-JP" sz="1600" dirty="0" err="1" smtClean="0"/>
              <a:t>var</a:t>
            </a:r>
            <a:endParaRPr lang="en-US" altLang="ja-JP" sz="1600" dirty="0"/>
          </a:p>
          <a:p>
            <a:pPr marL="0" indent="0">
              <a:buNone/>
            </a:pPr>
            <a:r>
              <a:rPr lang="en-US" altLang="ja-JP" sz="1600" dirty="0"/>
              <a:t>  </a:t>
            </a:r>
            <a:r>
              <a:rPr lang="en-US" altLang="ja-JP" sz="1600" dirty="0" err="1"/>
              <a:t>endPoint</a:t>
            </a:r>
            <a:r>
              <a:rPr lang="en-US" altLang="ja-JP" sz="1600" dirty="0"/>
              <a:t>, </a:t>
            </a:r>
            <a:r>
              <a:rPr lang="en-US" altLang="ja-JP" sz="1600" dirty="0" err="1"/>
              <a:t>startPoint</a:t>
            </a:r>
            <a:r>
              <a:rPr lang="en-US" altLang="ja-JP" sz="1600" dirty="0"/>
              <a:t>, </a:t>
            </a:r>
            <a:r>
              <a:rPr lang="en-US" altLang="ja-JP" sz="1600" dirty="0" err="1"/>
              <a:t>midPoint</a:t>
            </a:r>
            <a:r>
              <a:rPr lang="en-US" altLang="ja-JP" sz="1600" dirty="0"/>
              <a:t>, target, </a:t>
            </a:r>
            <a:r>
              <a:rPr lang="en-US" altLang="ja-JP" sz="1600" dirty="0" err="1"/>
              <a:t>indexFound</a:t>
            </a:r>
            <a:r>
              <a:rPr lang="en-US" altLang="ja-JP" sz="1600" dirty="0"/>
              <a:t> : Integer;</a:t>
            </a:r>
          </a:p>
          <a:p>
            <a:pPr marL="0" indent="0">
              <a:buNone/>
            </a:pPr>
            <a:r>
              <a:rPr lang="en-US" altLang="ja-JP" sz="1600" dirty="0"/>
              <a:t>  data : Array[0..11] of Integer = (1,1,1,1,2,4,5,5,10,90,100,1000);</a:t>
            </a:r>
          </a:p>
          <a:p>
            <a:pPr marL="0" indent="0">
              <a:buNone/>
            </a:pPr>
            <a:endParaRPr lang="en-US" altLang="ja-JP" sz="1600" dirty="0"/>
          </a:p>
          <a:p>
            <a:pPr marL="0" indent="0">
              <a:buNone/>
            </a:pPr>
            <a:r>
              <a:rPr lang="en-US" altLang="ja-JP" sz="1600" dirty="0"/>
              <a:t>Begin</a:t>
            </a:r>
          </a:p>
          <a:p>
            <a:pPr marL="0" indent="0">
              <a:buNone/>
            </a:pPr>
            <a:r>
              <a:rPr lang="en-US" altLang="ja-JP" sz="1600" dirty="0"/>
              <a:t> </a:t>
            </a:r>
            <a:r>
              <a:rPr lang="en-US" altLang="ja-JP" sz="1600" dirty="0" err="1"/>
              <a:t>startPoint</a:t>
            </a:r>
            <a:r>
              <a:rPr lang="en-US" altLang="ja-JP" sz="1600" dirty="0"/>
              <a:t> := 0;</a:t>
            </a:r>
          </a:p>
          <a:p>
            <a:pPr marL="0" indent="0">
              <a:buNone/>
            </a:pPr>
            <a:r>
              <a:rPr lang="en-US" altLang="ja-JP" sz="1600" dirty="0"/>
              <a:t> </a:t>
            </a:r>
            <a:r>
              <a:rPr lang="en-US" altLang="ja-JP" sz="1600" dirty="0" err="1"/>
              <a:t>endPoint</a:t>
            </a:r>
            <a:r>
              <a:rPr lang="en-US" altLang="ja-JP" sz="1600" dirty="0"/>
              <a:t> := Length(data</a:t>
            </a:r>
            <a:r>
              <a:rPr lang="en-US" altLang="ja-JP" sz="1600" dirty="0" smtClean="0"/>
              <a:t>)-1;</a:t>
            </a:r>
            <a:endParaRPr lang="en-US" altLang="ja-JP" sz="1600" dirty="0"/>
          </a:p>
          <a:p>
            <a:pPr marL="0" indent="0">
              <a:buNone/>
            </a:pPr>
            <a:r>
              <a:rPr lang="en-US" altLang="ja-JP" sz="1600" dirty="0"/>
              <a:t> target := 101;</a:t>
            </a:r>
          </a:p>
          <a:p>
            <a:pPr marL="0" indent="0">
              <a:buNone/>
            </a:pPr>
            <a:r>
              <a:rPr lang="en-US" altLang="ja-JP" sz="1600" dirty="0"/>
              <a:t> </a:t>
            </a:r>
            <a:r>
              <a:rPr lang="en-US" altLang="ja-JP" sz="1600" dirty="0" err="1"/>
              <a:t>indexFound</a:t>
            </a:r>
            <a:r>
              <a:rPr lang="en-US" altLang="ja-JP" sz="1600" dirty="0"/>
              <a:t> := -1;</a:t>
            </a:r>
          </a:p>
          <a:p>
            <a:pPr marL="0" indent="0">
              <a:buNone/>
            </a:pPr>
            <a:endParaRPr lang="en-US" altLang="ja-JP" sz="1600" dirty="0"/>
          </a:p>
          <a:p>
            <a:pPr marL="0" indent="0">
              <a:buNone/>
            </a:pPr>
            <a:r>
              <a:rPr lang="en-US" altLang="ja-JP" sz="1600" dirty="0"/>
              <a:t> while (</a:t>
            </a:r>
            <a:r>
              <a:rPr lang="en-US" altLang="ja-JP" sz="1600" dirty="0" err="1"/>
              <a:t>startPoint</a:t>
            </a:r>
            <a:r>
              <a:rPr lang="en-US" altLang="ja-JP" sz="1600" dirty="0"/>
              <a:t> &lt;= </a:t>
            </a:r>
            <a:r>
              <a:rPr lang="en-US" altLang="ja-JP" sz="1600" dirty="0" err="1"/>
              <a:t>endPoint</a:t>
            </a:r>
            <a:r>
              <a:rPr lang="en-US" altLang="ja-JP" sz="1600" dirty="0"/>
              <a:t>) AND (</a:t>
            </a:r>
            <a:r>
              <a:rPr lang="en-US" altLang="ja-JP" sz="1600" dirty="0" err="1"/>
              <a:t>indexFound</a:t>
            </a:r>
            <a:r>
              <a:rPr lang="en-US" altLang="ja-JP" sz="1600" dirty="0"/>
              <a:t> = -1) do</a:t>
            </a:r>
          </a:p>
          <a:p>
            <a:pPr marL="0" indent="0">
              <a:buNone/>
            </a:pPr>
            <a:r>
              <a:rPr lang="en-US" altLang="ja-JP" sz="1600" dirty="0"/>
              <a:t> begin</a:t>
            </a:r>
          </a:p>
          <a:p>
            <a:pPr marL="0" indent="0">
              <a:buNone/>
            </a:pPr>
            <a:r>
              <a:rPr lang="en-US" altLang="ja-JP" sz="1600" dirty="0"/>
              <a:t>   </a:t>
            </a:r>
            <a:r>
              <a:rPr lang="en-US" altLang="ja-JP" sz="1600" dirty="0" err="1"/>
              <a:t>midPoint</a:t>
            </a:r>
            <a:r>
              <a:rPr lang="en-US" altLang="ja-JP" sz="1600" dirty="0"/>
              <a:t> := Floor((</a:t>
            </a:r>
            <a:r>
              <a:rPr lang="en-US" altLang="ja-JP" sz="1600" dirty="0" err="1"/>
              <a:t>startPoint</a:t>
            </a:r>
            <a:r>
              <a:rPr lang="en-US" altLang="ja-JP" sz="1600" dirty="0"/>
              <a:t> + </a:t>
            </a:r>
            <a:r>
              <a:rPr lang="en-US" altLang="ja-JP" sz="1600" dirty="0" err="1"/>
              <a:t>endPoint</a:t>
            </a:r>
            <a:r>
              <a:rPr lang="en-US" altLang="ja-JP" sz="1600" dirty="0"/>
              <a:t>) /2);</a:t>
            </a:r>
          </a:p>
          <a:p>
            <a:pPr marL="0" indent="0">
              <a:buNone/>
            </a:pPr>
            <a:endParaRPr lang="en-US" altLang="ja-JP" sz="1600" dirty="0"/>
          </a:p>
          <a:p>
            <a:pPr marL="0" indent="0">
              <a:buNone/>
            </a:pPr>
            <a:r>
              <a:rPr lang="en-US" altLang="ja-JP" sz="1600" dirty="0"/>
              <a:t>   if data[</a:t>
            </a:r>
            <a:r>
              <a:rPr lang="en-US" altLang="ja-JP" sz="1600" dirty="0" err="1"/>
              <a:t>midPoint</a:t>
            </a:r>
            <a:r>
              <a:rPr lang="en-US" altLang="ja-JP" sz="1600" dirty="0"/>
              <a:t>] = target then</a:t>
            </a:r>
          </a:p>
          <a:p>
            <a:pPr marL="0" indent="0">
              <a:buNone/>
            </a:pPr>
            <a:r>
              <a:rPr lang="en-US" altLang="ja-JP" sz="1600" dirty="0"/>
              <a:t>     </a:t>
            </a:r>
            <a:r>
              <a:rPr lang="en-US" altLang="ja-JP" sz="1600" dirty="0" err="1"/>
              <a:t>indexFound</a:t>
            </a:r>
            <a:r>
              <a:rPr lang="en-US" altLang="ja-JP" sz="1600" dirty="0"/>
              <a:t> := midpoint</a:t>
            </a:r>
          </a:p>
          <a:p>
            <a:pPr marL="0" indent="0">
              <a:buNone/>
            </a:pPr>
            <a:r>
              <a:rPr lang="en-US" altLang="ja-JP" sz="1600" dirty="0"/>
              <a:t>   else if data[</a:t>
            </a:r>
            <a:r>
              <a:rPr lang="en-US" altLang="ja-JP" sz="1600" dirty="0" err="1"/>
              <a:t>midPoint</a:t>
            </a:r>
            <a:r>
              <a:rPr lang="en-US" altLang="ja-JP" sz="1600" dirty="0"/>
              <a:t>] &lt; target then</a:t>
            </a:r>
          </a:p>
          <a:p>
            <a:pPr marL="0" indent="0">
              <a:buNone/>
            </a:pPr>
            <a:r>
              <a:rPr lang="en-US" altLang="ja-JP" sz="1600" dirty="0"/>
              <a:t>     </a:t>
            </a:r>
            <a:r>
              <a:rPr lang="en-US" altLang="ja-JP" sz="1600" dirty="0" err="1"/>
              <a:t>startPoint</a:t>
            </a:r>
            <a:r>
              <a:rPr lang="en-US" altLang="ja-JP" sz="1600" dirty="0"/>
              <a:t> := midPoint+1</a:t>
            </a:r>
          </a:p>
          <a:p>
            <a:pPr marL="0" indent="0">
              <a:buNone/>
            </a:pPr>
            <a:r>
              <a:rPr lang="en-US" altLang="ja-JP" sz="1600" dirty="0"/>
              <a:t>   else</a:t>
            </a:r>
          </a:p>
          <a:p>
            <a:pPr marL="0" indent="0">
              <a:buNone/>
            </a:pPr>
            <a:r>
              <a:rPr lang="en-US" altLang="ja-JP" sz="1600" dirty="0"/>
              <a:t>     </a:t>
            </a:r>
            <a:r>
              <a:rPr lang="en-US" altLang="ja-JP" sz="1600" dirty="0" err="1"/>
              <a:t>endPoint</a:t>
            </a:r>
            <a:r>
              <a:rPr lang="en-US" altLang="ja-JP" sz="1600" dirty="0"/>
              <a:t> := </a:t>
            </a:r>
            <a:r>
              <a:rPr lang="en-US" altLang="ja-JP" sz="1600" dirty="0" err="1"/>
              <a:t>midPoint</a:t>
            </a:r>
            <a:r>
              <a:rPr lang="en-US" altLang="ja-JP" sz="1600" dirty="0"/>
              <a:t> -1;</a:t>
            </a:r>
          </a:p>
          <a:p>
            <a:pPr marL="0" indent="0">
              <a:buNone/>
            </a:pPr>
            <a:r>
              <a:rPr lang="en-US" altLang="ja-JP" sz="1600" dirty="0" smtClean="0"/>
              <a:t> </a:t>
            </a:r>
            <a:r>
              <a:rPr lang="en-US" altLang="ja-JP" sz="1600" dirty="0"/>
              <a:t>end;</a:t>
            </a:r>
          </a:p>
          <a:p>
            <a:pPr marL="0" indent="0">
              <a:buNone/>
            </a:pPr>
            <a:r>
              <a:rPr lang="en-US" altLang="ja-JP" sz="1600" dirty="0"/>
              <a:t> </a:t>
            </a:r>
            <a:r>
              <a:rPr lang="en-US" altLang="ja-JP" sz="1600" dirty="0" err="1"/>
              <a:t>writeln</a:t>
            </a:r>
            <a:r>
              <a:rPr lang="en-US" altLang="ja-JP" sz="1600" dirty="0"/>
              <a:t>(</a:t>
            </a:r>
            <a:r>
              <a:rPr lang="en-US" altLang="ja-JP" sz="1600" dirty="0" err="1"/>
              <a:t>indexFound</a:t>
            </a:r>
            <a:r>
              <a:rPr lang="en-US" altLang="ja-JP" sz="1600" dirty="0"/>
              <a:t>);</a:t>
            </a:r>
          </a:p>
          <a:p>
            <a:pPr marL="0" indent="0">
              <a:buNone/>
            </a:pPr>
            <a:r>
              <a:rPr lang="en-US" altLang="ja-JP" sz="1600" dirty="0"/>
              <a:t>End.</a:t>
            </a:r>
            <a:endParaRPr kumimoji="1" lang="ja-JP" altLang="en-US" sz="1600" dirty="0"/>
          </a:p>
        </p:txBody>
      </p:sp>
    </p:spTree>
    <p:extLst>
      <p:ext uri="{BB962C8B-B14F-4D97-AF65-F5344CB8AC3E}">
        <p14:creationId xmlns:p14="http://schemas.microsoft.com/office/powerpoint/2010/main" val="499247119"/>
      </p:ext>
    </p:extLst>
  </p:cSld>
  <p:clrMapOvr>
    <a:masterClrMapping/>
  </p:clrMapOvr>
  <p:timing>
    <p:tnLst>
      <p:par>
        <p:cT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843738184"/>
      </p:ext>
    </p:extLst>
  </p:cSld>
  <p:clrMapOvr>
    <a:masterClrMapping/>
  </p:clrMapOvr>
  <p:timing>
    <p:tnLst>
      <p:par>
        <p:cT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arrays and problem solving</a:t>
            </a:r>
            <a:endParaRPr kumimoji="1" lang="ja-JP" altLang="en-US" dirty="0"/>
          </a:p>
        </p:txBody>
      </p:sp>
      <p:sp>
        <p:nvSpPr>
          <p:cNvPr id="5" name="Subtitle 4"/>
          <p:cNvSpPr>
            <a:spLocks noGrp="1"/>
          </p:cNvSpPr>
          <p:nvPr>
            <p:ph type="subTitle" idx="1"/>
          </p:nvPr>
        </p:nvSpPr>
        <p:spPr/>
        <p:txBody>
          <a:bodyPr/>
          <a:lstStyle/>
          <a:p>
            <a:pPr algn="l"/>
            <a:r>
              <a:rPr kumimoji="1" lang="en-US" altLang="ja-JP" dirty="0" smtClean="0">
                <a:solidFill>
                  <a:schemeClr val="tx1"/>
                </a:solidFill>
              </a:rPr>
              <a:t>arrays can be used as a tool to aid in problem solving, anywhere you need “bins”</a:t>
            </a:r>
            <a:endParaRPr kumimoji="1" lang="ja-JP" altLang="en-US" dirty="0">
              <a:solidFill>
                <a:schemeClr val="tx1"/>
              </a:solidFill>
            </a:endParaRPr>
          </a:p>
        </p:txBody>
      </p:sp>
    </p:spTree>
    <p:extLst>
      <p:ext uri="{BB962C8B-B14F-4D97-AF65-F5344CB8AC3E}">
        <p14:creationId xmlns:p14="http://schemas.microsoft.com/office/powerpoint/2010/main" val="2741308663"/>
      </p:ext>
    </p:extLst>
  </p:cSld>
  <p:clrMapOvr>
    <a:masterClrMapping/>
  </p:clrMapOvr>
  <p:timing>
    <p:tnLst>
      <p:par>
        <p:cT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birthday example 1:</a:t>
            </a:r>
            <a:endParaRPr kumimoji="1" lang="ja-JP" altLang="en-US" dirty="0"/>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pPr marL="0" indent="0">
              <a:buNone/>
            </a:pPr>
            <a:r>
              <a:rPr lang="en-US" altLang="ja-JP" dirty="0"/>
              <a:t>Have you ever wondered… how many people do you need in a group before you have two who share the same birthday by chance?</a:t>
            </a:r>
          </a:p>
          <a:p>
            <a:pPr marL="0" indent="0">
              <a:buNone/>
            </a:pPr>
            <a:endParaRPr kumimoji="1" lang="en-US" altLang="ja-JP" dirty="0" smtClean="0"/>
          </a:p>
          <a:p>
            <a:pPr marL="0" indent="0">
              <a:buNone/>
            </a:pPr>
            <a:r>
              <a:rPr lang="en-US" altLang="ja-JP" dirty="0" smtClean="0"/>
              <a:t>let’s do a simulation:</a:t>
            </a:r>
          </a:p>
          <a:p>
            <a:pPr marL="0" indent="0">
              <a:buNone/>
            </a:pPr>
            <a:r>
              <a:rPr kumimoji="1" lang="en-US" altLang="ja-JP" dirty="0"/>
              <a:t>	</a:t>
            </a:r>
            <a:r>
              <a:rPr kumimoji="1" lang="en-US" altLang="ja-JP" dirty="0" smtClean="0"/>
              <a:t>generate random birthdays until we have 	two people on the same day</a:t>
            </a:r>
          </a:p>
          <a:p>
            <a:pPr marL="0" indent="0">
              <a:buNone/>
            </a:pPr>
            <a:r>
              <a:rPr lang="en-US" altLang="ja-JP" dirty="0"/>
              <a:t>	</a:t>
            </a:r>
            <a:r>
              <a:rPr lang="en-US" altLang="ja-JP" dirty="0" smtClean="0"/>
              <a:t>count how many times it took</a:t>
            </a:r>
          </a:p>
          <a:p>
            <a:pPr marL="0" indent="0">
              <a:buNone/>
            </a:pPr>
            <a:r>
              <a:rPr kumimoji="1" lang="en-US" altLang="ja-JP" dirty="0"/>
              <a:t>	</a:t>
            </a:r>
            <a:r>
              <a:rPr kumimoji="1" lang="en-US" altLang="ja-JP" dirty="0" smtClean="0"/>
              <a:t>how many on average if we tried 10,000 times?</a:t>
            </a:r>
            <a:endParaRPr kumimoji="1" lang="ja-JP" altLang="en-US" dirty="0"/>
          </a:p>
        </p:txBody>
      </p:sp>
    </p:spTree>
    <p:extLst>
      <p:ext uri="{BB962C8B-B14F-4D97-AF65-F5344CB8AC3E}">
        <p14:creationId xmlns:p14="http://schemas.microsoft.com/office/powerpoint/2010/main" val="384439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birthday example 2</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How many different birthdays do 365 random people have?</a:t>
            </a:r>
          </a:p>
          <a:p>
            <a:pPr marL="0" indent="0">
              <a:buNone/>
            </a:pPr>
            <a:endParaRPr kumimoji="1" lang="ja-JP" altLang="en-US" dirty="0"/>
          </a:p>
        </p:txBody>
      </p:sp>
    </p:spTree>
    <p:extLst>
      <p:ext uri="{BB962C8B-B14F-4D97-AF65-F5344CB8AC3E}">
        <p14:creationId xmlns:p14="http://schemas.microsoft.com/office/powerpoint/2010/main" val="2709404125"/>
      </p:ext>
    </p:extLst>
  </p:cSld>
  <p:clrMapOvr>
    <a:masterClrMapping/>
  </p:clrMapOvr>
  <p:timing>
    <p:tnLst>
      <p:par>
        <p:cTn id="1" dur="indefinite" restart="never" nodeType="tmRoot"/>
      </p:par>
    </p:tnLst>
  </p:timing>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birthday example 3</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How many people do you need in order for there to be at least one person who has a birthday for every day of the year?</a:t>
            </a:r>
            <a:endParaRPr lang="en-CA" altLang="ja-JP" dirty="0"/>
          </a:p>
          <a:p>
            <a:pPr marL="0" indent="0">
              <a:buNone/>
            </a:pPr>
            <a:endParaRPr kumimoji="1" lang="ja-JP" altLang="en-US" dirty="0"/>
          </a:p>
        </p:txBody>
      </p:sp>
    </p:spTree>
    <p:extLst>
      <p:ext uri="{BB962C8B-B14F-4D97-AF65-F5344CB8AC3E}">
        <p14:creationId xmlns:p14="http://schemas.microsoft.com/office/powerpoint/2010/main" val="2483838580"/>
      </p:ext>
    </p:extLst>
  </p:cSld>
  <p:clrMapOvr>
    <a:masterClrMapping/>
  </p:clrMapOvr>
  <p:timing>
    <p:tnLst>
      <p:par>
        <p:cT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036496" cy="6858000"/>
          </a:xfrm>
        </p:spPr>
        <p:txBody>
          <a:bodyPr numCol="2">
            <a:normAutofit fontScale="55000" lnSpcReduction="20000"/>
          </a:bodyPr>
          <a:lstStyle/>
          <a:p>
            <a:pPr marL="0" indent="0">
              <a:buNone/>
            </a:pPr>
            <a:r>
              <a:rPr lang="en-CA" dirty="0"/>
              <a:t>/**This is a comment*******************************************</a:t>
            </a:r>
          </a:p>
          <a:p>
            <a:pPr marL="0" indent="0">
              <a:buNone/>
            </a:pPr>
            <a:r>
              <a:rPr lang="en-CA" dirty="0"/>
              <a:t>  * skip this because its a lot of typing........</a:t>
            </a:r>
          </a:p>
          <a:p>
            <a:pPr marL="0" indent="0">
              <a:buNone/>
            </a:pPr>
            <a:r>
              <a:rPr lang="en-CA" dirty="0"/>
              <a:t>  * </a:t>
            </a:r>
          </a:p>
          <a:p>
            <a:pPr marL="0" indent="0">
              <a:buNone/>
            </a:pPr>
            <a:r>
              <a:rPr lang="en-CA" dirty="0"/>
              <a:t>  * ********************************************/</a:t>
            </a:r>
          </a:p>
          <a:p>
            <a:pPr marL="0" indent="0">
              <a:buNone/>
            </a:pPr>
            <a:endParaRPr lang="en-CA" dirty="0"/>
          </a:p>
          <a:p>
            <a:pPr marL="0" indent="0">
              <a:buNone/>
            </a:pPr>
            <a:r>
              <a:rPr lang="en-CA" dirty="0"/>
              <a:t>// linked my program to the </a:t>
            </a:r>
            <a:r>
              <a:rPr lang="en-CA" dirty="0" err="1"/>
              <a:t>JOptionPane</a:t>
            </a:r>
            <a:r>
              <a:rPr lang="en-CA" dirty="0"/>
              <a:t> library</a:t>
            </a:r>
          </a:p>
          <a:p>
            <a:pPr marL="0" indent="0">
              <a:buNone/>
            </a:pPr>
            <a:r>
              <a:rPr lang="en-CA" dirty="0"/>
              <a:t>import </a:t>
            </a:r>
            <a:r>
              <a:rPr lang="en-CA" dirty="0" err="1"/>
              <a:t>javax.swing</a:t>
            </a:r>
            <a:r>
              <a:rPr lang="en-CA" dirty="0"/>
              <a:t>.*; // for </a:t>
            </a:r>
            <a:r>
              <a:rPr lang="en-CA" dirty="0" err="1"/>
              <a:t>JOptionPane</a:t>
            </a:r>
            <a:endParaRPr lang="en-CA" dirty="0"/>
          </a:p>
          <a:p>
            <a:pPr marL="0" indent="0">
              <a:buNone/>
            </a:pPr>
            <a:r>
              <a:rPr lang="en-CA" dirty="0"/>
              <a:t>import </a:t>
            </a:r>
            <a:r>
              <a:rPr lang="en-CA" dirty="0" err="1"/>
              <a:t>java.util</a:t>
            </a:r>
            <a:r>
              <a:rPr lang="en-CA" dirty="0"/>
              <a:t>.*; // for Scanner</a:t>
            </a:r>
          </a:p>
          <a:p>
            <a:pPr marL="0" indent="0">
              <a:buNone/>
            </a:pPr>
            <a:r>
              <a:rPr lang="en-CA" dirty="0"/>
              <a:t>import </a:t>
            </a:r>
            <a:r>
              <a:rPr lang="en-CA" dirty="0" err="1"/>
              <a:t>java.io.File</a:t>
            </a:r>
            <a:r>
              <a:rPr lang="en-CA" dirty="0"/>
              <a:t>;</a:t>
            </a:r>
          </a:p>
          <a:p>
            <a:pPr marL="0" indent="0">
              <a:buNone/>
            </a:pPr>
            <a:r>
              <a:rPr lang="en-CA" dirty="0"/>
              <a:t>public class D1HelloWorld </a:t>
            </a:r>
          </a:p>
          <a:p>
            <a:pPr marL="0" indent="0">
              <a:buNone/>
            </a:pPr>
            <a:r>
              <a:rPr lang="en-CA" dirty="0"/>
              <a:t>{</a:t>
            </a:r>
          </a:p>
          <a:p>
            <a:pPr marL="0" indent="0">
              <a:buNone/>
            </a:pPr>
            <a:r>
              <a:rPr lang="en-CA" dirty="0"/>
              <a:t>  public static void main(String[] </a:t>
            </a:r>
            <a:r>
              <a:rPr lang="en-CA" dirty="0" err="1"/>
              <a:t>args</a:t>
            </a:r>
            <a:r>
              <a:rPr lang="en-CA" dirty="0"/>
              <a:t>) </a:t>
            </a:r>
          </a:p>
          <a:p>
            <a:pPr marL="0" indent="0">
              <a:buNone/>
            </a:pPr>
            <a:r>
              <a:rPr lang="en-CA" dirty="0"/>
              <a:t>  {</a:t>
            </a:r>
          </a:p>
          <a:p>
            <a:pPr marL="0" indent="0">
              <a:buNone/>
            </a:pPr>
            <a:r>
              <a:rPr lang="en-CA" dirty="0"/>
              <a:t>    </a:t>
            </a:r>
          </a:p>
          <a:p>
            <a:pPr marL="0" indent="0">
              <a:buNone/>
            </a:pPr>
            <a:r>
              <a:rPr lang="en-CA" dirty="0"/>
              <a:t>  }</a:t>
            </a:r>
          </a:p>
          <a:p>
            <a:pPr marL="0" indent="0">
              <a:buNone/>
            </a:pPr>
            <a:r>
              <a:rPr lang="en-CA" dirty="0"/>
              <a:t>  </a:t>
            </a:r>
          </a:p>
          <a:p>
            <a:pPr marL="0" indent="0">
              <a:buNone/>
            </a:pPr>
            <a:r>
              <a:rPr lang="en-CA" dirty="0"/>
              <a:t>  public static </a:t>
            </a:r>
            <a:r>
              <a:rPr lang="en-CA" dirty="0" err="1"/>
              <a:t>int</a:t>
            </a:r>
            <a:r>
              <a:rPr lang="en-CA" dirty="0"/>
              <a:t> </a:t>
            </a:r>
            <a:r>
              <a:rPr lang="en-CA" dirty="0" err="1"/>
              <a:t>pplUntilSameBday</a:t>
            </a:r>
            <a:r>
              <a:rPr lang="en-CA" dirty="0"/>
              <a:t>() {</a:t>
            </a:r>
          </a:p>
          <a:p>
            <a:pPr marL="0" indent="0">
              <a:buNone/>
            </a:pPr>
            <a:r>
              <a:rPr lang="en-CA" dirty="0"/>
              <a:t>    </a:t>
            </a:r>
            <a:r>
              <a:rPr lang="en-CA" dirty="0" err="1"/>
              <a:t>int</a:t>
            </a:r>
            <a:r>
              <a:rPr lang="en-CA" dirty="0"/>
              <a:t>[] </a:t>
            </a:r>
            <a:r>
              <a:rPr lang="en-CA" dirty="0" err="1"/>
              <a:t>cal</a:t>
            </a:r>
            <a:r>
              <a:rPr lang="en-CA" dirty="0"/>
              <a:t> = new </a:t>
            </a:r>
            <a:r>
              <a:rPr lang="en-CA" dirty="0" err="1"/>
              <a:t>int</a:t>
            </a:r>
            <a:r>
              <a:rPr lang="en-CA" dirty="0"/>
              <a:t>[365];</a:t>
            </a:r>
          </a:p>
          <a:p>
            <a:pPr marL="0" indent="0">
              <a:buNone/>
            </a:pPr>
            <a:r>
              <a:rPr lang="en-CA" dirty="0"/>
              <a:t>    </a:t>
            </a:r>
            <a:r>
              <a:rPr lang="en-CA" dirty="0" err="1"/>
              <a:t>int</a:t>
            </a:r>
            <a:r>
              <a:rPr lang="en-CA" dirty="0"/>
              <a:t> </a:t>
            </a:r>
            <a:r>
              <a:rPr lang="en-CA" dirty="0" err="1"/>
              <a:t>ppl</a:t>
            </a:r>
            <a:r>
              <a:rPr lang="en-CA" dirty="0"/>
              <a:t> = 0;</a:t>
            </a:r>
          </a:p>
          <a:p>
            <a:pPr marL="0" indent="0">
              <a:buNone/>
            </a:pPr>
            <a:r>
              <a:rPr lang="en-CA" dirty="0"/>
              <a:t>    while (!</a:t>
            </a:r>
            <a:r>
              <a:rPr lang="en-CA" dirty="0" err="1"/>
              <a:t>doTwoPeopleShareSameBday</a:t>
            </a:r>
            <a:r>
              <a:rPr lang="en-CA" dirty="0"/>
              <a:t>(</a:t>
            </a:r>
            <a:r>
              <a:rPr lang="en-CA" dirty="0" err="1"/>
              <a:t>cal</a:t>
            </a:r>
            <a:r>
              <a:rPr lang="en-CA" dirty="0"/>
              <a:t>)) {</a:t>
            </a:r>
          </a:p>
          <a:p>
            <a:pPr marL="0" indent="0">
              <a:buNone/>
            </a:pPr>
            <a:r>
              <a:rPr lang="en-CA" dirty="0"/>
              <a:t>      </a:t>
            </a:r>
            <a:r>
              <a:rPr lang="en-CA" dirty="0" err="1"/>
              <a:t>cal</a:t>
            </a:r>
            <a:r>
              <a:rPr lang="en-CA" dirty="0"/>
              <a:t>[</a:t>
            </a:r>
            <a:r>
              <a:rPr lang="en-CA" dirty="0" err="1"/>
              <a:t>randomBday</a:t>
            </a:r>
            <a:r>
              <a:rPr lang="en-CA" dirty="0"/>
              <a:t>()]++;</a:t>
            </a:r>
          </a:p>
          <a:p>
            <a:pPr marL="0" indent="0">
              <a:buNone/>
            </a:pPr>
            <a:r>
              <a:rPr lang="en-CA" dirty="0"/>
              <a:t>      </a:t>
            </a:r>
            <a:r>
              <a:rPr lang="en-CA" dirty="0" err="1"/>
              <a:t>ppl</a:t>
            </a:r>
            <a:r>
              <a:rPr lang="en-CA" dirty="0"/>
              <a:t>++;</a:t>
            </a:r>
          </a:p>
          <a:p>
            <a:pPr marL="0" indent="0">
              <a:buNone/>
            </a:pPr>
            <a:r>
              <a:rPr lang="en-CA" dirty="0"/>
              <a:t>    }</a:t>
            </a:r>
          </a:p>
          <a:p>
            <a:pPr marL="0" indent="0">
              <a:buNone/>
            </a:pPr>
            <a:r>
              <a:rPr lang="en-CA" dirty="0"/>
              <a:t>    return </a:t>
            </a:r>
            <a:r>
              <a:rPr lang="en-CA" dirty="0" err="1"/>
              <a:t>ppl</a:t>
            </a:r>
            <a:r>
              <a:rPr lang="en-CA" dirty="0"/>
              <a:t>;</a:t>
            </a:r>
          </a:p>
          <a:p>
            <a:pPr marL="0" indent="0">
              <a:buNone/>
            </a:pPr>
            <a:r>
              <a:rPr lang="en-CA" dirty="0"/>
              <a:t>  }</a:t>
            </a:r>
          </a:p>
          <a:p>
            <a:pPr marL="0" indent="0">
              <a:buNone/>
            </a:pPr>
            <a:r>
              <a:rPr lang="en-CA" dirty="0"/>
              <a:t>  </a:t>
            </a:r>
          </a:p>
          <a:p>
            <a:pPr marL="0" indent="0">
              <a:buNone/>
            </a:pPr>
            <a:r>
              <a:rPr lang="en-CA" dirty="0"/>
              <a:t>  public static </a:t>
            </a:r>
            <a:r>
              <a:rPr lang="en-CA" dirty="0" err="1"/>
              <a:t>boolean</a:t>
            </a:r>
            <a:r>
              <a:rPr lang="en-CA" dirty="0"/>
              <a:t> </a:t>
            </a:r>
            <a:r>
              <a:rPr lang="en-CA" dirty="0" err="1"/>
              <a:t>doTwoPeopleShareSameBday</a:t>
            </a:r>
            <a:r>
              <a:rPr lang="en-CA" dirty="0"/>
              <a:t>(</a:t>
            </a:r>
            <a:r>
              <a:rPr lang="en-CA" dirty="0" err="1"/>
              <a:t>int</a:t>
            </a:r>
            <a:r>
              <a:rPr lang="en-CA" dirty="0"/>
              <a:t>[] </a:t>
            </a:r>
            <a:r>
              <a:rPr lang="en-CA" dirty="0" err="1"/>
              <a:t>cal</a:t>
            </a:r>
            <a:r>
              <a:rPr lang="en-CA" dirty="0"/>
              <a:t>) {</a:t>
            </a:r>
          </a:p>
          <a:p>
            <a:pPr marL="0" indent="0">
              <a:buNone/>
            </a:pPr>
            <a:r>
              <a:rPr lang="en-CA" dirty="0"/>
              <a:t>    </a:t>
            </a:r>
            <a:r>
              <a:rPr lang="en-CA" dirty="0" err="1"/>
              <a:t>boolean</a:t>
            </a:r>
            <a:r>
              <a:rPr lang="en-CA" dirty="0"/>
              <a:t> found = false;</a:t>
            </a:r>
          </a:p>
          <a:p>
            <a:pPr marL="0" indent="0">
              <a:buNone/>
            </a:pPr>
            <a:r>
              <a:rPr lang="en-CA" dirty="0"/>
              <a:t>    for (</a:t>
            </a:r>
            <a:r>
              <a:rPr lang="en-CA" dirty="0" err="1"/>
              <a:t>int</a:t>
            </a:r>
            <a:r>
              <a:rPr lang="en-CA" dirty="0"/>
              <a:t> </a:t>
            </a:r>
            <a:r>
              <a:rPr lang="en-CA" dirty="0" err="1"/>
              <a:t>i</a:t>
            </a:r>
            <a:r>
              <a:rPr lang="en-CA" dirty="0"/>
              <a:t> = 0; </a:t>
            </a:r>
            <a:r>
              <a:rPr lang="en-CA" dirty="0" err="1"/>
              <a:t>i</a:t>
            </a:r>
            <a:r>
              <a:rPr lang="en-CA" dirty="0"/>
              <a:t> &lt; </a:t>
            </a:r>
            <a:r>
              <a:rPr lang="en-CA" dirty="0" err="1"/>
              <a:t>cal.length</a:t>
            </a:r>
            <a:r>
              <a:rPr lang="en-CA" dirty="0"/>
              <a:t>; </a:t>
            </a:r>
            <a:r>
              <a:rPr lang="en-CA" dirty="0" err="1"/>
              <a:t>i</a:t>
            </a:r>
            <a:r>
              <a:rPr lang="en-CA" dirty="0"/>
              <a:t>++) {</a:t>
            </a:r>
          </a:p>
          <a:p>
            <a:pPr marL="0" indent="0">
              <a:buNone/>
            </a:pPr>
            <a:r>
              <a:rPr lang="en-CA" dirty="0"/>
              <a:t>      if (</a:t>
            </a:r>
            <a:r>
              <a:rPr lang="en-CA" dirty="0" err="1"/>
              <a:t>cal</a:t>
            </a:r>
            <a:r>
              <a:rPr lang="en-CA" dirty="0"/>
              <a:t>[</a:t>
            </a:r>
            <a:r>
              <a:rPr lang="en-CA" dirty="0" err="1"/>
              <a:t>i</a:t>
            </a:r>
            <a:r>
              <a:rPr lang="en-CA" dirty="0"/>
              <a:t>] &gt;= 2) found = true;</a:t>
            </a:r>
          </a:p>
          <a:p>
            <a:pPr marL="0" indent="0">
              <a:buNone/>
            </a:pPr>
            <a:r>
              <a:rPr lang="en-CA" dirty="0"/>
              <a:t>    }</a:t>
            </a:r>
          </a:p>
          <a:p>
            <a:pPr marL="0" indent="0">
              <a:buNone/>
            </a:pPr>
            <a:r>
              <a:rPr lang="en-CA" dirty="0"/>
              <a:t>    return found;</a:t>
            </a:r>
          </a:p>
          <a:p>
            <a:pPr marL="0" indent="0">
              <a:buNone/>
            </a:pPr>
            <a:r>
              <a:rPr lang="en-CA" dirty="0"/>
              <a:t>  }</a:t>
            </a:r>
          </a:p>
          <a:p>
            <a:pPr marL="0" indent="0">
              <a:buNone/>
            </a:pPr>
            <a:r>
              <a:rPr lang="en-CA" dirty="0"/>
              <a:t>  </a:t>
            </a:r>
          </a:p>
          <a:p>
            <a:pPr marL="0" indent="0">
              <a:buNone/>
            </a:pPr>
            <a:r>
              <a:rPr lang="en-CA" dirty="0"/>
              <a:t>  public static </a:t>
            </a:r>
            <a:r>
              <a:rPr lang="en-CA" dirty="0" err="1"/>
              <a:t>int</a:t>
            </a:r>
            <a:r>
              <a:rPr lang="en-CA" dirty="0"/>
              <a:t> </a:t>
            </a:r>
            <a:r>
              <a:rPr lang="en-CA" dirty="0" err="1"/>
              <a:t>randomBday</a:t>
            </a:r>
            <a:r>
              <a:rPr lang="en-CA" dirty="0"/>
              <a:t>() {</a:t>
            </a:r>
          </a:p>
          <a:p>
            <a:pPr marL="0" indent="0">
              <a:buNone/>
            </a:pPr>
            <a:r>
              <a:rPr lang="en-CA" dirty="0"/>
              <a:t>    return (</a:t>
            </a:r>
            <a:r>
              <a:rPr lang="en-CA" dirty="0" err="1"/>
              <a:t>int</a:t>
            </a:r>
            <a:r>
              <a:rPr lang="en-CA" dirty="0"/>
              <a:t>)(</a:t>
            </a:r>
            <a:r>
              <a:rPr lang="en-CA" dirty="0" err="1"/>
              <a:t>Math.random</a:t>
            </a:r>
            <a:r>
              <a:rPr lang="en-CA" dirty="0"/>
              <a:t>()*365);</a:t>
            </a:r>
          </a:p>
          <a:p>
            <a:pPr marL="0" indent="0">
              <a:buNone/>
            </a:pPr>
            <a:r>
              <a:rPr lang="en-CA" dirty="0"/>
              <a:t>  }</a:t>
            </a:r>
          </a:p>
          <a:p>
            <a:pPr marL="0" indent="0">
              <a:buNone/>
            </a:pPr>
            <a:r>
              <a:rPr lang="en-CA" dirty="0"/>
              <a:t>  </a:t>
            </a:r>
          </a:p>
          <a:p>
            <a:pPr marL="0" indent="0">
              <a:buNone/>
            </a:pPr>
            <a:r>
              <a:rPr lang="en-CA" dirty="0"/>
              <a:t>}</a:t>
            </a:r>
          </a:p>
        </p:txBody>
      </p:sp>
    </p:spTree>
    <p:extLst>
      <p:ext uri="{BB962C8B-B14F-4D97-AF65-F5344CB8AC3E}">
        <p14:creationId xmlns:p14="http://schemas.microsoft.com/office/powerpoint/2010/main" val="814635991"/>
      </p:ext>
    </p:extLst>
  </p:cSld>
  <p:clrMapOvr>
    <a:masterClrMapping/>
  </p:clrMapOvr>
  <p:timing>
    <p:tnLst>
      <p:par>
        <p:cTn id="1" dur="indefinite" restart="never" nodeType="tmRoot"/>
      </p:par>
    </p:tnLst>
  </p:timing>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arrays and problem solving</a:t>
            </a:r>
            <a:endParaRPr kumimoji="1" lang="ja-JP" altLang="en-US" dirty="0"/>
          </a:p>
        </p:txBody>
      </p:sp>
      <p:sp>
        <p:nvSpPr>
          <p:cNvPr id="5" name="Subtitle 4"/>
          <p:cNvSpPr>
            <a:spLocks noGrp="1"/>
          </p:cNvSpPr>
          <p:nvPr>
            <p:ph type="subTitle" idx="1"/>
          </p:nvPr>
        </p:nvSpPr>
        <p:spPr/>
        <p:txBody>
          <a:bodyPr/>
          <a:lstStyle/>
          <a:p>
            <a:pPr algn="l"/>
            <a:r>
              <a:rPr kumimoji="1" lang="en-US" altLang="ja-JP" dirty="0" smtClean="0">
                <a:solidFill>
                  <a:schemeClr val="tx1"/>
                </a:solidFill>
              </a:rPr>
              <a:t>arrays can be used as a tool to aid in problem solving, anywhere you need “bins”</a:t>
            </a:r>
            <a:endParaRPr kumimoji="1" lang="ja-JP" altLang="en-US" dirty="0">
              <a:solidFill>
                <a:schemeClr val="tx1"/>
              </a:solidFill>
            </a:endParaRPr>
          </a:p>
        </p:txBody>
      </p:sp>
    </p:spTree>
    <p:extLst>
      <p:ext uri="{BB962C8B-B14F-4D97-AF65-F5344CB8AC3E}">
        <p14:creationId xmlns:p14="http://schemas.microsoft.com/office/powerpoint/2010/main" val="1127585940"/>
      </p:ext>
    </p:extLst>
  </p:cSld>
  <p:clrMapOvr>
    <a:masterClrMapping/>
  </p:clrMapOvr>
  <p:timing>
    <p:tnLst>
      <p:par>
        <p:cTn id="1" dur="indefinite" restart="never" nodeType="tmRoot"/>
      </p:par>
    </p:tnLst>
  </p:timing>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birthday example 1:</a:t>
            </a:r>
            <a:endParaRPr kumimoji="1" lang="ja-JP" altLang="en-US" dirty="0"/>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pPr marL="0" indent="0">
              <a:buNone/>
            </a:pPr>
            <a:r>
              <a:rPr lang="en-US" altLang="ja-JP" dirty="0"/>
              <a:t>Have you ever wondered… how many people do you need in a group before you have two who share the same birthday by chance?</a:t>
            </a:r>
          </a:p>
          <a:p>
            <a:pPr marL="0" indent="0">
              <a:buNone/>
            </a:pPr>
            <a:endParaRPr kumimoji="1" lang="en-US" altLang="ja-JP" dirty="0" smtClean="0"/>
          </a:p>
          <a:p>
            <a:pPr marL="0" indent="0">
              <a:buNone/>
            </a:pPr>
            <a:r>
              <a:rPr lang="en-US" altLang="ja-JP" dirty="0" smtClean="0"/>
              <a:t>let’s do a simulation:</a:t>
            </a:r>
          </a:p>
          <a:p>
            <a:pPr marL="0" indent="0">
              <a:buNone/>
            </a:pPr>
            <a:r>
              <a:rPr kumimoji="1" lang="en-US" altLang="ja-JP" dirty="0"/>
              <a:t>	</a:t>
            </a:r>
            <a:r>
              <a:rPr kumimoji="1" lang="en-US" altLang="ja-JP" dirty="0" smtClean="0"/>
              <a:t>generate random birthdays until we have 	two people on the same day</a:t>
            </a:r>
          </a:p>
          <a:p>
            <a:pPr marL="0" indent="0">
              <a:buNone/>
            </a:pPr>
            <a:r>
              <a:rPr lang="en-US" altLang="ja-JP" dirty="0"/>
              <a:t>	</a:t>
            </a:r>
            <a:r>
              <a:rPr lang="en-US" altLang="ja-JP" dirty="0" smtClean="0"/>
              <a:t>count how many times it took</a:t>
            </a:r>
          </a:p>
          <a:p>
            <a:pPr marL="0" indent="0">
              <a:buNone/>
            </a:pPr>
            <a:r>
              <a:rPr kumimoji="1" lang="en-US" altLang="ja-JP" dirty="0"/>
              <a:t>	</a:t>
            </a:r>
            <a:r>
              <a:rPr kumimoji="1" lang="en-US" altLang="ja-JP" dirty="0" smtClean="0"/>
              <a:t>how many on average if we tried 10,000 times?</a:t>
            </a:r>
            <a:endParaRPr kumimoji="1" lang="ja-JP" altLang="en-US" dirty="0"/>
          </a:p>
        </p:txBody>
      </p:sp>
    </p:spTree>
    <p:extLst>
      <p:ext uri="{BB962C8B-B14F-4D97-AF65-F5344CB8AC3E}">
        <p14:creationId xmlns:p14="http://schemas.microsoft.com/office/powerpoint/2010/main" val="161078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birthday example 2</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How many different birthdays do 365 random people have?</a:t>
            </a:r>
          </a:p>
          <a:p>
            <a:pPr marL="0" indent="0">
              <a:buNone/>
            </a:pPr>
            <a:endParaRPr kumimoji="1" lang="ja-JP" altLang="en-US" dirty="0"/>
          </a:p>
        </p:txBody>
      </p:sp>
    </p:spTree>
    <p:extLst>
      <p:ext uri="{BB962C8B-B14F-4D97-AF65-F5344CB8AC3E}">
        <p14:creationId xmlns:p14="http://schemas.microsoft.com/office/powerpoint/2010/main" val="12085879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p:spPr>
        <p:txBody>
          <a:bodyPr/>
          <a:lstStyle/>
          <a:p>
            <a:r>
              <a:rPr lang="en-US" b="1" dirty="0" smtClean="0"/>
              <a:t>variables</a:t>
            </a:r>
            <a:endParaRPr lang="en-CA" dirty="0"/>
          </a:p>
        </p:txBody>
      </p:sp>
      <p:sp>
        <p:nvSpPr>
          <p:cNvPr id="3" name="コンテンツ プレースホルダー 2"/>
          <p:cNvSpPr>
            <a:spLocks noGrp="1"/>
          </p:cNvSpPr>
          <p:nvPr>
            <p:ph idx="1"/>
          </p:nvPr>
        </p:nvSpPr>
        <p:spPr>
          <a:xfrm>
            <a:off x="457200" y="980728"/>
            <a:ext cx="8229600" cy="5877272"/>
          </a:xfrm>
        </p:spPr>
        <p:txBody>
          <a:bodyPr>
            <a:normAutofit fontScale="85000" lnSpcReduction="20000"/>
          </a:bodyPr>
          <a:lstStyle/>
          <a:p>
            <a:pPr marL="0" indent="0">
              <a:buNone/>
            </a:pPr>
            <a:r>
              <a:rPr lang="en-US" dirty="0" smtClean="0"/>
              <a:t>sometimes we need to store data to use it in various places in the program:</a:t>
            </a:r>
          </a:p>
          <a:p>
            <a:pPr marL="0" indent="0">
              <a:buNone/>
            </a:pPr>
            <a:r>
              <a:rPr lang="en-US" dirty="0"/>
              <a:t>	</a:t>
            </a:r>
            <a:r>
              <a:rPr lang="en-US" dirty="0" smtClean="0"/>
              <a:t>e.g., log into a website: it should 			remember who you are!</a:t>
            </a:r>
          </a:p>
          <a:p>
            <a:pPr marL="0" indent="0">
              <a:buNone/>
            </a:pPr>
            <a:endParaRPr lang="en-US" dirty="0"/>
          </a:p>
          <a:p>
            <a:pPr marL="0" indent="0">
              <a:buNone/>
            </a:pPr>
            <a:r>
              <a:rPr lang="en-US" dirty="0" smtClean="0"/>
              <a:t>	in this case, it would store your name in a 	</a:t>
            </a:r>
            <a:r>
              <a:rPr lang="en-US" sz="4800" b="1" dirty="0" smtClean="0"/>
              <a:t>variable</a:t>
            </a:r>
            <a:r>
              <a:rPr lang="en-US" dirty="0" smtClean="0"/>
              <a:t>!</a:t>
            </a:r>
          </a:p>
          <a:p>
            <a:pPr marL="0" indent="0">
              <a:buNone/>
            </a:pPr>
            <a:endParaRPr lang="en-US" dirty="0"/>
          </a:p>
          <a:p>
            <a:pPr marL="0" indent="0">
              <a:buNone/>
            </a:pPr>
            <a:r>
              <a:rPr lang="en-US" dirty="0" smtClean="0"/>
              <a:t>e.g.,:</a:t>
            </a:r>
            <a:r>
              <a:rPr lang="en-US" dirty="0"/>
              <a:t>	</a:t>
            </a:r>
            <a:r>
              <a:rPr lang="en-US" dirty="0" smtClean="0"/>
              <a:t>Hi [name], welcome to our site! We see that you come from [city]. People in [city] have previously bought the following items from us</a:t>
            </a:r>
          </a:p>
          <a:p>
            <a:pPr marL="0" indent="0">
              <a:buNone/>
            </a:pPr>
            <a:endParaRPr lang="en-US" dirty="0"/>
          </a:p>
          <a:p>
            <a:pPr marL="0" indent="0">
              <a:buNone/>
            </a:pPr>
            <a:r>
              <a:rPr lang="en-US" b="1" dirty="0" smtClean="0"/>
              <a:t>note:</a:t>
            </a:r>
            <a:r>
              <a:rPr lang="en-US" dirty="0" smtClean="0"/>
              <a:t> this company writes the above line ONCE. </a:t>
            </a:r>
            <a:r>
              <a:rPr lang="en-US" sz="3300" b="1" dirty="0" smtClean="0"/>
              <a:t>[</a:t>
            </a:r>
            <a:r>
              <a:rPr lang="en-US" b="1" dirty="0" smtClean="0"/>
              <a:t>name]</a:t>
            </a:r>
            <a:r>
              <a:rPr lang="en-US" dirty="0" smtClean="0"/>
              <a:t> and </a:t>
            </a:r>
            <a:r>
              <a:rPr lang="en-US" b="1" dirty="0" smtClean="0"/>
              <a:t>[city]</a:t>
            </a:r>
            <a:r>
              <a:rPr lang="en-US" dirty="0" smtClean="0"/>
              <a:t> are variables. When you login, your name and city are stored in those variables.</a:t>
            </a:r>
            <a:endParaRPr lang="en-CA" b="1" dirty="0"/>
          </a:p>
        </p:txBody>
      </p:sp>
    </p:spTree>
    <p:extLst>
      <p:ext uri="{BB962C8B-B14F-4D97-AF65-F5344CB8AC3E}">
        <p14:creationId xmlns:p14="http://schemas.microsoft.com/office/powerpoint/2010/main" val="147852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birthday example 3</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How many people do you need in order for there to be at least one person who has a birthday for every day of the year?</a:t>
            </a:r>
            <a:endParaRPr lang="en-CA" altLang="ja-JP" dirty="0"/>
          </a:p>
          <a:p>
            <a:pPr marL="0" indent="0">
              <a:buNone/>
            </a:pPr>
            <a:endParaRPr kumimoji="1" lang="ja-JP" altLang="en-US" dirty="0"/>
          </a:p>
        </p:txBody>
      </p:sp>
    </p:spTree>
    <p:extLst>
      <p:ext uri="{BB962C8B-B14F-4D97-AF65-F5344CB8AC3E}">
        <p14:creationId xmlns:p14="http://schemas.microsoft.com/office/powerpoint/2010/main" val="2251514524"/>
      </p:ext>
    </p:extLst>
  </p:cSld>
  <p:clrMapOvr>
    <a:masterClrMapping/>
  </p:clrMapOvr>
  <p:timing>
    <p:tnLst>
      <p:par>
        <p:cTn id="1" dur="indefinite" restart="never" nodeType="tmRoot"/>
      </p:par>
    </p:tnLst>
  </p:timing>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706090"/>
          </a:xfrm>
        </p:spPr>
        <p:txBody>
          <a:bodyPr>
            <a:normAutofit fontScale="90000"/>
          </a:bodyPr>
          <a:lstStyle/>
          <a:p>
            <a:r>
              <a:rPr lang="en-US" dirty="0" smtClean="0"/>
              <a:t>things to do!</a:t>
            </a:r>
            <a:endParaRPr lang="en-CA" dirty="0"/>
          </a:p>
        </p:txBody>
      </p:sp>
      <p:sp>
        <p:nvSpPr>
          <p:cNvPr id="3" name="コンテンツ プレースホルダー 2"/>
          <p:cNvSpPr>
            <a:spLocks noGrp="1"/>
          </p:cNvSpPr>
          <p:nvPr>
            <p:ph idx="1"/>
          </p:nvPr>
        </p:nvSpPr>
        <p:spPr>
          <a:xfrm>
            <a:off x="467544" y="764704"/>
            <a:ext cx="8229600" cy="5976664"/>
          </a:xfrm>
        </p:spPr>
        <p:txBody>
          <a:bodyPr>
            <a:noAutofit/>
          </a:bodyPr>
          <a:lstStyle/>
          <a:p>
            <a:pPr marL="0" indent="0">
              <a:buNone/>
            </a:pPr>
            <a:r>
              <a:rPr lang="ja-JP" altLang="en-US" sz="7200" b="1" dirty="0" smtClean="0"/>
              <a:t>Ｓｔｕｄｙ　ｆｏｒ　ｔｈｅ　ｆｉｎａｌ！！！</a:t>
            </a:r>
            <a:endParaRPr lang="en-US" altLang="ja-JP" sz="7200" b="1" smtClean="0"/>
          </a:p>
          <a:p>
            <a:pPr marL="0" indent="0">
              <a:buNone/>
            </a:pPr>
            <a:r>
              <a:rPr lang="en-US" sz="7200" b="1" smtClean="0"/>
              <a:t>do </a:t>
            </a:r>
            <a:r>
              <a:rPr lang="en-US" sz="7200" b="1" dirty="0" smtClean="0"/>
              <a:t>the in-class examples at home</a:t>
            </a:r>
          </a:p>
        </p:txBody>
      </p:sp>
    </p:spTree>
    <p:extLst>
      <p:ext uri="{BB962C8B-B14F-4D97-AF65-F5344CB8AC3E}">
        <p14:creationId xmlns:p14="http://schemas.microsoft.com/office/powerpoint/2010/main" val="47733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math example:</a:t>
            </a:r>
            <a:endParaRPr lang="en-CA" dirty="0"/>
          </a:p>
        </p:txBody>
      </p:sp>
      <p:sp>
        <p:nvSpPr>
          <p:cNvPr id="3" name="コンテンツ プレースホルダー 2"/>
          <p:cNvSpPr>
            <a:spLocks noGrp="1"/>
          </p:cNvSpPr>
          <p:nvPr>
            <p:ph idx="1"/>
          </p:nvPr>
        </p:nvSpPr>
        <p:spPr>
          <a:xfrm>
            <a:off x="457200" y="1340768"/>
            <a:ext cx="8229600" cy="5184576"/>
          </a:xfrm>
        </p:spPr>
        <p:txBody>
          <a:bodyPr>
            <a:normAutofit/>
          </a:bodyPr>
          <a:lstStyle/>
          <a:p>
            <a:pPr marL="0" indent="0">
              <a:buNone/>
            </a:pPr>
            <a:r>
              <a:rPr lang="en-US" dirty="0" smtClean="0"/>
              <a:t>x = 1</a:t>
            </a:r>
          </a:p>
          <a:p>
            <a:pPr marL="0" indent="0">
              <a:buNone/>
            </a:pPr>
            <a:r>
              <a:rPr lang="en-US" dirty="0" smtClean="0"/>
              <a:t>y = 15</a:t>
            </a:r>
          </a:p>
          <a:p>
            <a:pPr marL="0" indent="0">
              <a:buNone/>
            </a:pPr>
            <a:r>
              <a:rPr lang="en-US" dirty="0" smtClean="0"/>
              <a:t>z = (x+1)*y</a:t>
            </a:r>
          </a:p>
          <a:p>
            <a:pPr marL="0" indent="0">
              <a:buNone/>
            </a:pPr>
            <a:endParaRPr lang="en-US" dirty="0"/>
          </a:p>
          <a:p>
            <a:pPr marL="0" indent="0">
              <a:buNone/>
            </a:pPr>
            <a:r>
              <a:rPr lang="en-US" dirty="0" smtClean="0"/>
              <a:t>what does z =?</a:t>
            </a:r>
          </a:p>
          <a:p>
            <a:pPr marL="0" indent="0">
              <a:buNone/>
            </a:pPr>
            <a:endParaRPr lang="en-US" dirty="0"/>
          </a:p>
          <a:p>
            <a:pPr marL="0" indent="0">
              <a:buNone/>
            </a:pPr>
            <a:r>
              <a:rPr lang="en-US" dirty="0" smtClean="0"/>
              <a:t>x, y, and z are variables because they can store a range of numbers depending on the circumstances</a:t>
            </a:r>
            <a:endParaRPr lang="en-CA" dirty="0"/>
          </a:p>
        </p:txBody>
      </p:sp>
      <p:cxnSp>
        <p:nvCxnSpPr>
          <p:cNvPr id="7" name="直線矢印コネクタ 6"/>
          <p:cNvCxnSpPr/>
          <p:nvPr/>
        </p:nvCxnSpPr>
        <p:spPr>
          <a:xfrm flipH="1">
            <a:off x="1547664" y="1628800"/>
            <a:ext cx="25922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テキスト ボックス 9"/>
          <p:cNvSpPr txBox="1"/>
          <p:nvPr/>
        </p:nvSpPr>
        <p:spPr>
          <a:xfrm>
            <a:off x="4095070" y="1367190"/>
            <a:ext cx="4408643" cy="523220"/>
          </a:xfrm>
          <a:prstGeom prst="rect">
            <a:avLst/>
          </a:prstGeom>
          <a:noFill/>
        </p:spPr>
        <p:txBody>
          <a:bodyPr wrap="none" rtlCol="0">
            <a:spAutoFit/>
          </a:bodyPr>
          <a:lstStyle/>
          <a:p>
            <a:r>
              <a:rPr lang="en-US" sz="2800" b="1" dirty="0" smtClean="0"/>
              <a:t>store</a:t>
            </a:r>
            <a:r>
              <a:rPr lang="en-US" sz="2800" dirty="0" smtClean="0"/>
              <a:t> the #1 in the </a:t>
            </a:r>
            <a:r>
              <a:rPr lang="en-US" sz="2800" b="1" dirty="0" smtClean="0"/>
              <a:t>variable</a:t>
            </a:r>
            <a:r>
              <a:rPr lang="en-US" sz="2800" dirty="0" smtClean="0"/>
              <a:t> x</a:t>
            </a:r>
            <a:endParaRPr lang="en-CA" sz="2800" dirty="0"/>
          </a:p>
        </p:txBody>
      </p:sp>
      <p:cxnSp>
        <p:nvCxnSpPr>
          <p:cNvPr id="11" name="直線矢印コネクタ 10"/>
          <p:cNvCxnSpPr/>
          <p:nvPr/>
        </p:nvCxnSpPr>
        <p:spPr>
          <a:xfrm flipH="1">
            <a:off x="1700064" y="2159278"/>
            <a:ext cx="25922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テキスト ボックス 11"/>
          <p:cNvSpPr txBox="1"/>
          <p:nvPr/>
        </p:nvSpPr>
        <p:spPr>
          <a:xfrm>
            <a:off x="4247470" y="1897668"/>
            <a:ext cx="4608121" cy="523220"/>
          </a:xfrm>
          <a:prstGeom prst="rect">
            <a:avLst/>
          </a:prstGeom>
          <a:noFill/>
        </p:spPr>
        <p:txBody>
          <a:bodyPr wrap="none" rtlCol="0">
            <a:spAutoFit/>
          </a:bodyPr>
          <a:lstStyle/>
          <a:p>
            <a:r>
              <a:rPr lang="en-US" sz="2800" b="1" dirty="0" smtClean="0"/>
              <a:t>store</a:t>
            </a:r>
            <a:r>
              <a:rPr lang="en-US" sz="2800" dirty="0" smtClean="0"/>
              <a:t> the #15 in the </a:t>
            </a:r>
            <a:r>
              <a:rPr lang="en-US" sz="2800" b="1" dirty="0" smtClean="0"/>
              <a:t>variable</a:t>
            </a:r>
            <a:r>
              <a:rPr lang="en-US" sz="2800" dirty="0" smtClean="0"/>
              <a:t> y</a:t>
            </a:r>
            <a:endParaRPr lang="en-CA" sz="2800" dirty="0"/>
          </a:p>
        </p:txBody>
      </p:sp>
      <p:cxnSp>
        <p:nvCxnSpPr>
          <p:cNvPr id="13" name="直線矢印コネクタ 12"/>
          <p:cNvCxnSpPr/>
          <p:nvPr/>
        </p:nvCxnSpPr>
        <p:spPr>
          <a:xfrm flipH="1">
            <a:off x="2555776" y="2807350"/>
            <a:ext cx="188897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テキスト ボックス 13"/>
          <p:cNvSpPr txBox="1"/>
          <p:nvPr/>
        </p:nvSpPr>
        <p:spPr>
          <a:xfrm>
            <a:off x="4399870" y="2545740"/>
            <a:ext cx="4638321" cy="1384995"/>
          </a:xfrm>
          <a:prstGeom prst="rect">
            <a:avLst/>
          </a:prstGeom>
          <a:noFill/>
        </p:spPr>
        <p:txBody>
          <a:bodyPr wrap="none" rtlCol="0">
            <a:spAutoFit/>
          </a:bodyPr>
          <a:lstStyle/>
          <a:p>
            <a:r>
              <a:rPr lang="en-US" sz="2800" b="1" dirty="0" smtClean="0"/>
              <a:t>read</a:t>
            </a:r>
            <a:r>
              <a:rPr lang="en-US" sz="2800" dirty="0" smtClean="0"/>
              <a:t> the values from </a:t>
            </a:r>
            <a:r>
              <a:rPr lang="en-US" sz="2800" b="1" dirty="0" smtClean="0"/>
              <a:t>variables</a:t>
            </a:r>
            <a:endParaRPr lang="en-US" sz="2800" dirty="0" smtClean="0"/>
          </a:p>
          <a:p>
            <a:r>
              <a:rPr lang="en-US" sz="2800" dirty="0" smtClean="0"/>
              <a:t>x and y, do a calculation, and</a:t>
            </a:r>
          </a:p>
          <a:p>
            <a:r>
              <a:rPr lang="en-US" sz="2800" dirty="0" smtClean="0"/>
              <a:t>store the result in </a:t>
            </a:r>
            <a:r>
              <a:rPr lang="en-US" sz="2800" b="1" dirty="0" smtClean="0"/>
              <a:t>z</a:t>
            </a:r>
            <a:endParaRPr lang="en-CA" sz="2800" dirty="0"/>
          </a:p>
        </p:txBody>
      </p:sp>
    </p:spTree>
    <p:extLst>
      <p:ext uri="{BB962C8B-B14F-4D97-AF65-F5344CB8AC3E}">
        <p14:creationId xmlns:p14="http://schemas.microsoft.com/office/powerpoint/2010/main" val="10850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box analogy</a:t>
            </a:r>
            <a:endParaRPr lang="en-CA" dirty="0"/>
          </a:p>
        </p:txBody>
      </p:sp>
      <p:sp>
        <p:nvSpPr>
          <p:cNvPr id="3" name="コンテンツ プレースホルダー 2"/>
          <p:cNvSpPr>
            <a:spLocks noGrp="1"/>
          </p:cNvSpPr>
          <p:nvPr>
            <p:ph idx="1"/>
          </p:nvPr>
        </p:nvSpPr>
        <p:spPr>
          <a:xfrm>
            <a:off x="457200" y="1412776"/>
            <a:ext cx="8229600" cy="5184576"/>
          </a:xfrm>
        </p:spPr>
        <p:txBody>
          <a:bodyPr>
            <a:normAutofit/>
          </a:bodyPr>
          <a:lstStyle/>
          <a:p>
            <a:pPr marL="0" indent="0">
              <a:buNone/>
            </a:pPr>
            <a:r>
              <a:rPr lang="en-US" b="1" dirty="0" smtClean="0"/>
              <a:t>variables</a:t>
            </a:r>
            <a:r>
              <a:rPr lang="en-US" dirty="0" smtClean="0"/>
              <a:t> can be seen as boxes that you put data into</a:t>
            </a:r>
          </a:p>
          <a:p>
            <a:pPr marL="0" indent="0">
              <a:buNone/>
            </a:pPr>
            <a:endParaRPr lang="en-US" dirty="0" smtClean="0"/>
          </a:p>
          <a:p>
            <a:pPr marL="0" indent="0">
              <a:buNone/>
            </a:pPr>
            <a:endParaRPr lang="en-US" dirty="0"/>
          </a:p>
          <a:p>
            <a:pPr marL="0" indent="0">
              <a:buNone/>
            </a:pPr>
            <a:endParaRPr lang="en-US" dirty="0" smtClean="0"/>
          </a:p>
        </p:txBody>
      </p:sp>
      <p:sp>
        <p:nvSpPr>
          <p:cNvPr id="4" name="直方体 3"/>
          <p:cNvSpPr/>
          <p:nvPr/>
        </p:nvSpPr>
        <p:spPr>
          <a:xfrm>
            <a:off x="2339752" y="2780928"/>
            <a:ext cx="2304256"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variable</a:t>
            </a:r>
            <a:endParaRPr lang="en-CA" sz="1600" dirty="0"/>
          </a:p>
        </p:txBody>
      </p:sp>
      <p:sp>
        <p:nvSpPr>
          <p:cNvPr id="5" name="テキスト ボックス 4"/>
          <p:cNvSpPr txBox="1"/>
          <p:nvPr/>
        </p:nvSpPr>
        <p:spPr>
          <a:xfrm>
            <a:off x="888695" y="2987370"/>
            <a:ext cx="550151" cy="523220"/>
          </a:xfrm>
          <a:prstGeom prst="rect">
            <a:avLst/>
          </a:prstGeom>
          <a:noFill/>
        </p:spPr>
        <p:txBody>
          <a:bodyPr wrap="none" rtlCol="0">
            <a:spAutoFit/>
          </a:bodyPr>
          <a:lstStyle/>
          <a:p>
            <a:r>
              <a:rPr lang="en-CA" sz="2800" dirty="0" smtClean="0"/>
              <a:t>42</a:t>
            </a:r>
            <a:endParaRPr lang="en-CA" sz="2800" dirty="0"/>
          </a:p>
        </p:txBody>
      </p:sp>
      <p:grpSp>
        <p:nvGrpSpPr>
          <p:cNvPr id="11" name="グループ化 10"/>
          <p:cNvGrpSpPr/>
          <p:nvPr/>
        </p:nvGrpSpPr>
        <p:grpSpPr>
          <a:xfrm>
            <a:off x="5292080" y="2564904"/>
            <a:ext cx="2304256" cy="1126925"/>
            <a:chOff x="5292080" y="5182395"/>
            <a:chExt cx="2304256" cy="1126925"/>
          </a:xfrm>
        </p:grpSpPr>
        <p:sp>
          <p:nvSpPr>
            <p:cNvPr id="8" name="直方体 7"/>
            <p:cNvSpPr/>
            <p:nvPr/>
          </p:nvSpPr>
          <p:spPr>
            <a:xfrm>
              <a:off x="5292080" y="5373216"/>
              <a:ext cx="2304256"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variable</a:t>
              </a:r>
              <a:endParaRPr lang="en-CA" sz="1600" dirty="0"/>
            </a:p>
          </p:txBody>
        </p:sp>
        <p:sp>
          <p:nvSpPr>
            <p:cNvPr id="9" name="テキスト ボックス 8"/>
            <p:cNvSpPr txBox="1"/>
            <p:nvPr/>
          </p:nvSpPr>
          <p:spPr>
            <a:xfrm rot="2679353">
              <a:off x="6169133" y="5182395"/>
              <a:ext cx="550151" cy="523220"/>
            </a:xfrm>
            <a:prstGeom prst="rect">
              <a:avLst/>
            </a:prstGeom>
            <a:noFill/>
          </p:spPr>
          <p:txBody>
            <a:bodyPr wrap="none" rtlCol="0">
              <a:spAutoFit/>
            </a:bodyPr>
            <a:lstStyle/>
            <a:p>
              <a:r>
                <a:rPr lang="en-US" sz="2800" dirty="0" smtClean="0"/>
                <a:t>42</a:t>
              </a:r>
              <a:endParaRPr lang="en-CA" sz="2800" dirty="0"/>
            </a:p>
          </p:txBody>
        </p:sp>
        <p:sp>
          <p:nvSpPr>
            <p:cNvPr id="10" name="正方形/長方形 9"/>
            <p:cNvSpPr/>
            <p:nvPr/>
          </p:nvSpPr>
          <p:spPr>
            <a:xfrm>
              <a:off x="5292081" y="5598942"/>
              <a:ext cx="2065322" cy="710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variable</a:t>
              </a:r>
              <a:endParaRPr lang="en-CA" sz="1600" dirty="0"/>
            </a:p>
          </p:txBody>
        </p:sp>
      </p:grpSp>
    </p:spTree>
    <p:extLst>
      <p:ext uri="{BB962C8B-B14F-4D97-AF65-F5344CB8AC3E}">
        <p14:creationId xmlns:p14="http://schemas.microsoft.com/office/powerpoint/2010/main" val="154667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8958"/>
          </a:xfrm>
        </p:spPr>
        <p:txBody>
          <a:bodyPr/>
          <a:lstStyle/>
          <a:p>
            <a:r>
              <a:rPr lang="en-US" dirty="0" smtClean="0"/>
              <a:t>computers are fast!!</a:t>
            </a:r>
            <a:endParaRPr lang="en-CA" dirty="0"/>
          </a:p>
        </p:txBody>
      </p:sp>
      <p:sp>
        <p:nvSpPr>
          <p:cNvPr id="4" name="コンテンツ プレースホルダー 3"/>
          <p:cNvSpPr>
            <a:spLocks noGrp="1"/>
          </p:cNvSpPr>
          <p:nvPr>
            <p:ph idx="1"/>
          </p:nvPr>
        </p:nvSpPr>
        <p:spPr>
          <a:xfrm>
            <a:off x="467544" y="980728"/>
            <a:ext cx="8219256" cy="5688632"/>
          </a:xfrm>
        </p:spPr>
        <p:txBody>
          <a:bodyPr>
            <a:normAutofit lnSpcReduction="10000"/>
          </a:bodyPr>
          <a:lstStyle/>
          <a:p>
            <a:pPr marL="0" indent="0">
              <a:buNone/>
            </a:pPr>
            <a:r>
              <a:rPr lang="en-US" dirty="0" smtClean="0"/>
              <a:t>Cheap website:</a:t>
            </a:r>
          </a:p>
          <a:p>
            <a:pPr marL="0" indent="0">
              <a:buNone/>
            </a:pPr>
            <a:r>
              <a:rPr lang="en-US" dirty="0"/>
              <a:t>	</a:t>
            </a:r>
            <a:r>
              <a:rPr lang="en-US" dirty="0" smtClean="0"/>
              <a:t>$500</a:t>
            </a:r>
          </a:p>
          <a:p>
            <a:pPr marL="0" indent="0">
              <a:buNone/>
            </a:pPr>
            <a:r>
              <a:rPr lang="en-US" dirty="0"/>
              <a:t>	</a:t>
            </a:r>
            <a:r>
              <a:rPr lang="en-US" dirty="0" smtClean="0"/>
              <a:t>2.9GHz</a:t>
            </a:r>
          </a:p>
          <a:p>
            <a:pPr marL="0" indent="0">
              <a:buNone/>
            </a:pPr>
            <a:r>
              <a:rPr lang="en-US" dirty="0"/>
              <a:t>	</a:t>
            </a:r>
            <a:r>
              <a:rPr lang="en-US" dirty="0" smtClean="0"/>
              <a:t>six cores</a:t>
            </a:r>
          </a:p>
          <a:p>
            <a:pPr marL="0" indent="0">
              <a:buNone/>
            </a:pPr>
            <a:endParaRPr lang="en-US" dirty="0"/>
          </a:p>
          <a:p>
            <a:pPr marL="0" indent="0">
              <a:buNone/>
            </a:pPr>
            <a:r>
              <a:rPr lang="en-US" dirty="0" smtClean="0"/>
              <a:t>2.9GHz = 2.9 billion cycles =</a:t>
            </a:r>
          </a:p>
          <a:p>
            <a:pPr marL="0" indent="0">
              <a:buNone/>
            </a:pPr>
            <a:r>
              <a:rPr lang="en-US" dirty="0" smtClean="0"/>
              <a:t>2,900,000,000 calculations per second!</a:t>
            </a:r>
          </a:p>
          <a:p>
            <a:pPr marL="0" indent="0">
              <a:buNone/>
            </a:pPr>
            <a:r>
              <a:rPr lang="en-US" dirty="0" smtClean="0"/>
              <a:t>six cores – do six in parallel! = </a:t>
            </a:r>
          </a:p>
          <a:p>
            <a:pPr marL="0" indent="0">
              <a:buNone/>
            </a:pPr>
            <a:r>
              <a:rPr lang="en-US" dirty="0" smtClean="0"/>
              <a:t>17,400,000,000 calculations per second</a:t>
            </a:r>
          </a:p>
          <a:p>
            <a:pPr marL="0" indent="0">
              <a:buNone/>
            </a:pPr>
            <a:r>
              <a:rPr lang="en-US" dirty="0" smtClean="0"/>
              <a:t>holy cow</a:t>
            </a:r>
            <a:endParaRPr lang="en-US" dirty="0"/>
          </a:p>
        </p:txBody>
      </p:sp>
      <p:pic>
        <p:nvPicPr>
          <p:cNvPr id="5124" name="Picture 4" descr="http://s4.hubimg.com/u/450959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378" y="632566"/>
            <a:ext cx="3611176" cy="344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58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sorting a mess into designated boxes….</a:t>
            </a:r>
            <a:endParaRPr kumimoji="1" lang="ja-JP" altLang="en-US" dirty="0"/>
          </a:p>
        </p:txBody>
      </p:sp>
      <p:sp>
        <p:nvSpPr>
          <p:cNvPr id="3" name="Content Placeholder 2"/>
          <p:cNvSpPr>
            <a:spLocks noGrp="1"/>
          </p:cNvSpPr>
          <p:nvPr>
            <p:ph idx="1"/>
          </p:nvPr>
        </p:nvSpPr>
        <p:spPr/>
        <p:txBody>
          <a:bodyPr/>
          <a:lstStyle/>
          <a:p>
            <a:endParaRPr kumimoji="1" lang="ja-JP" altLang="en-US" dirty="0"/>
          </a:p>
        </p:txBody>
      </p:sp>
      <p:sp>
        <p:nvSpPr>
          <p:cNvPr id="5" name="直方体 3"/>
          <p:cNvSpPr/>
          <p:nvPr/>
        </p:nvSpPr>
        <p:spPr>
          <a:xfrm>
            <a:off x="395536" y="4869160"/>
            <a:ext cx="2304256" cy="936104"/>
          </a:xfrm>
          <a:prstGeom prst="cub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000" dirty="0" smtClean="0"/>
              <a:t>books</a:t>
            </a:r>
            <a:endParaRPr lang="en-CA" sz="1600" dirty="0"/>
          </a:p>
        </p:txBody>
      </p:sp>
      <p:sp>
        <p:nvSpPr>
          <p:cNvPr id="6" name="直方体 3"/>
          <p:cNvSpPr/>
          <p:nvPr/>
        </p:nvSpPr>
        <p:spPr>
          <a:xfrm>
            <a:off x="2915816" y="4861520"/>
            <a:ext cx="2304256" cy="943744"/>
          </a:xfrm>
          <a:prstGeom prst="cub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papers</a:t>
            </a:r>
            <a:endParaRPr lang="en-CA" sz="1400" dirty="0"/>
          </a:p>
        </p:txBody>
      </p:sp>
      <p:sp>
        <p:nvSpPr>
          <p:cNvPr id="7" name="直方体 3"/>
          <p:cNvSpPr/>
          <p:nvPr/>
        </p:nvSpPr>
        <p:spPr>
          <a:xfrm>
            <a:off x="5441082" y="4861520"/>
            <a:ext cx="2304256" cy="943744"/>
          </a:xfrm>
          <a:prstGeom prst="cub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t>toys</a:t>
            </a:r>
            <a:endParaRPr lang="en-CA" sz="1400" dirty="0"/>
          </a:p>
        </p:txBody>
      </p:sp>
      <p:pic>
        <p:nvPicPr>
          <p:cNvPr id="11" name="Picture 10" descr="C:\Users\jim\Downloads\20150409_0949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417637"/>
            <a:ext cx="4557881" cy="3416221"/>
          </a:xfrm>
          <a:prstGeom prst="rect">
            <a:avLst/>
          </a:prstGeom>
          <a:noFill/>
          <a:ln>
            <a:noFill/>
          </a:ln>
        </p:spPr>
      </p:pic>
    </p:spTree>
    <p:extLst>
      <p:ext uri="{BB962C8B-B14F-4D97-AF65-F5344CB8AC3E}">
        <p14:creationId xmlns:p14="http://schemas.microsoft.com/office/powerpoint/2010/main" val="408739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ja-JP" dirty="0" smtClean="0"/>
              <a:t>processing is just as strict</a:t>
            </a:r>
            <a:endParaRPr kumimoji="1" lang="ja-JP" altLang="en-US" dirty="0"/>
          </a:p>
        </p:txBody>
      </p:sp>
      <p:sp>
        <p:nvSpPr>
          <p:cNvPr id="3" name="Content Placeholder 2"/>
          <p:cNvSpPr>
            <a:spLocks noGrp="1"/>
          </p:cNvSpPr>
          <p:nvPr>
            <p:ph idx="1"/>
          </p:nvPr>
        </p:nvSpPr>
        <p:spPr>
          <a:xfrm>
            <a:off x="457200" y="1600200"/>
            <a:ext cx="8229600" cy="4997152"/>
          </a:xfrm>
        </p:spPr>
        <p:txBody>
          <a:bodyPr>
            <a:normAutofit lnSpcReduction="10000"/>
          </a:bodyPr>
          <a:lstStyle/>
          <a:p>
            <a:pPr marL="0" indent="0">
              <a:buNone/>
            </a:pPr>
            <a:r>
              <a:rPr kumimoji="1" lang="en-US" altLang="ja-JP" dirty="0" smtClean="0"/>
              <a:t>When you create a variable (a box), you need to tell processing what kind of information you are going to store in it</a:t>
            </a:r>
          </a:p>
          <a:p>
            <a:pPr marL="0" indent="0">
              <a:buNone/>
            </a:pPr>
            <a:r>
              <a:rPr lang="en-US" altLang="ja-JP" dirty="0" smtClean="0"/>
              <a:t>A number</a:t>
            </a:r>
          </a:p>
          <a:p>
            <a:pPr marL="0" indent="0">
              <a:buNone/>
            </a:pPr>
            <a:r>
              <a:rPr kumimoji="1" lang="en-US" altLang="ja-JP" dirty="0" smtClean="0"/>
              <a:t>Som</a:t>
            </a:r>
            <a:r>
              <a:rPr lang="en-US" altLang="ja-JP" dirty="0" smtClean="0"/>
              <a:t>e text</a:t>
            </a:r>
          </a:p>
          <a:p>
            <a:pPr marL="0" indent="0">
              <a:buNone/>
            </a:pPr>
            <a:r>
              <a:rPr kumimoji="1" lang="en-US" altLang="ja-JP" dirty="0" smtClean="0"/>
              <a:t>Some music!!</a:t>
            </a:r>
          </a:p>
          <a:p>
            <a:pPr marL="0" indent="0">
              <a:buNone/>
            </a:pPr>
            <a:endParaRPr lang="en-US" altLang="ja-JP" dirty="0"/>
          </a:p>
          <a:p>
            <a:pPr marL="0" indent="0">
              <a:buNone/>
            </a:pPr>
            <a:r>
              <a:rPr kumimoji="1" lang="en-US" altLang="ja-JP" dirty="0" smtClean="0"/>
              <a:t>So how do you specify this in </a:t>
            </a:r>
          </a:p>
          <a:p>
            <a:pPr marL="0" indent="0">
              <a:buNone/>
            </a:pPr>
            <a:r>
              <a:rPr kumimoji="1" lang="en-US" altLang="ja-JP" dirty="0" smtClean="0"/>
              <a:t>processing?</a:t>
            </a:r>
            <a:endParaRPr kumimoji="1" lang="ja-JP" altLang="en-US" dirty="0"/>
          </a:p>
        </p:txBody>
      </p:sp>
      <p:grpSp>
        <p:nvGrpSpPr>
          <p:cNvPr id="4" name="Group 3"/>
          <p:cNvGrpSpPr/>
          <p:nvPr/>
        </p:nvGrpSpPr>
        <p:grpSpPr>
          <a:xfrm>
            <a:off x="4427984" y="3933056"/>
            <a:ext cx="4516694" cy="2664296"/>
            <a:chOff x="395536" y="1417637"/>
            <a:chExt cx="7438201" cy="4387627"/>
          </a:xfrm>
        </p:grpSpPr>
        <p:sp>
          <p:nvSpPr>
            <p:cNvPr id="5" name="直方体 3"/>
            <p:cNvSpPr/>
            <p:nvPr/>
          </p:nvSpPr>
          <p:spPr>
            <a:xfrm>
              <a:off x="395536" y="4869160"/>
              <a:ext cx="2304256" cy="936104"/>
            </a:xfrm>
            <a:prstGeom prst="cub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dirty="0" smtClean="0"/>
                <a:t>books</a:t>
              </a:r>
              <a:endParaRPr lang="en-CA" sz="1100" dirty="0"/>
            </a:p>
          </p:txBody>
        </p:sp>
        <p:sp>
          <p:nvSpPr>
            <p:cNvPr id="6" name="直方体 3"/>
            <p:cNvSpPr/>
            <p:nvPr/>
          </p:nvSpPr>
          <p:spPr>
            <a:xfrm>
              <a:off x="2915816" y="4861520"/>
              <a:ext cx="2304256" cy="943744"/>
            </a:xfrm>
            <a:prstGeom prst="cub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papers</a:t>
              </a:r>
              <a:endParaRPr lang="en-CA" sz="1050" dirty="0"/>
            </a:p>
          </p:txBody>
        </p:sp>
        <p:sp>
          <p:nvSpPr>
            <p:cNvPr id="7" name="直方体 3"/>
            <p:cNvSpPr/>
            <p:nvPr/>
          </p:nvSpPr>
          <p:spPr>
            <a:xfrm>
              <a:off x="5441082" y="4861520"/>
              <a:ext cx="2304256" cy="943744"/>
            </a:xfrm>
            <a:prstGeom prst="cub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toys</a:t>
              </a:r>
              <a:endParaRPr lang="en-CA" sz="1050" dirty="0"/>
            </a:p>
          </p:txBody>
        </p:sp>
        <p:pic>
          <p:nvPicPr>
            <p:cNvPr id="11" name="Picture 10" descr="C:\Users\jim\Downloads\20150409_0949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417637"/>
              <a:ext cx="4557881" cy="3416221"/>
            </a:xfrm>
            <a:prstGeom prst="rect">
              <a:avLst/>
            </a:prstGeom>
            <a:noFill/>
            <a:ln>
              <a:noFill/>
            </a:ln>
          </p:spPr>
        </p:pic>
      </p:grpSp>
    </p:spTree>
    <p:extLst>
      <p:ext uri="{BB962C8B-B14F-4D97-AF65-F5344CB8AC3E}">
        <p14:creationId xmlns:p14="http://schemas.microsoft.com/office/powerpoint/2010/main" val="11383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08504" cy="720080"/>
          </a:xfrm>
        </p:spPr>
        <p:txBody>
          <a:bodyPr>
            <a:normAutofit fontScale="90000"/>
          </a:bodyPr>
          <a:lstStyle/>
          <a:p>
            <a:r>
              <a:rPr lang="en-US" altLang="ja-JP" dirty="0"/>
              <a:t>Your first data type: the </a:t>
            </a:r>
            <a:r>
              <a:rPr lang="en-US" altLang="ja-JP" dirty="0" smtClean="0"/>
              <a:t>integer (</a:t>
            </a:r>
            <a:r>
              <a:rPr lang="en-US" altLang="ja-JP" dirty="0" err="1" smtClean="0"/>
              <a:t>int</a:t>
            </a:r>
            <a:r>
              <a:rPr lang="en-US" altLang="ja-JP" dirty="0" smtClean="0"/>
              <a:t>)</a:t>
            </a:r>
            <a:endParaRPr kumimoji="1" lang="ja-JP" altLang="en-US" dirty="0"/>
          </a:p>
        </p:txBody>
      </p:sp>
      <p:sp>
        <p:nvSpPr>
          <p:cNvPr id="3" name="Content Placeholder 2"/>
          <p:cNvSpPr>
            <a:spLocks noGrp="1"/>
          </p:cNvSpPr>
          <p:nvPr>
            <p:ph idx="1"/>
          </p:nvPr>
        </p:nvSpPr>
        <p:spPr>
          <a:xfrm>
            <a:off x="251520" y="764704"/>
            <a:ext cx="8892480" cy="6093296"/>
          </a:xfrm>
        </p:spPr>
        <p:txBody>
          <a:bodyPr>
            <a:normAutofit fontScale="77500" lnSpcReduction="20000"/>
          </a:bodyPr>
          <a:lstStyle/>
          <a:p>
            <a:pPr marL="0" indent="0">
              <a:buNone/>
            </a:pPr>
            <a:r>
              <a:rPr kumimoji="1" lang="en-US" altLang="ja-JP" dirty="0" smtClean="0"/>
              <a:t>What is an integer? (</a:t>
            </a:r>
            <a:r>
              <a:rPr kumimoji="1" lang="en-US" altLang="ja-JP" dirty="0" err="1" smtClean="0"/>
              <a:t>highschool</a:t>
            </a:r>
            <a:r>
              <a:rPr kumimoji="1" lang="en-US" altLang="ja-JP" dirty="0" smtClean="0"/>
              <a:t> math?)</a:t>
            </a:r>
          </a:p>
          <a:p>
            <a:pPr marL="0" indent="0">
              <a:buNone/>
            </a:pPr>
            <a:r>
              <a:rPr lang="en-US" altLang="ja-JP" dirty="0"/>
              <a:t>	</a:t>
            </a:r>
            <a:r>
              <a:rPr lang="en-US" altLang="ja-JP" dirty="0" smtClean="0"/>
              <a:t>a whole number with no fractional part</a:t>
            </a:r>
          </a:p>
          <a:p>
            <a:pPr marL="0" indent="0">
              <a:buNone/>
            </a:pPr>
            <a:r>
              <a:rPr lang="en-US" altLang="ja-JP" dirty="0"/>
              <a:t>	</a:t>
            </a:r>
            <a:r>
              <a:rPr lang="en-US" altLang="ja-JP" dirty="0" smtClean="0"/>
              <a:t>42, -5002, 0, 24</a:t>
            </a:r>
          </a:p>
          <a:p>
            <a:pPr marL="0" indent="0">
              <a:buNone/>
            </a:pPr>
            <a:endParaRPr lang="en-US" altLang="ja-JP" dirty="0" smtClean="0"/>
          </a:p>
          <a:p>
            <a:pPr marL="0" indent="0">
              <a:buNone/>
            </a:pPr>
            <a:r>
              <a:rPr lang="en-US" altLang="ja-JP" dirty="0"/>
              <a:t>	</a:t>
            </a:r>
            <a:r>
              <a:rPr lang="en-US" altLang="ja-JP" dirty="0" smtClean="0"/>
              <a:t>what is the biggest integer? </a:t>
            </a:r>
          </a:p>
          <a:p>
            <a:pPr marL="0" indent="0">
              <a:buNone/>
            </a:pPr>
            <a:r>
              <a:rPr lang="en-US" altLang="ja-JP" dirty="0" smtClean="0"/>
              <a:t>		theoretically there is none</a:t>
            </a:r>
          </a:p>
          <a:p>
            <a:pPr marL="0" indent="0">
              <a:buNone/>
            </a:pPr>
            <a:endParaRPr lang="en-US" altLang="ja-JP" dirty="0" smtClean="0"/>
          </a:p>
          <a:p>
            <a:pPr marL="0" indent="0">
              <a:buNone/>
            </a:pPr>
            <a:r>
              <a:rPr lang="en-US" altLang="ja-JP" dirty="0" smtClean="0"/>
              <a:t>	Processing limits the amount of computer memory 	used by your integer so there is a maximum and a 	minimum</a:t>
            </a:r>
          </a:p>
          <a:p>
            <a:pPr marL="0" indent="0">
              <a:buNone/>
            </a:pPr>
            <a:endParaRPr kumimoji="1" lang="en-US" altLang="ja-JP" dirty="0" smtClean="0"/>
          </a:p>
          <a:p>
            <a:pPr marL="0" indent="0">
              <a:buNone/>
            </a:pPr>
            <a:r>
              <a:rPr lang="en-US" altLang="ja-JP" dirty="0"/>
              <a:t>	</a:t>
            </a:r>
            <a:r>
              <a:rPr kumimoji="1" lang="en-US" altLang="ja-JP" dirty="0" smtClean="0"/>
              <a:t>maximum: </a:t>
            </a:r>
            <a:r>
              <a:rPr kumimoji="1" lang="en-US" altLang="ja-JP" b="1" dirty="0" smtClean="0"/>
              <a:t>2,147,483,647!</a:t>
            </a:r>
          </a:p>
          <a:p>
            <a:pPr marL="0" indent="0">
              <a:buNone/>
            </a:pPr>
            <a:r>
              <a:rPr lang="en-US" altLang="ja-JP" dirty="0"/>
              <a:t>	</a:t>
            </a:r>
            <a:r>
              <a:rPr lang="en-US" altLang="ja-JP" dirty="0" smtClean="0"/>
              <a:t>	(((huh!?  2</a:t>
            </a:r>
            <a:r>
              <a:rPr lang="en-US" altLang="ja-JP" baseline="30000" dirty="0" smtClean="0"/>
              <a:t>32</a:t>
            </a:r>
            <a:r>
              <a:rPr lang="en-US" altLang="ja-JP" dirty="0" smtClean="0"/>
              <a:t>/2-1)))</a:t>
            </a:r>
          </a:p>
          <a:p>
            <a:pPr marL="0" indent="0">
              <a:buNone/>
            </a:pPr>
            <a:r>
              <a:rPr kumimoji="1" lang="en-US" altLang="ja-JP" dirty="0" smtClean="0"/>
              <a:t>	minimum: </a:t>
            </a:r>
            <a:r>
              <a:rPr kumimoji="1" lang="en-US" altLang="ja-JP" b="1" dirty="0" smtClean="0"/>
              <a:t>-2,147,483,648!</a:t>
            </a:r>
          </a:p>
          <a:p>
            <a:pPr marL="0" indent="0">
              <a:buNone/>
            </a:pPr>
            <a:r>
              <a:rPr lang="en-US" altLang="ja-JP" dirty="0"/>
              <a:t>	</a:t>
            </a:r>
            <a:r>
              <a:rPr lang="en-US" altLang="ja-JP" dirty="0" smtClean="0"/>
              <a:t>there are </a:t>
            </a:r>
            <a:r>
              <a:rPr lang="en-US" altLang="ja-JP" b="1" dirty="0" smtClean="0"/>
              <a:t>data types</a:t>
            </a:r>
            <a:r>
              <a:rPr lang="en-US" altLang="ja-JP" dirty="0" smtClean="0"/>
              <a:t> available with more memory but we 	will talk about them later</a:t>
            </a:r>
            <a:endParaRPr kumimoji="1" lang="ja-JP" altLang="en-US" dirty="0"/>
          </a:p>
        </p:txBody>
      </p:sp>
    </p:spTree>
    <p:extLst>
      <p:ext uri="{BB962C8B-B14F-4D97-AF65-F5344CB8AC3E}">
        <p14:creationId xmlns:p14="http://schemas.microsoft.com/office/powerpoint/2010/main" val="21895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2160240"/>
          </a:xfrm>
        </p:spPr>
        <p:txBody>
          <a:bodyPr/>
          <a:lstStyle/>
          <a:p>
            <a:r>
              <a:rPr lang="en-US" altLang="ja-JP" dirty="0" smtClean="0"/>
              <a:t>back up a second.. No fractions???</a:t>
            </a:r>
            <a:br>
              <a:rPr lang="en-US" altLang="ja-JP" dirty="0" smtClean="0"/>
            </a:br>
            <a:r>
              <a:rPr lang="en-US" altLang="ja-JP" dirty="0" smtClean="0"/>
              <a:t>why such a ridiculous limitation?</a:t>
            </a:r>
            <a:endParaRPr kumimoji="1" lang="ja-JP" altLang="en-US" dirty="0"/>
          </a:p>
        </p:txBody>
      </p:sp>
      <p:sp>
        <p:nvSpPr>
          <p:cNvPr id="3" name="コンテンツ プレースホルダー 2"/>
          <p:cNvSpPr>
            <a:spLocks noGrp="1"/>
          </p:cNvSpPr>
          <p:nvPr>
            <p:ph idx="1"/>
          </p:nvPr>
        </p:nvSpPr>
        <p:spPr>
          <a:xfrm>
            <a:off x="457200" y="2636912"/>
            <a:ext cx="8229600" cy="3672409"/>
          </a:xfrm>
        </p:spPr>
        <p:txBody>
          <a:bodyPr>
            <a:normAutofit fontScale="92500" lnSpcReduction="20000"/>
          </a:bodyPr>
          <a:lstStyle/>
          <a:p>
            <a:pPr marL="0" indent="0">
              <a:buNone/>
            </a:pPr>
            <a:r>
              <a:rPr kumimoji="1" lang="en-US" altLang="ja-JP" dirty="0" smtClean="0"/>
              <a:t>its easier and faster for computers to store and work with whole numbers, so we usually stick to them if its all that we need</a:t>
            </a:r>
          </a:p>
          <a:p>
            <a:pPr marL="0" indent="0">
              <a:buNone/>
            </a:pPr>
            <a:endParaRPr kumimoji="1" lang="en-US" altLang="ja-JP" dirty="0" smtClean="0"/>
          </a:p>
          <a:p>
            <a:pPr marL="0" indent="0">
              <a:buNone/>
            </a:pPr>
            <a:r>
              <a:rPr kumimoji="1" lang="en-US" altLang="ja-JP" dirty="0" smtClean="0"/>
              <a:t>Decimals (real numbers) in computers have really strange limitations, as we’ll see</a:t>
            </a:r>
          </a:p>
          <a:p>
            <a:pPr marL="0" indent="0">
              <a:buNone/>
            </a:pPr>
            <a:endParaRPr lang="en-US" altLang="ja-JP" dirty="0"/>
          </a:p>
          <a:p>
            <a:pPr marL="0" indent="0">
              <a:buNone/>
            </a:pPr>
            <a:r>
              <a:rPr kumimoji="1" lang="en-US" altLang="ja-JP" dirty="0" smtClean="0"/>
              <a:t>we‘ll learn a new data type for decimals later</a:t>
            </a:r>
            <a:endParaRPr kumimoji="1" lang="ja-JP" altLang="en-US" dirty="0"/>
          </a:p>
        </p:txBody>
      </p:sp>
    </p:spTree>
    <p:extLst>
      <p:ext uri="{BB962C8B-B14F-4D97-AF65-F5344CB8AC3E}">
        <p14:creationId xmlns:p14="http://schemas.microsoft.com/office/powerpoint/2010/main" val="62063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dirty="0" smtClean="0"/>
              <a:t>three operations on </a:t>
            </a:r>
            <a:r>
              <a:rPr lang="en-US" b="1" dirty="0" smtClean="0"/>
              <a:t>variables </a:t>
            </a:r>
            <a:r>
              <a:rPr lang="en-US" dirty="0" smtClean="0"/>
              <a:t>(boxes)</a:t>
            </a:r>
            <a:endParaRPr lang="en-CA" b="1" dirty="0"/>
          </a:p>
        </p:txBody>
      </p:sp>
      <p:sp>
        <p:nvSpPr>
          <p:cNvPr id="3" name="コンテンツ プレースホルダー 2"/>
          <p:cNvSpPr>
            <a:spLocks noGrp="1"/>
          </p:cNvSpPr>
          <p:nvPr>
            <p:ph idx="1"/>
          </p:nvPr>
        </p:nvSpPr>
        <p:spPr>
          <a:xfrm>
            <a:off x="457200" y="1412776"/>
            <a:ext cx="8229600" cy="5184576"/>
          </a:xfrm>
        </p:spPr>
        <p:txBody>
          <a:bodyPr>
            <a:normAutofit/>
          </a:bodyPr>
          <a:lstStyle/>
          <a:p>
            <a:pPr marL="0" indent="0">
              <a:buNone/>
            </a:pPr>
            <a:r>
              <a:rPr lang="en-US" dirty="0"/>
              <a:t>	</a:t>
            </a:r>
            <a:r>
              <a:rPr lang="en-US" dirty="0" smtClean="0"/>
              <a:t>a) make a new box to store some data in</a:t>
            </a:r>
          </a:p>
          <a:p>
            <a:pPr marL="0" indent="0">
              <a:buNone/>
            </a:pPr>
            <a:r>
              <a:rPr lang="en-US" dirty="0"/>
              <a:t>	</a:t>
            </a:r>
            <a:r>
              <a:rPr lang="en-US" dirty="0" smtClean="0"/>
              <a:t>b) put data into a box</a:t>
            </a:r>
          </a:p>
          <a:p>
            <a:pPr marL="0" indent="0">
              <a:buNone/>
            </a:pPr>
            <a:r>
              <a:rPr lang="en-US" dirty="0"/>
              <a:t>	</a:t>
            </a:r>
            <a:r>
              <a:rPr lang="en-US" dirty="0" smtClean="0"/>
              <a:t>c) look at the data in a box</a:t>
            </a:r>
            <a:endParaRPr lang="en-CA" dirty="0"/>
          </a:p>
        </p:txBody>
      </p:sp>
      <p:sp>
        <p:nvSpPr>
          <p:cNvPr id="8" name="直方体 7"/>
          <p:cNvSpPr/>
          <p:nvPr/>
        </p:nvSpPr>
        <p:spPr>
          <a:xfrm>
            <a:off x="3131840" y="4411909"/>
            <a:ext cx="2304256" cy="9361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variable</a:t>
            </a:r>
            <a:endParaRPr lang="en-CA" sz="1600" dirty="0"/>
          </a:p>
        </p:txBody>
      </p:sp>
      <p:sp>
        <p:nvSpPr>
          <p:cNvPr id="9" name="テキスト ボックス 8"/>
          <p:cNvSpPr txBox="1"/>
          <p:nvPr/>
        </p:nvSpPr>
        <p:spPr>
          <a:xfrm rot="2679353">
            <a:off x="3917522" y="4221088"/>
            <a:ext cx="732893" cy="523220"/>
          </a:xfrm>
          <a:prstGeom prst="rect">
            <a:avLst/>
          </a:prstGeom>
          <a:noFill/>
        </p:spPr>
        <p:txBody>
          <a:bodyPr wrap="none" rtlCol="0">
            <a:spAutoFit/>
          </a:bodyPr>
          <a:lstStyle/>
          <a:p>
            <a:r>
              <a:rPr lang="en-US" sz="2800" dirty="0" smtClean="0"/>
              <a:t>256</a:t>
            </a:r>
            <a:endParaRPr lang="en-CA" sz="2800" dirty="0"/>
          </a:p>
        </p:txBody>
      </p:sp>
      <p:sp>
        <p:nvSpPr>
          <p:cNvPr id="10" name="正方形/長方形 9"/>
          <p:cNvSpPr/>
          <p:nvPr/>
        </p:nvSpPr>
        <p:spPr>
          <a:xfrm>
            <a:off x="3131841" y="4637635"/>
            <a:ext cx="2065322" cy="710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integer</a:t>
            </a:r>
            <a:endParaRPr lang="en-CA" sz="1600" dirty="0"/>
          </a:p>
        </p:txBody>
      </p:sp>
      <p:pic>
        <p:nvPicPr>
          <p:cNvPr id="3076" name="Picture 4" descr="https://lh3.googleusercontent.com/-XZTja9fDC8E/TXAHsUxpUDI/AAAAAAAAEyM/WoWWLBitxbI/s400/dogsagain20altwtextalt.png"/>
          <p:cNvPicPr>
            <a:picLocks noChangeAspect="1" noChangeArrowheads="1"/>
          </p:cNvPicPr>
          <p:nvPr/>
        </p:nvPicPr>
        <p:blipFill rotWithShape="1">
          <a:blip r:embed="rId2">
            <a:extLst>
              <a:ext uri="{28A0092B-C50C-407E-A947-70E740481C1C}">
                <a14:useLocalDpi xmlns:a14="http://schemas.microsoft.com/office/drawing/2010/main" val="0"/>
              </a:ext>
            </a:extLst>
          </a:blip>
          <a:srcRect l="62088" t="8593" r="7023" b="55422"/>
          <a:stretch/>
        </p:blipFill>
        <p:spPr bwMode="auto">
          <a:xfrm>
            <a:off x="6804248" y="2940249"/>
            <a:ext cx="1176867" cy="102829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924944"/>
            <a:ext cx="1174329" cy="102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a:off x="4572000" y="3573016"/>
            <a:ext cx="2160240" cy="838893"/>
          </a:xfrm>
          <a:prstGeom prst="line">
            <a:avLst/>
          </a:prstGeom>
        </p:spPr>
        <p:style>
          <a:lnRef idx="3">
            <a:schemeClr val="accent2"/>
          </a:lnRef>
          <a:fillRef idx="0">
            <a:schemeClr val="accent2"/>
          </a:fillRef>
          <a:effectRef idx="2">
            <a:schemeClr val="accent2"/>
          </a:effectRef>
          <a:fontRef idx="minor">
            <a:schemeClr val="tx1"/>
          </a:fontRef>
        </p:style>
      </p:cxnSp>
      <p:sp>
        <p:nvSpPr>
          <p:cNvPr id="16" name="テキスト ボックス 8"/>
          <p:cNvSpPr txBox="1"/>
          <p:nvPr/>
        </p:nvSpPr>
        <p:spPr>
          <a:xfrm>
            <a:off x="6426294" y="4005064"/>
            <a:ext cx="732893" cy="523220"/>
          </a:xfrm>
          <a:prstGeom prst="rect">
            <a:avLst/>
          </a:prstGeom>
          <a:noFill/>
        </p:spPr>
        <p:txBody>
          <a:bodyPr wrap="none" rtlCol="0">
            <a:spAutoFit/>
          </a:bodyPr>
          <a:lstStyle/>
          <a:p>
            <a:r>
              <a:rPr lang="en-US" sz="2800" dirty="0" smtClean="0"/>
              <a:t>256</a:t>
            </a:r>
            <a:endParaRPr lang="en-CA" sz="2800" dirty="0"/>
          </a:p>
        </p:txBody>
      </p:sp>
    </p:spTree>
    <p:extLst>
      <p:ext uri="{BB962C8B-B14F-4D97-AF65-F5344CB8AC3E}">
        <p14:creationId xmlns:p14="http://schemas.microsoft.com/office/powerpoint/2010/main" val="284902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p:bldP spid="10" grpId="0" animBg="1"/>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31640" y="1484784"/>
            <a:ext cx="7632848"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b="1" dirty="0" smtClean="0"/>
              <a:t>variables </a:t>
            </a:r>
            <a:r>
              <a:rPr lang="en-US" dirty="0" smtClean="0"/>
              <a:t>in processing</a:t>
            </a:r>
            <a:endParaRPr lang="en-CA" b="1" dirty="0"/>
          </a:p>
        </p:txBody>
      </p:sp>
      <p:sp>
        <p:nvSpPr>
          <p:cNvPr id="3" name="コンテンツ プレースホルダー 2"/>
          <p:cNvSpPr>
            <a:spLocks noGrp="1"/>
          </p:cNvSpPr>
          <p:nvPr>
            <p:ph idx="1"/>
          </p:nvPr>
        </p:nvSpPr>
        <p:spPr>
          <a:xfrm>
            <a:off x="457200" y="1412776"/>
            <a:ext cx="8651304" cy="2016224"/>
          </a:xfrm>
        </p:spPr>
        <p:txBody>
          <a:bodyPr>
            <a:normAutofit/>
          </a:bodyPr>
          <a:lstStyle/>
          <a:p>
            <a:pPr marL="0" indent="0">
              <a:buNone/>
            </a:pPr>
            <a:r>
              <a:rPr lang="en-US" dirty="0"/>
              <a:t>	</a:t>
            </a:r>
            <a:r>
              <a:rPr lang="en-US" dirty="0" smtClean="0"/>
              <a:t>a) make a new </a:t>
            </a:r>
            <a:r>
              <a:rPr lang="en-US" b="1" dirty="0" smtClean="0"/>
              <a:t>variable</a:t>
            </a:r>
            <a:r>
              <a:rPr lang="en-US" dirty="0" smtClean="0"/>
              <a:t> to store some data in</a:t>
            </a:r>
          </a:p>
          <a:p>
            <a:pPr marL="0" indent="0">
              <a:buNone/>
            </a:pPr>
            <a:r>
              <a:rPr lang="en-US" dirty="0"/>
              <a:t>	</a:t>
            </a:r>
            <a:r>
              <a:rPr lang="en-US" dirty="0" smtClean="0"/>
              <a:t>b) put data into a </a:t>
            </a:r>
            <a:r>
              <a:rPr lang="en-US" b="1" dirty="0" smtClean="0"/>
              <a:t>variable</a:t>
            </a:r>
            <a:endParaRPr lang="en-US" dirty="0" smtClean="0"/>
          </a:p>
          <a:p>
            <a:pPr marL="0" indent="0">
              <a:buNone/>
            </a:pPr>
            <a:r>
              <a:rPr lang="en-US" dirty="0"/>
              <a:t>	</a:t>
            </a:r>
            <a:r>
              <a:rPr lang="en-US" dirty="0" smtClean="0"/>
              <a:t>c) look at the data in a </a:t>
            </a:r>
            <a:r>
              <a:rPr lang="en-US" b="1" dirty="0" smtClean="0"/>
              <a:t>variable</a:t>
            </a:r>
            <a:endParaRPr lang="en-CA" dirty="0"/>
          </a:p>
        </p:txBody>
      </p:sp>
      <p:sp>
        <p:nvSpPr>
          <p:cNvPr id="11" name="コンテンツ プレースホルダー 2"/>
          <p:cNvSpPr txBox="1">
            <a:spLocks/>
          </p:cNvSpPr>
          <p:nvPr/>
        </p:nvSpPr>
        <p:spPr>
          <a:xfrm>
            <a:off x="446856" y="4221088"/>
            <a:ext cx="8229600" cy="2376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CA" b="1" dirty="0" err="1" smtClean="0"/>
              <a:t>variableType</a:t>
            </a:r>
            <a:r>
              <a:rPr lang="en-CA" b="1" dirty="0" smtClean="0"/>
              <a:t> </a:t>
            </a:r>
            <a:r>
              <a:rPr lang="en-CA" b="1" dirty="0" err="1" smtClean="0"/>
              <a:t>variableName</a:t>
            </a:r>
            <a:r>
              <a:rPr lang="en-CA" b="1" dirty="0" smtClean="0"/>
              <a:t>;</a:t>
            </a:r>
          </a:p>
          <a:p>
            <a:pPr marL="0" indent="0">
              <a:buFont typeface="Arial" pitchFamily="34" charset="0"/>
              <a:buNone/>
            </a:pPr>
            <a:r>
              <a:rPr lang="en-CA" dirty="0" err="1" smtClean="0"/>
              <a:t>int</a:t>
            </a:r>
            <a:r>
              <a:rPr lang="en-CA" dirty="0" smtClean="0"/>
              <a:t> </a:t>
            </a:r>
            <a:r>
              <a:rPr lang="en-CA" dirty="0" err="1" smtClean="0"/>
              <a:t>noseCenterX</a:t>
            </a:r>
            <a:r>
              <a:rPr lang="en-CA" dirty="0" smtClean="0"/>
              <a:t>;</a:t>
            </a:r>
          </a:p>
          <a:p>
            <a:pPr marL="0" indent="0">
              <a:buFont typeface="Arial" pitchFamily="34" charset="0"/>
              <a:buNone/>
            </a:pPr>
            <a:r>
              <a:rPr lang="en-CA" dirty="0" err="1" smtClean="0"/>
              <a:t>int</a:t>
            </a:r>
            <a:r>
              <a:rPr lang="en-CA" dirty="0" smtClean="0"/>
              <a:t> </a:t>
            </a:r>
            <a:r>
              <a:rPr lang="en-CA" dirty="0" err="1" smtClean="0"/>
              <a:t>noseCenterY</a:t>
            </a:r>
            <a:r>
              <a:rPr lang="en-CA" dirty="0" smtClean="0"/>
              <a:t>;</a:t>
            </a:r>
            <a:endParaRPr lang="en-CA" dirty="0"/>
          </a:p>
        </p:txBody>
      </p:sp>
    </p:spTree>
    <p:extLst>
      <p:ext uri="{BB962C8B-B14F-4D97-AF65-F5344CB8AC3E}">
        <p14:creationId xmlns:p14="http://schemas.microsoft.com/office/powerpoint/2010/main" val="418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1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20697389">
            <a:off x="2719020" y="4367443"/>
            <a:ext cx="1500496" cy="16178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4" name="Rounded Rectangle 3"/>
          <p:cNvSpPr/>
          <p:nvPr/>
        </p:nvSpPr>
        <p:spPr>
          <a:xfrm>
            <a:off x="1331640" y="2060848"/>
            <a:ext cx="7632848"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b="1" dirty="0" smtClean="0"/>
              <a:t>variables </a:t>
            </a:r>
            <a:r>
              <a:rPr lang="en-US" dirty="0" smtClean="0"/>
              <a:t>in processing</a:t>
            </a:r>
            <a:endParaRPr lang="en-CA" b="1" dirty="0"/>
          </a:p>
        </p:txBody>
      </p:sp>
      <p:sp>
        <p:nvSpPr>
          <p:cNvPr id="3" name="コンテンツ プレースホルダー 2"/>
          <p:cNvSpPr>
            <a:spLocks noGrp="1"/>
          </p:cNvSpPr>
          <p:nvPr>
            <p:ph idx="1"/>
          </p:nvPr>
        </p:nvSpPr>
        <p:spPr>
          <a:xfrm>
            <a:off x="457200" y="1412776"/>
            <a:ext cx="8651304" cy="2016224"/>
          </a:xfrm>
        </p:spPr>
        <p:txBody>
          <a:bodyPr>
            <a:normAutofit/>
          </a:bodyPr>
          <a:lstStyle/>
          <a:p>
            <a:pPr marL="0" indent="0">
              <a:buNone/>
            </a:pPr>
            <a:r>
              <a:rPr lang="en-US" dirty="0"/>
              <a:t>	</a:t>
            </a:r>
            <a:r>
              <a:rPr lang="en-US" dirty="0" smtClean="0"/>
              <a:t>a) make a new </a:t>
            </a:r>
            <a:r>
              <a:rPr lang="en-US" b="1" dirty="0" smtClean="0"/>
              <a:t>variable</a:t>
            </a:r>
            <a:r>
              <a:rPr lang="en-US" dirty="0" smtClean="0"/>
              <a:t> to store some data in</a:t>
            </a:r>
          </a:p>
          <a:p>
            <a:pPr marL="0" indent="0">
              <a:buNone/>
            </a:pPr>
            <a:r>
              <a:rPr lang="en-US" dirty="0"/>
              <a:t>	</a:t>
            </a:r>
            <a:r>
              <a:rPr lang="en-US" dirty="0" smtClean="0"/>
              <a:t>b) put data into a </a:t>
            </a:r>
            <a:r>
              <a:rPr lang="en-US" b="1" dirty="0" smtClean="0"/>
              <a:t>variable</a:t>
            </a:r>
            <a:endParaRPr lang="en-US" dirty="0" smtClean="0"/>
          </a:p>
          <a:p>
            <a:pPr marL="0" indent="0">
              <a:buNone/>
            </a:pPr>
            <a:r>
              <a:rPr lang="en-US" dirty="0"/>
              <a:t>	</a:t>
            </a:r>
            <a:r>
              <a:rPr lang="en-US" dirty="0" smtClean="0"/>
              <a:t>c) look at the data in a </a:t>
            </a:r>
            <a:r>
              <a:rPr lang="en-US" b="1" dirty="0" smtClean="0"/>
              <a:t>variable</a:t>
            </a:r>
            <a:endParaRPr lang="en-CA" dirty="0"/>
          </a:p>
        </p:txBody>
      </p:sp>
      <p:sp>
        <p:nvSpPr>
          <p:cNvPr id="11" name="コンテンツ プレースホルダー 2"/>
          <p:cNvSpPr txBox="1">
            <a:spLocks/>
          </p:cNvSpPr>
          <p:nvPr/>
        </p:nvSpPr>
        <p:spPr>
          <a:xfrm>
            <a:off x="413403" y="3861048"/>
            <a:ext cx="8229600"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CA" b="1" dirty="0" err="1" smtClean="0"/>
              <a:t>variableName</a:t>
            </a:r>
            <a:r>
              <a:rPr lang="en-CA" b="1" dirty="0" smtClean="0"/>
              <a:t> = data;</a:t>
            </a:r>
          </a:p>
          <a:p>
            <a:pPr marL="0" indent="0">
              <a:buNone/>
            </a:pPr>
            <a:r>
              <a:rPr lang="en-CA" altLang="ja-JP" dirty="0" err="1" smtClean="0"/>
              <a:t>noseCenterX</a:t>
            </a:r>
            <a:r>
              <a:rPr lang="en-CA" altLang="ja-JP" dirty="0" smtClean="0"/>
              <a:t> = 250;</a:t>
            </a:r>
            <a:endParaRPr lang="en-CA" altLang="ja-JP" dirty="0"/>
          </a:p>
          <a:p>
            <a:pPr marL="0" indent="0">
              <a:buNone/>
            </a:pPr>
            <a:r>
              <a:rPr lang="en-CA" altLang="ja-JP" dirty="0" err="1" smtClean="0"/>
              <a:t>noseCenterY</a:t>
            </a:r>
            <a:r>
              <a:rPr lang="en-CA" altLang="ja-JP" dirty="0" smtClean="0"/>
              <a:t> = 200;</a:t>
            </a:r>
          </a:p>
          <a:p>
            <a:pPr marL="0" indent="0">
              <a:buNone/>
            </a:pPr>
            <a:endParaRPr lang="en-CA" altLang="ja-JP" dirty="0"/>
          </a:p>
        </p:txBody>
      </p:sp>
      <p:cxnSp>
        <p:nvCxnSpPr>
          <p:cNvPr id="7" name="Straight Connector 6"/>
          <p:cNvCxnSpPr/>
          <p:nvPr/>
        </p:nvCxnSpPr>
        <p:spPr>
          <a:xfrm flipV="1">
            <a:off x="4067944" y="4545124"/>
            <a:ext cx="792088" cy="684076"/>
          </a:xfrm>
          <a:prstGeom prst="line">
            <a:avLst/>
          </a:prstGeom>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860032" y="4020273"/>
            <a:ext cx="1478546" cy="646331"/>
          </a:xfrm>
          <a:prstGeom prst="rect">
            <a:avLst/>
          </a:prstGeom>
          <a:noFill/>
        </p:spPr>
        <p:txBody>
          <a:bodyPr wrap="none" rtlCol="0">
            <a:spAutoFit/>
          </a:bodyPr>
          <a:lstStyle/>
          <a:p>
            <a:r>
              <a:rPr kumimoji="1" lang="en-US" altLang="ja-JP" sz="3600" b="1" dirty="0" smtClean="0"/>
              <a:t>literals</a:t>
            </a:r>
          </a:p>
        </p:txBody>
      </p:sp>
    </p:spTree>
    <p:extLst>
      <p:ext uri="{BB962C8B-B14F-4D97-AF65-F5344CB8AC3E}">
        <p14:creationId xmlns:p14="http://schemas.microsoft.com/office/powerpoint/2010/main" val="255162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build="p"/>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CA" b="1" dirty="0" smtClean="0"/>
              <a:t>literals</a:t>
            </a:r>
            <a:endParaRPr lang="en-CA" b="1" dirty="0"/>
          </a:p>
        </p:txBody>
      </p:sp>
      <p:sp>
        <p:nvSpPr>
          <p:cNvPr id="3" name="コンテンツ プレースホルダー 2"/>
          <p:cNvSpPr>
            <a:spLocks noGrp="1"/>
          </p:cNvSpPr>
          <p:nvPr>
            <p:ph idx="1"/>
          </p:nvPr>
        </p:nvSpPr>
        <p:spPr>
          <a:xfrm>
            <a:off x="457200" y="1412776"/>
            <a:ext cx="8651304" cy="2016224"/>
          </a:xfrm>
        </p:spPr>
        <p:txBody>
          <a:bodyPr>
            <a:normAutofit/>
          </a:bodyPr>
          <a:lstStyle/>
          <a:p>
            <a:pPr marL="0" indent="0">
              <a:buNone/>
            </a:pPr>
            <a:r>
              <a:rPr lang="en-CA" dirty="0" smtClean="0"/>
              <a:t>Any data that is typed in, hard-coded into a program, and is not calculated, retrieved from the internet, the user, etc.</a:t>
            </a:r>
            <a:endParaRPr lang="en-CA" dirty="0"/>
          </a:p>
        </p:txBody>
      </p:sp>
    </p:spTree>
    <p:extLst>
      <p:ext uri="{BB962C8B-B14F-4D97-AF65-F5344CB8AC3E}">
        <p14:creationId xmlns:p14="http://schemas.microsoft.com/office/powerpoint/2010/main" val="6534190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31640" y="2636912"/>
            <a:ext cx="7632848"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b="1" dirty="0" smtClean="0"/>
              <a:t>variables </a:t>
            </a:r>
            <a:r>
              <a:rPr lang="en-US" dirty="0" smtClean="0"/>
              <a:t>in processing</a:t>
            </a:r>
            <a:endParaRPr lang="en-CA" b="1" dirty="0"/>
          </a:p>
        </p:txBody>
      </p:sp>
      <p:sp>
        <p:nvSpPr>
          <p:cNvPr id="3" name="コンテンツ プレースホルダー 2"/>
          <p:cNvSpPr>
            <a:spLocks noGrp="1"/>
          </p:cNvSpPr>
          <p:nvPr>
            <p:ph idx="1"/>
          </p:nvPr>
        </p:nvSpPr>
        <p:spPr>
          <a:xfrm>
            <a:off x="457200" y="1412776"/>
            <a:ext cx="8651304" cy="2016224"/>
          </a:xfrm>
        </p:spPr>
        <p:txBody>
          <a:bodyPr>
            <a:normAutofit/>
          </a:bodyPr>
          <a:lstStyle/>
          <a:p>
            <a:pPr marL="0" indent="0">
              <a:buNone/>
            </a:pPr>
            <a:r>
              <a:rPr lang="en-US" dirty="0"/>
              <a:t>	</a:t>
            </a:r>
            <a:r>
              <a:rPr lang="en-US" dirty="0" smtClean="0"/>
              <a:t>a) make a new </a:t>
            </a:r>
            <a:r>
              <a:rPr lang="en-US" b="1" dirty="0" smtClean="0"/>
              <a:t>variable</a:t>
            </a:r>
            <a:r>
              <a:rPr lang="en-US" dirty="0" smtClean="0"/>
              <a:t> to store some data in</a:t>
            </a:r>
          </a:p>
          <a:p>
            <a:pPr marL="0" indent="0">
              <a:buNone/>
            </a:pPr>
            <a:r>
              <a:rPr lang="en-US" dirty="0"/>
              <a:t>	</a:t>
            </a:r>
            <a:r>
              <a:rPr lang="en-US" dirty="0" smtClean="0"/>
              <a:t>b) put data into a </a:t>
            </a:r>
            <a:r>
              <a:rPr lang="en-US" b="1" dirty="0" smtClean="0"/>
              <a:t>variable</a:t>
            </a:r>
            <a:endParaRPr lang="en-US" dirty="0" smtClean="0"/>
          </a:p>
          <a:p>
            <a:pPr marL="0" indent="0">
              <a:buNone/>
            </a:pPr>
            <a:r>
              <a:rPr lang="en-US" dirty="0"/>
              <a:t>	</a:t>
            </a:r>
            <a:r>
              <a:rPr lang="en-US" dirty="0" smtClean="0"/>
              <a:t>c) look at the data in a </a:t>
            </a:r>
            <a:r>
              <a:rPr lang="en-US" b="1" dirty="0" smtClean="0"/>
              <a:t>variable</a:t>
            </a:r>
            <a:endParaRPr lang="en-CA" dirty="0"/>
          </a:p>
        </p:txBody>
      </p:sp>
      <p:sp>
        <p:nvSpPr>
          <p:cNvPr id="11" name="コンテンツ プレースホルダー 2"/>
          <p:cNvSpPr txBox="1">
            <a:spLocks/>
          </p:cNvSpPr>
          <p:nvPr/>
        </p:nvSpPr>
        <p:spPr>
          <a:xfrm>
            <a:off x="144017" y="3861048"/>
            <a:ext cx="9108503" cy="2376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CA" dirty="0" smtClean="0"/>
              <a:t>use the </a:t>
            </a:r>
            <a:r>
              <a:rPr lang="en-CA" b="1" dirty="0" err="1" smtClean="0"/>
              <a:t>variableName</a:t>
            </a:r>
            <a:r>
              <a:rPr lang="en-CA" dirty="0" smtClean="0"/>
              <a:t> anywhere you would use raw data</a:t>
            </a:r>
          </a:p>
          <a:p>
            <a:pPr marL="0" indent="0">
              <a:buFont typeface="Arial" pitchFamily="34" charset="0"/>
              <a:buNone/>
            </a:pPr>
            <a:r>
              <a:rPr lang="en-CA" dirty="0" smtClean="0"/>
              <a:t>ellipse(noseCenterX,noseCenterY,30,30);</a:t>
            </a:r>
          </a:p>
          <a:p>
            <a:pPr marL="0" indent="0">
              <a:buFont typeface="Arial" pitchFamily="34" charset="0"/>
              <a:buNone/>
            </a:pPr>
            <a:r>
              <a:rPr lang="en-CA" dirty="0" err="1" smtClean="0"/>
              <a:t>noseCenterX</a:t>
            </a:r>
            <a:r>
              <a:rPr lang="en-CA" dirty="0" smtClean="0"/>
              <a:t> = </a:t>
            </a:r>
            <a:r>
              <a:rPr lang="en-CA" dirty="0" err="1" smtClean="0"/>
              <a:t>noseCenterY</a:t>
            </a:r>
            <a:r>
              <a:rPr lang="en-CA" dirty="0" smtClean="0"/>
              <a:t>;</a:t>
            </a:r>
          </a:p>
        </p:txBody>
      </p:sp>
    </p:spTree>
    <p:extLst>
      <p:ext uri="{BB962C8B-B14F-4D97-AF65-F5344CB8AC3E}">
        <p14:creationId xmlns:p14="http://schemas.microsoft.com/office/powerpoint/2010/main" val="132098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Data is always copied, not linked</a:t>
            </a:r>
            <a:br>
              <a:rPr kumimoji="1" lang="en-US" altLang="ja-JP" dirty="0" smtClean="0"/>
            </a:br>
            <a:r>
              <a:rPr lang="en-US" altLang="ja-JP" dirty="0" smtClean="0"/>
              <a:t>read top to bottom</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err="1" smtClean="0"/>
              <a:t>int</a:t>
            </a:r>
            <a:r>
              <a:rPr kumimoji="1" lang="en-US" altLang="ja-JP" dirty="0" smtClean="0"/>
              <a:t> a;</a:t>
            </a:r>
          </a:p>
          <a:p>
            <a:pPr marL="0" indent="0">
              <a:buNone/>
            </a:pPr>
            <a:r>
              <a:rPr lang="en-US" altLang="ja-JP" dirty="0" err="1" smtClean="0"/>
              <a:t>int</a:t>
            </a:r>
            <a:r>
              <a:rPr lang="en-US" altLang="ja-JP" dirty="0" smtClean="0"/>
              <a:t> b;</a:t>
            </a:r>
          </a:p>
          <a:p>
            <a:pPr marL="0" indent="0">
              <a:buNone/>
            </a:pPr>
            <a:r>
              <a:rPr kumimoji="1" lang="en-US" altLang="ja-JP" dirty="0" smtClean="0"/>
              <a:t>a = 20;</a:t>
            </a:r>
          </a:p>
          <a:p>
            <a:pPr marL="0" indent="0">
              <a:buNone/>
            </a:pPr>
            <a:r>
              <a:rPr lang="en-US" altLang="ja-JP" dirty="0" smtClean="0"/>
              <a:t>b = a;</a:t>
            </a:r>
          </a:p>
          <a:p>
            <a:pPr marL="0" indent="0">
              <a:buNone/>
            </a:pPr>
            <a:r>
              <a:rPr kumimoji="1" lang="en-US" altLang="ja-JP" dirty="0" smtClean="0"/>
              <a:t>a = 10</a:t>
            </a:r>
            <a:r>
              <a:rPr lang="en-US" altLang="ja-JP" dirty="0" smtClean="0"/>
              <a:t>;</a:t>
            </a:r>
          </a:p>
          <a:p>
            <a:pPr marL="0" indent="0">
              <a:buNone/>
            </a:pPr>
            <a:endParaRPr kumimoji="1" lang="en-US" altLang="ja-JP" dirty="0"/>
          </a:p>
          <a:p>
            <a:pPr marL="0" indent="0">
              <a:buNone/>
            </a:pPr>
            <a:r>
              <a:rPr lang="en-US" altLang="ja-JP" dirty="0" smtClean="0"/>
              <a:t>What does b equal?</a:t>
            </a:r>
            <a:endParaRPr kumimoji="1" lang="en-US" altLang="ja-JP" dirty="0" smtClean="0"/>
          </a:p>
        </p:txBody>
      </p:sp>
    </p:spTree>
    <p:extLst>
      <p:ext uri="{BB962C8B-B14F-4D97-AF65-F5344CB8AC3E}">
        <p14:creationId xmlns:p14="http://schemas.microsoft.com/office/powerpoint/2010/main" val="28761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computers are stupid!</a:t>
            </a:r>
            <a:endParaRPr lang="en-CA" dirty="0"/>
          </a:p>
        </p:txBody>
      </p:sp>
      <p:sp>
        <p:nvSpPr>
          <p:cNvPr id="3" name="コンテンツ プレースホルダー 2"/>
          <p:cNvSpPr>
            <a:spLocks noGrp="1"/>
          </p:cNvSpPr>
          <p:nvPr>
            <p:ph idx="1"/>
          </p:nvPr>
        </p:nvSpPr>
        <p:spPr>
          <a:xfrm>
            <a:off x="457200" y="1412776"/>
            <a:ext cx="8229600" cy="5328592"/>
          </a:xfrm>
        </p:spPr>
        <p:txBody>
          <a:bodyPr>
            <a:normAutofit lnSpcReduction="10000"/>
          </a:bodyPr>
          <a:lstStyle/>
          <a:p>
            <a:pPr marL="0" indent="0">
              <a:buNone/>
            </a:pPr>
            <a:r>
              <a:rPr lang="en-US" altLang="ja-JP" sz="2800" dirty="0">
                <a:hlinkClick r:id="rId2"/>
              </a:rPr>
              <a:t>http://</a:t>
            </a:r>
            <a:r>
              <a:rPr lang="en-US" altLang="ja-JP" sz="2800" dirty="0" smtClean="0">
                <a:hlinkClick r:id="rId2"/>
              </a:rPr>
              <a:t>www.youtube.com/watch?v=2H7NZ0GNIIE</a:t>
            </a:r>
            <a:endParaRPr lang="en-CA" altLang="ja-JP" sz="2800" dirty="0"/>
          </a:p>
          <a:p>
            <a:pPr marL="0" indent="0">
              <a:buNone/>
            </a:pPr>
            <a:r>
              <a:rPr lang="en-US" dirty="0" smtClean="0"/>
              <a:t>no common sense</a:t>
            </a:r>
          </a:p>
          <a:p>
            <a:pPr marL="0" indent="0">
              <a:buNone/>
            </a:pPr>
            <a:r>
              <a:rPr lang="en-US" dirty="0"/>
              <a:t>no cultural sense</a:t>
            </a:r>
            <a:r>
              <a:rPr lang="en-US" dirty="0" smtClean="0"/>
              <a:t>!</a:t>
            </a:r>
          </a:p>
          <a:p>
            <a:pPr marL="0" indent="0">
              <a:buNone/>
            </a:pPr>
            <a:r>
              <a:rPr lang="en-US" dirty="0"/>
              <a:t>doesn’t speak </a:t>
            </a:r>
            <a:r>
              <a:rPr lang="en-US" dirty="0" err="1"/>
              <a:t>english</a:t>
            </a:r>
            <a:r>
              <a:rPr lang="en-US" dirty="0" smtClean="0"/>
              <a:t>!</a:t>
            </a:r>
          </a:p>
          <a:p>
            <a:pPr marL="0" indent="0">
              <a:buNone/>
            </a:pPr>
            <a:r>
              <a:rPr lang="en-US" dirty="0" smtClean="0"/>
              <a:t>no ability of reason</a:t>
            </a:r>
          </a:p>
          <a:p>
            <a:pPr marL="0" indent="0">
              <a:buNone/>
            </a:pPr>
            <a:r>
              <a:rPr lang="en-US" dirty="0" smtClean="0"/>
              <a:t>can’t “fill in the blanks” or “figure things out”</a:t>
            </a:r>
          </a:p>
          <a:p>
            <a:pPr marL="0" indent="0">
              <a:buNone/>
            </a:pPr>
            <a:endParaRPr lang="en-US" dirty="0"/>
          </a:p>
          <a:p>
            <a:pPr marL="0" indent="0">
              <a:buNone/>
            </a:pPr>
            <a:r>
              <a:rPr lang="en-US" dirty="0" smtClean="0"/>
              <a:t>e.g., pick up the phone</a:t>
            </a:r>
          </a:p>
          <a:p>
            <a:pPr marL="0" indent="0">
              <a:buNone/>
            </a:pPr>
            <a:r>
              <a:rPr lang="en-US" dirty="0" smtClean="0"/>
              <a:t>pass the salt</a:t>
            </a:r>
          </a:p>
          <a:p>
            <a:pPr marL="0" indent="0">
              <a:buNone/>
            </a:pPr>
            <a:r>
              <a:rPr lang="en-US" dirty="0" smtClean="0"/>
              <a:t>copy my vacation photos</a:t>
            </a:r>
            <a:endParaRPr lang="en-US" dirty="0"/>
          </a:p>
        </p:txBody>
      </p:sp>
    </p:spTree>
    <p:extLst>
      <p:ext uri="{BB962C8B-B14F-4D97-AF65-F5344CB8AC3E}">
        <p14:creationId xmlns:p14="http://schemas.microsoft.com/office/powerpoint/2010/main" val="375473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Let’s update our program with nose center variables</a:t>
            </a:r>
            <a:endParaRPr kumimoji="1" lang="ja-JP" altLang="en-US" dirty="0"/>
          </a:p>
        </p:txBody>
      </p:sp>
      <p:sp>
        <p:nvSpPr>
          <p:cNvPr id="3" name="Content Placeholder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6885171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Defining variables</a:t>
            </a:r>
            <a:endParaRPr kumimoji="1" lang="ja-JP" altLang="en-US" dirty="0"/>
          </a:p>
        </p:txBody>
      </p:sp>
      <p:sp>
        <p:nvSpPr>
          <p:cNvPr id="3" name="Content Placeholder 2"/>
          <p:cNvSpPr>
            <a:spLocks noGrp="1"/>
          </p:cNvSpPr>
          <p:nvPr>
            <p:ph idx="1"/>
          </p:nvPr>
        </p:nvSpPr>
        <p:spPr/>
        <p:txBody>
          <a:bodyPr>
            <a:normAutofit fontScale="92500" lnSpcReduction="20000"/>
          </a:bodyPr>
          <a:lstStyle/>
          <a:p>
            <a:pPr marL="0" indent="0">
              <a:buNone/>
            </a:pPr>
            <a:r>
              <a:rPr kumimoji="1" lang="en-US" altLang="ja-JP" dirty="0" smtClean="0"/>
              <a:t>You can define multiple variables at a time</a:t>
            </a:r>
          </a:p>
          <a:p>
            <a:pPr marL="0" indent="0">
              <a:buNone/>
            </a:pPr>
            <a:endParaRPr lang="en-US" altLang="ja-JP" dirty="0"/>
          </a:p>
          <a:p>
            <a:pPr marL="0" indent="0">
              <a:buNone/>
            </a:pPr>
            <a:r>
              <a:rPr lang="en-US" altLang="ja-JP" dirty="0" smtClean="0"/>
              <a:t>type var1, var2, var3…;</a:t>
            </a:r>
          </a:p>
          <a:p>
            <a:pPr marL="0" indent="0">
              <a:buNone/>
            </a:pPr>
            <a:r>
              <a:rPr kumimoji="1" lang="en-US" altLang="ja-JP" dirty="0" err="1" smtClean="0"/>
              <a:t>Eg</a:t>
            </a:r>
            <a:r>
              <a:rPr kumimoji="1" lang="en-US" altLang="ja-JP" dirty="0" smtClean="0"/>
              <a:t>.,</a:t>
            </a:r>
          </a:p>
          <a:p>
            <a:pPr marL="0" indent="0">
              <a:buNone/>
            </a:pPr>
            <a:r>
              <a:rPr lang="en-US" altLang="ja-JP" dirty="0" err="1" smtClean="0"/>
              <a:t>int</a:t>
            </a:r>
            <a:r>
              <a:rPr lang="en-US" altLang="ja-JP" dirty="0" smtClean="0"/>
              <a:t> </a:t>
            </a:r>
            <a:r>
              <a:rPr lang="en-US" altLang="ja-JP" dirty="0" err="1" smtClean="0"/>
              <a:t>pointX</a:t>
            </a:r>
            <a:r>
              <a:rPr lang="en-US" altLang="ja-JP" dirty="0" smtClean="0"/>
              <a:t>, </a:t>
            </a:r>
            <a:r>
              <a:rPr lang="en-US" altLang="ja-JP" dirty="0" err="1" smtClean="0"/>
              <a:t>pointY</a:t>
            </a:r>
            <a:r>
              <a:rPr lang="en-US" altLang="ja-JP" dirty="0" smtClean="0"/>
              <a:t>;</a:t>
            </a:r>
          </a:p>
          <a:p>
            <a:pPr marL="0" indent="0">
              <a:buNone/>
            </a:pPr>
            <a:endParaRPr kumimoji="1" lang="en-US" altLang="ja-JP" dirty="0"/>
          </a:p>
          <a:p>
            <a:pPr marL="0" indent="0">
              <a:buNone/>
            </a:pPr>
            <a:r>
              <a:rPr lang="en-US" altLang="ja-JP" dirty="0" smtClean="0"/>
              <a:t>Is the same as</a:t>
            </a:r>
          </a:p>
          <a:p>
            <a:pPr marL="0" indent="0">
              <a:buNone/>
            </a:pPr>
            <a:r>
              <a:rPr kumimoji="1" lang="en-US" altLang="ja-JP" dirty="0" err="1" smtClean="0"/>
              <a:t>int</a:t>
            </a:r>
            <a:r>
              <a:rPr kumimoji="1" lang="en-US" altLang="ja-JP" dirty="0" smtClean="0"/>
              <a:t> </a:t>
            </a:r>
            <a:r>
              <a:rPr kumimoji="1" lang="en-US" altLang="ja-JP" dirty="0" err="1" smtClean="0"/>
              <a:t>pointX</a:t>
            </a:r>
            <a:r>
              <a:rPr kumimoji="1" lang="en-US" altLang="ja-JP" dirty="0" smtClean="0"/>
              <a:t>;</a:t>
            </a:r>
          </a:p>
          <a:p>
            <a:pPr marL="0" indent="0">
              <a:buNone/>
            </a:pPr>
            <a:r>
              <a:rPr lang="en-US" altLang="ja-JP" dirty="0" err="1" smtClean="0"/>
              <a:t>int</a:t>
            </a:r>
            <a:r>
              <a:rPr lang="en-US" altLang="ja-JP" dirty="0" smtClean="0"/>
              <a:t> </a:t>
            </a:r>
            <a:r>
              <a:rPr lang="en-US" altLang="ja-JP" dirty="0" err="1" smtClean="0"/>
              <a:t>pointY</a:t>
            </a:r>
            <a:r>
              <a:rPr lang="en-US" altLang="ja-JP" dirty="0" smtClean="0"/>
              <a:t>;</a:t>
            </a:r>
            <a:endParaRPr kumimoji="1" lang="ja-JP" altLang="en-US" dirty="0"/>
          </a:p>
        </p:txBody>
      </p:sp>
    </p:spTree>
    <p:extLst>
      <p:ext uri="{BB962C8B-B14F-4D97-AF65-F5344CB8AC3E}">
        <p14:creationId xmlns:p14="http://schemas.microsoft.com/office/powerpoint/2010/main" val="21867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US" altLang="ja-JP" dirty="0" smtClean="0"/>
              <a:t>combined declaration and assignment</a:t>
            </a:r>
            <a:endParaRPr kumimoji="1" lang="ja-JP" altLang="en-US" dirty="0"/>
          </a:p>
        </p:txBody>
      </p:sp>
      <p:sp>
        <p:nvSpPr>
          <p:cNvPr id="3" name="Content Placeholder 2"/>
          <p:cNvSpPr>
            <a:spLocks noGrp="1"/>
          </p:cNvSpPr>
          <p:nvPr>
            <p:ph idx="1"/>
          </p:nvPr>
        </p:nvSpPr>
        <p:spPr>
          <a:xfrm>
            <a:off x="457200" y="1268760"/>
            <a:ext cx="8229600" cy="5494461"/>
          </a:xfrm>
        </p:spPr>
        <p:txBody>
          <a:bodyPr>
            <a:normAutofit/>
          </a:bodyPr>
          <a:lstStyle/>
          <a:p>
            <a:pPr marL="0" indent="0">
              <a:buNone/>
            </a:pPr>
            <a:r>
              <a:rPr lang="en-US" altLang="ja-JP" dirty="0" smtClean="0"/>
              <a:t>Y</a:t>
            </a:r>
            <a:r>
              <a:rPr kumimoji="1" lang="en-US" altLang="ja-JP" dirty="0" smtClean="0"/>
              <a:t>ou can create a variable and assign it a value in one statement!</a:t>
            </a:r>
          </a:p>
          <a:p>
            <a:pPr marL="0" indent="0">
              <a:buNone/>
            </a:pPr>
            <a:r>
              <a:rPr lang="en-US" altLang="ja-JP" dirty="0" smtClean="0"/>
              <a:t>Instead of….</a:t>
            </a:r>
          </a:p>
          <a:p>
            <a:pPr marL="0" indent="0">
              <a:buNone/>
            </a:pPr>
            <a:r>
              <a:rPr lang="en-US" altLang="ja-JP" dirty="0" err="1" smtClean="0"/>
              <a:t>int</a:t>
            </a:r>
            <a:r>
              <a:rPr lang="en-US" altLang="ja-JP" dirty="0" smtClean="0"/>
              <a:t> </a:t>
            </a:r>
            <a:r>
              <a:rPr lang="en-US" altLang="ja-JP" dirty="0" err="1" smtClean="0"/>
              <a:t>noseCenterX</a:t>
            </a:r>
            <a:r>
              <a:rPr lang="en-US" altLang="ja-JP" dirty="0" smtClean="0"/>
              <a:t>;</a:t>
            </a:r>
          </a:p>
          <a:p>
            <a:pPr marL="0" indent="0">
              <a:buNone/>
            </a:pPr>
            <a:r>
              <a:rPr kumimoji="1" lang="en-US" altLang="ja-JP" dirty="0" err="1" smtClean="0"/>
              <a:t>noseCenterX</a:t>
            </a:r>
            <a:r>
              <a:rPr kumimoji="1" lang="en-US" altLang="ja-JP" dirty="0" smtClean="0"/>
              <a:t> = </a:t>
            </a:r>
            <a:r>
              <a:rPr lang="en-US" altLang="ja-JP" dirty="0" smtClean="0"/>
              <a:t>250</a:t>
            </a:r>
            <a:r>
              <a:rPr kumimoji="1" lang="en-US" altLang="ja-JP" dirty="0" smtClean="0"/>
              <a:t>;</a:t>
            </a:r>
          </a:p>
          <a:p>
            <a:pPr marL="0" indent="0">
              <a:buNone/>
            </a:pPr>
            <a:endParaRPr kumimoji="1" lang="en-US" altLang="ja-JP" dirty="0" smtClean="0"/>
          </a:p>
          <a:p>
            <a:pPr marL="0" indent="0">
              <a:buNone/>
            </a:pPr>
            <a:r>
              <a:rPr lang="en-CA" altLang="ja-JP" b="1" dirty="0" err="1"/>
              <a:t>variableType</a:t>
            </a:r>
            <a:r>
              <a:rPr lang="en-CA" altLang="ja-JP" b="1" dirty="0"/>
              <a:t> </a:t>
            </a:r>
            <a:r>
              <a:rPr lang="en-CA" altLang="ja-JP" b="1" dirty="0" err="1" smtClean="0"/>
              <a:t>variableName</a:t>
            </a:r>
            <a:r>
              <a:rPr lang="en-CA" altLang="ja-JP" b="1" dirty="0" smtClean="0"/>
              <a:t> = data;</a:t>
            </a:r>
          </a:p>
          <a:p>
            <a:pPr marL="0" indent="0">
              <a:buNone/>
            </a:pPr>
            <a:r>
              <a:rPr lang="en-CA" altLang="ja-JP" dirty="0" err="1" smtClean="0"/>
              <a:t>int</a:t>
            </a:r>
            <a:r>
              <a:rPr lang="en-CA" altLang="ja-JP" dirty="0" smtClean="0"/>
              <a:t> </a:t>
            </a:r>
            <a:r>
              <a:rPr lang="en-CA" altLang="ja-JP" dirty="0" err="1" smtClean="0"/>
              <a:t>noseCenterX</a:t>
            </a:r>
            <a:r>
              <a:rPr lang="en-CA" altLang="ja-JP" dirty="0" smtClean="0"/>
              <a:t> = 250;</a:t>
            </a:r>
          </a:p>
        </p:txBody>
      </p:sp>
    </p:spTree>
    <p:extLst>
      <p:ext uri="{BB962C8B-B14F-4D97-AF65-F5344CB8AC3E}">
        <p14:creationId xmlns:p14="http://schemas.microsoft.com/office/powerpoint/2010/main" val="36887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b="1" dirty="0" smtClean="0"/>
              <a:t>variables</a:t>
            </a:r>
            <a:r>
              <a:rPr kumimoji="1" lang="en-US" altLang="ja-JP" dirty="0" smtClean="0"/>
              <a:t> are.. well.. variable..</a:t>
            </a:r>
            <a:endParaRPr kumimoji="1" lang="ja-JP" altLang="en-US" b="1" dirty="0"/>
          </a:p>
        </p:txBody>
      </p:sp>
      <p:sp>
        <p:nvSpPr>
          <p:cNvPr id="3" name="Content Placeholder 2"/>
          <p:cNvSpPr>
            <a:spLocks noGrp="1"/>
          </p:cNvSpPr>
          <p:nvPr>
            <p:ph idx="1"/>
          </p:nvPr>
        </p:nvSpPr>
        <p:spPr>
          <a:xfrm>
            <a:off x="251520" y="1484784"/>
            <a:ext cx="8892480" cy="4641379"/>
          </a:xfrm>
        </p:spPr>
        <p:txBody>
          <a:bodyPr>
            <a:normAutofit/>
          </a:bodyPr>
          <a:lstStyle/>
          <a:p>
            <a:pPr marL="0" indent="0">
              <a:buNone/>
            </a:pPr>
            <a:r>
              <a:rPr lang="en-US" altLang="ja-JP" dirty="0" err="1"/>
              <a:t>int</a:t>
            </a:r>
            <a:r>
              <a:rPr lang="en-US" altLang="ja-JP" dirty="0"/>
              <a:t> </a:t>
            </a:r>
            <a:r>
              <a:rPr lang="en-US" altLang="ja-JP" dirty="0" err="1"/>
              <a:t>circleSize</a:t>
            </a:r>
            <a:r>
              <a:rPr lang="en-US" altLang="ja-JP" dirty="0"/>
              <a:t> = 50;</a:t>
            </a:r>
          </a:p>
          <a:p>
            <a:pPr marL="0" indent="0">
              <a:buNone/>
            </a:pPr>
            <a:r>
              <a:rPr lang="en-US" altLang="ja-JP" dirty="0"/>
              <a:t>ellipse(100,100,circleSize,circleSize);</a:t>
            </a:r>
          </a:p>
          <a:p>
            <a:pPr marL="0" indent="0">
              <a:buNone/>
            </a:pPr>
            <a:r>
              <a:rPr lang="en-US" altLang="ja-JP" dirty="0" err="1"/>
              <a:t>circleSize</a:t>
            </a:r>
            <a:r>
              <a:rPr lang="en-US" altLang="ja-JP" dirty="0"/>
              <a:t> = </a:t>
            </a:r>
            <a:r>
              <a:rPr lang="en-US" altLang="ja-JP" dirty="0" smtClean="0"/>
              <a:t>10</a:t>
            </a:r>
            <a:r>
              <a:rPr lang="en-US" altLang="ja-JP" dirty="0"/>
              <a:t>;</a:t>
            </a:r>
          </a:p>
          <a:p>
            <a:pPr marL="0" indent="0">
              <a:buNone/>
            </a:pPr>
            <a:r>
              <a:rPr lang="en-US" altLang="ja-JP" dirty="0"/>
              <a:t>ellipse(100,100,circleSize,circleSize); </a:t>
            </a:r>
            <a:endParaRPr lang="en-US" altLang="ja-JP" dirty="0" smtClean="0"/>
          </a:p>
          <a:p>
            <a:pPr marL="0" indent="0">
              <a:buNone/>
            </a:pPr>
            <a:endParaRPr lang="en-US" altLang="ja-JP" dirty="0"/>
          </a:p>
          <a:p>
            <a:pPr marL="0" indent="0">
              <a:buNone/>
            </a:pPr>
            <a:r>
              <a:rPr lang="en-US" altLang="ja-JP" dirty="0" smtClean="0"/>
              <a:t>Same command but different result!</a:t>
            </a:r>
            <a:endParaRPr lang="en-US" altLang="ja-JP" dirty="0"/>
          </a:p>
        </p:txBody>
      </p:sp>
    </p:spTree>
    <p:extLst>
      <p:ext uri="{BB962C8B-B14F-4D97-AF65-F5344CB8AC3E}">
        <p14:creationId xmlns:p14="http://schemas.microsoft.com/office/powerpoint/2010/main" val="27728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Re-defining variables</a:t>
            </a:r>
            <a:endParaRPr kumimoji="1" lang="ja-JP" alt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altLang="ja-JP" dirty="0" err="1"/>
              <a:t>int</a:t>
            </a:r>
            <a:r>
              <a:rPr lang="en-US" altLang="ja-JP" dirty="0"/>
              <a:t> </a:t>
            </a:r>
            <a:r>
              <a:rPr lang="en-US" altLang="ja-JP" dirty="0" err="1"/>
              <a:t>circleSize</a:t>
            </a:r>
            <a:r>
              <a:rPr lang="en-US" altLang="ja-JP" dirty="0"/>
              <a:t> = 50;</a:t>
            </a:r>
          </a:p>
          <a:p>
            <a:pPr marL="0" indent="0">
              <a:buNone/>
            </a:pPr>
            <a:r>
              <a:rPr lang="en-US" altLang="ja-JP" dirty="0"/>
              <a:t>ellipse(100,100,circleSize,circleSize);</a:t>
            </a:r>
          </a:p>
          <a:p>
            <a:pPr marL="0" indent="0">
              <a:buNone/>
            </a:pPr>
            <a:r>
              <a:rPr lang="en-US" altLang="ja-JP" dirty="0" err="1"/>
              <a:t>int</a:t>
            </a:r>
            <a:r>
              <a:rPr lang="en-US" altLang="ja-JP" dirty="0"/>
              <a:t> </a:t>
            </a:r>
            <a:r>
              <a:rPr lang="en-US" altLang="ja-JP" dirty="0" err="1"/>
              <a:t>circleSize</a:t>
            </a:r>
            <a:r>
              <a:rPr lang="en-US" altLang="ja-JP" dirty="0"/>
              <a:t> = 10;</a:t>
            </a:r>
          </a:p>
          <a:p>
            <a:pPr marL="0" indent="0">
              <a:buNone/>
            </a:pPr>
            <a:r>
              <a:rPr lang="en-US" altLang="ja-JP" dirty="0" smtClean="0"/>
              <a:t>ellipse(100,100,circleSize,circleSize);</a:t>
            </a:r>
          </a:p>
          <a:p>
            <a:pPr marL="0" indent="0">
              <a:buNone/>
            </a:pPr>
            <a:endParaRPr kumimoji="1" lang="en-US" altLang="ja-JP" dirty="0"/>
          </a:p>
          <a:p>
            <a:pPr marL="0" indent="0">
              <a:buNone/>
            </a:pPr>
            <a:r>
              <a:rPr lang="en-US" altLang="ja-JP" dirty="0" smtClean="0"/>
              <a:t>Variables can only be defined once, otherwise it’s like you’re trying to create two different ones with the same name. Like building a new house on top of an existing one!!</a:t>
            </a:r>
            <a:endParaRPr kumimoji="1" lang="ja-JP" altLang="en-US" dirty="0"/>
          </a:p>
        </p:txBody>
      </p:sp>
    </p:spTree>
    <p:extLst>
      <p:ext uri="{BB962C8B-B14F-4D97-AF65-F5344CB8AC3E}">
        <p14:creationId xmlns:p14="http://schemas.microsoft.com/office/powerpoint/2010/main" val="15130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empty variables</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err="1" smtClean="0"/>
              <a:t>int</a:t>
            </a:r>
            <a:r>
              <a:rPr lang="en-US" altLang="ja-JP" dirty="0" smtClean="0"/>
              <a:t> </a:t>
            </a:r>
            <a:r>
              <a:rPr lang="en-US" altLang="ja-JP" dirty="0" err="1"/>
              <a:t>circleSize</a:t>
            </a:r>
            <a:r>
              <a:rPr lang="en-US" altLang="ja-JP" dirty="0"/>
              <a:t>;</a:t>
            </a:r>
          </a:p>
          <a:p>
            <a:pPr marL="0" indent="0">
              <a:buNone/>
            </a:pPr>
            <a:r>
              <a:rPr lang="en-US" altLang="ja-JP" dirty="0"/>
              <a:t>ellipse(100,100,circleSize,circleSize</a:t>
            </a:r>
            <a:r>
              <a:rPr lang="en-US" altLang="ja-JP" dirty="0" smtClean="0"/>
              <a:t>);</a:t>
            </a:r>
          </a:p>
          <a:p>
            <a:pPr marL="0" indent="0">
              <a:buNone/>
            </a:pPr>
            <a:endParaRPr lang="en-US" altLang="ja-JP" dirty="0"/>
          </a:p>
          <a:p>
            <a:pPr marL="0" indent="0">
              <a:buNone/>
            </a:pPr>
            <a:r>
              <a:rPr lang="en-US" altLang="ja-JP" dirty="0" smtClean="0"/>
              <a:t>Well – what would you expect to reasonably happen?</a:t>
            </a:r>
          </a:p>
          <a:p>
            <a:pPr marL="0" indent="0">
              <a:buNone/>
            </a:pPr>
            <a:endParaRPr lang="en-US" altLang="ja-JP" dirty="0"/>
          </a:p>
          <a:p>
            <a:pPr marL="0" indent="0">
              <a:buNone/>
            </a:pPr>
            <a:r>
              <a:rPr lang="en-US" altLang="ja-JP" dirty="0" smtClean="0"/>
              <a:t>Variables must be </a:t>
            </a:r>
            <a:r>
              <a:rPr lang="en-US" altLang="ja-JP" i="1" dirty="0" smtClean="0"/>
              <a:t>initialized</a:t>
            </a:r>
            <a:r>
              <a:rPr lang="en-US" altLang="ja-JP" dirty="0" smtClean="0"/>
              <a:t> – given a value – before they are used.</a:t>
            </a:r>
          </a:p>
          <a:p>
            <a:pPr marL="0" indent="0">
              <a:buNone/>
            </a:pPr>
            <a:endParaRPr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10067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rules for variable names</a:t>
            </a:r>
            <a:endParaRPr kumimoji="1" lang="ja-JP" altLang="en-US" dirty="0"/>
          </a:p>
        </p:txBody>
      </p:sp>
      <p:sp>
        <p:nvSpPr>
          <p:cNvPr id="3" name="Content Placeholder 2"/>
          <p:cNvSpPr>
            <a:spLocks noGrp="1"/>
          </p:cNvSpPr>
          <p:nvPr>
            <p:ph idx="1"/>
          </p:nvPr>
        </p:nvSpPr>
        <p:spPr/>
        <p:txBody>
          <a:bodyPr/>
          <a:lstStyle/>
          <a:p>
            <a:pPr marL="0" indent="0">
              <a:buNone/>
            </a:pPr>
            <a:r>
              <a:rPr lang="en-US" altLang="ja-JP" dirty="0"/>
              <a:t>	</a:t>
            </a:r>
            <a:r>
              <a:rPr lang="en-US" altLang="ja-JP" dirty="0" smtClean="0"/>
              <a:t>no spaces!</a:t>
            </a:r>
          </a:p>
          <a:p>
            <a:pPr marL="0" indent="0">
              <a:buNone/>
            </a:pPr>
            <a:r>
              <a:rPr kumimoji="1" lang="en-US" altLang="ja-JP" dirty="0"/>
              <a:t>	</a:t>
            </a:r>
            <a:r>
              <a:rPr kumimoji="1" lang="en-US" altLang="ja-JP" dirty="0" smtClean="0"/>
              <a:t>no special characters !”#%&amp;’()-=^[]{}</a:t>
            </a:r>
          </a:p>
          <a:p>
            <a:pPr marL="0" indent="0">
              <a:buNone/>
            </a:pPr>
            <a:r>
              <a:rPr lang="en-US" altLang="ja-JP" dirty="0"/>
              <a:t>	</a:t>
            </a:r>
            <a:r>
              <a:rPr lang="en-US" altLang="ja-JP" dirty="0" smtClean="0"/>
              <a:t>exception: underscore _</a:t>
            </a:r>
            <a:endParaRPr kumimoji="1" lang="en-US" altLang="ja-JP" dirty="0" smtClean="0"/>
          </a:p>
          <a:p>
            <a:pPr marL="0" indent="0">
              <a:buNone/>
            </a:pPr>
            <a:r>
              <a:rPr lang="en-US" altLang="ja-JP" dirty="0"/>
              <a:t>	</a:t>
            </a:r>
            <a:r>
              <a:rPr lang="en-US" altLang="ja-JP" dirty="0" smtClean="0"/>
              <a:t>cannot start with a number but can 	contain one</a:t>
            </a:r>
          </a:p>
          <a:p>
            <a:pPr marL="0" indent="0">
              <a:buNone/>
            </a:pPr>
            <a:r>
              <a:rPr kumimoji="1" lang="en-US" altLang="ja-JP" dirty="0"/>
              <a:t>	</a:t>
            </a:r>
            <a:r>
              <a:rPr lang="en-US" altLang="ja-JP" sz="4000" b="1" dirty="0" smtClean="0"/>
              <a:t>no reserved words</a:t>
            </a:r>
            <a:endParaRPr kumimoji="1" lang="ja-JP" altLang="en-US" dirty="0"/>
          </a:p>
        </p:txBody>
      </p:sp>
    </p:spTree>
    <p:extLst>
      <p:ext uri="{BB962C8B-B14F-4D97-AF65-F5344CB8AC3E}">
        <p14:creationId xmlns:p14="http://schemas.microsoft.com/office/powerpoint/2010/main" val="20067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reserved words…</a:t>
            </a:r>
            <a:endParaRPr kumimoji="1" lang="ja-JP" altLang="en-US" dirty="0"/>
          </a:p>
        </p:txBody>
      </p:sp>
      <p:sp>
        <p:nvSpPr>
          <p:cNvPr id="3" name="Content Placeholder 2"/>
          <p:cNvSpPr>
            <a:spLocks noGrp="1"/>
          </p:cNvSpPr>
          <p:nvPr>
            <p:ph idx="1"/>
          </p:nvPr>
        </p:nvSpPr>
        <p:spPr/>
        <p:txBody>
          <a:bodyPr/>
          <a:lstStyle/>
          <a:p>
            <a:pPr marL="0" indent="0">
              <a:buNone/>
            </a:pPr>
            <a:r>
              <a:rPr kumimoji="1" lang="en-US" altLang="ja-JP" dirty="0" smtClean="0"/>
              <a:t>are special words that already have a special meaning, so you cannot use them as your program or variable names.</a:t>
            </a:r>
          </a:p>
          <a:p>
            <a:pPr marL="0" indent="0">
              <a:buNone/>
            </a:pPr>
            <a:endParaRPr lang="en-US" altLang="ja-JP" dirty="0"/>
          </a:p>
          <a:p>
            <a:pPr marL="0" indent="0">
              <a:buNone/>
            </a:pPr>
            <a:r>
              <a:rPr lang="en-US" altLang="ja-JP" dirty="0" smtClean="0"/>
              <a:t>e.g.,</a:t>
            </a:r>
          </a:p>
          <a:p>
            <a:pPr marL="0" indent="0">
              <a:buNone/>
            </a:pPr>
            <a:r>
              <a:rPr lang="en-US" altLang="ja-JP" dirty="0" err="1" smtClean="0"/>
              <a:t>int</a:t>
            </a:r>
            <a:r>
              <a:rPr lang="en-US" altLang="ja-JP" dirty="0" smtClean="0"/>
              <a:t> </a:t>
            </a:r>
            <a:r>
              <a:rPr lang="en-US" altLang="ja-JP" dirty="0" err="1" smtClean="0"/>
              <a:t>int</a:t>
            </a:r>
            <a:endParaRPr lang="en-US" altLang="ja-JP" dirty="0"/>
          </a:p>
        </p:txBody>
      </p:sp>
    </p:spTree>
    <p:extLst>
      <p:ext uri="{BB962C8B-B14F-4D97-AF65-F5344CB8AC3E}">
        <p14:creationId xmlns:p14="http://schemas.microsoft.com/office/powerpoint/2010/main" val="18952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2691730"/>
          </a:xfrm>
        </p:spPr>
        <p:txBody>
          <a:bodyPr>
            <a:normAutofit fontScale="90000"/>
          </a:bodyPr>
          <a:lstStyle/>
          <a:p>
            <a:r>
              <a:rPr kumimoji="1" lang="en-US" altLang="ja-JP" dirty="0" smtClean="0"/>
              <a:t>Reserved Words:</a:t>
            </a:r>
            <a:br>
              <a:rPr kumimoji="1" lang="en-US" altLang="ja-JP" dirty="0" smtClean="0"/>
            </a:br>
            <a:r>
              <a:rPr kumimoji="1" lang="en-US" altLang="ja-JP" dirty="0" smtClean="0"/>
              <a:t/>
            </a:r>
            <a:br>
              <a:rPr kumimoji="1" lang="en-US" altLang="ja-JP" dirty="0" smtClean="0"/>
            </a:br>
            <a:r>
              <a:rPr kumimoji="1" lang="en-US" altLang="ja-JP" dirty="0" smtClean="0"/>
              <a:t>Strategy: be aware of the problem, but don’t memorize</a:t>
            </a:r>
            <a:endParaRPr kumimoji="1" lang="ja-JP" altLang="en-US" dirty="0"/>
          </a:p>
        </p:txBody>
      </p:sp>
      <p:sp>
        <p:nvSpPr>
          <p:cNvPr id="4" name="Subtitle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542319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kumimoji="1" lang="en-US" altLang="ja-JP" dirty="0" smtClean="0"/>
              <a:t>Integer Operations</a:t>
            </a:r>
            <a:endParaRPr kumimoji="1" lang="ja-JP" altLang="en-US" dirty="0"/>
          </a:p>
        </p:txBody>
      </p:sp>
      <p:sp>
        <p:nvSpPr>
          <p:cNvPr id="5" name="Subtitle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124630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computers are stupid!</a:t>
            </a:r>
            <a:endParaRPr lang="en-CA" dirty="0"/>
          </a:p>
        </p:txBody>
      </p:sp>
      <p:sp>
        <p:nvSpPr>
          <p:cNvPr id="3" name="コンテンツ プレースホルダー 2"/>
          <p:cNvSpPr>
            <a:spLocks noGrp="1"/>
          </p:cNvSpPr>
          <p:nvPr>
            <p:ph idx="1"/>
          </p:nvPr>
        </p:nvSpPr>
        <p:spPr>
          <a:xfrm>
            <a:off x="457200" y="1412776"/>
            <a:ext cx="8229600" cy="5328592"/>
          </a:xfrm>
        </p:spPr>
        <p:txBody>
          <a:bodyPr>
            <a:normAutofit/>
          </a:bodyPr>
          <a:lstStyle/>
          <a:p>
            <a:pPr marL="0" indent="0">
              <a:buNone/>
            </a:pPr>
            <a:r>
              <a:rPr lang="en-US" dirty="0" smtClean="0"/>
              <a:t>computers only understand concrete, simple, unambiguous, logical instructions </a:t>
            </a:r>
          </a:p>
          <a:p>
            <a:pPr marL="0" indent="0">
              <a:buNone/>
            </a:pPr>
            <a:r>
              <a:rPr lang="en-US" dirty="0"/>
              <a:t>has a specific, VERY limited, logical language</a:t>
            </a:r>
          </a:p>
          <a:p>
            <a:pPr marL="0" indent="0">
              <a:buNone/>
            </a:pPr>
            <a:r>
              <a:rPr lang="en-US" dirty="0" smtClean="0"/>
              <a:t>but, it can do billions of them per second!</a:t>
            </a:r>
          </a:p>
          <a:p>
            <a:pPr marL="0" indent="0">
              <a:buNone/>
            </a:pPr>
            <a:endParaRPr lang="en-US" dirty="0"/>
          </a:p>
          <a:p>
            <a:pPr marL="0" indent="0">
              <a:buNone/>
            </a:pPr>
            <a:r>
              <a:rPr lang="en-US" dirty="0" smtClean="0"/>
              <a:t>“computers do exactly what you tell them to do. Not what you want them to do.”</a:t>
            </a:r>
          </a:p>
        </p:txBody>
      </p:sp>
      <p:pic>
        <p:nvPicPr>
          <p:cNvPr id="4" name="Picture 4" descr="http://s4.hubimg.com/u/450959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35724"/>
            <a:ext cx="3499288" cy="333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84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kumimoji="1" lang="en-US" altLang="ja-JP" dirty="0" smtClean="0"/>
              <a:t>integer operations!</a:t>
            </a:r>
            <a:endParaRPr kumimoji="1" lang="ja-JP" altLang="en-US" dirty="0"/>
          </a:p>
        </p:txBody>
      </p:sp>
      <p:sp>
        <p:nvSpPr>
          <p:cNvPr id="3" name="Content Placeholder 2"/>
          <p:cNvSpPr>
            <a:spLocks noGrp="1"/>
          </p:cNvSpPr>
          <p:nvPr>
            <p:ph idx="1"/>
          </p:nvPr>
        </p:nvSpPr>
        <p:spPr>
          <a:xfrm>
            <a:off x="457200" y="980728"/>
            <a:ext cx="8229600" cy="5145435"/>
          </a:xfrm>
        </p:spPr>
        <p:txBody>
          <a:bodyPr/>
          <a:lstStyle/>
          <a:p>
            <a:pPr marL="0" indent="0">
              <a:buNone/>
            </a:pPr>
            <a:r>
              <a:rPr kumimoji="1" lang="en-US" altLang="ja-JP" dirty="0" smtClean="0"/>
              <a:t>you can do a bunch of standard math operations on integers:</a:t>
            </a:r>
          </a:p>
          <a:p>
            <a:pPr marL="0" indent="0">
              <a:buNone/>
            </a:pPr>
            <a:r>
              <a:rPr lang="en-US" altLang="ja-JP" dirty="0"/>
              <a:t>	</a:t>
            </a:r>
            <a:r>
              <a:rPr lang="en-US" altLang="ja-JP" dirty="0" smtClean="0"/>
              <a:t>addition</a:t>
            </a:r>
          </a:p>
          <a:p>
            <a:pPr marL="0" indent="0">
              <a:buNone/>
            </a:pPr>
            <a:r>
              <a:rPr kumimoji="1" lang="en-US" altLang="ja-JP" dirty="0"/>
              <a:t>	</a:t>
            </a:r>
            <a:r>
              <a:rPr kumimoji="1" lang="en-US" altLang="ja-JP" dirty="0" smtClean="0"/>
              <a:t>subtraction</a:t>
            </a:r>
          </a:p>
          <a:p>
            <a:pPr marL="0" indent="0">
              <a:buNone/>
            </a:pPr>
            <a:r>
              <a:rPr lang="en-US" altLang="ja-JP" dirty="0"/>
              <a:t>	</a:t>
            </a:r>
            <a:r>
              <a:rPr lang="en-US" altLang="ja-JP" dirty="0" smtClean="0"/>
              <a:t>multiplication</a:t>
            </a:r>
          </a:p>
          <a:p>
            <a:pPr marL="0" indent="0">
              <a:buNone/>
            </a:pPr>
            <a:r>
              <a:rPr kumimoji="1" lang="en-US" altLang="ja-JP" dirty="0"/>
              <a:t>	</a:t>
            </a:r>
            <a:r>
              <a:rPr kumimoji="1" lang="en-US" altLang="ja-JP" dirty="0" smtClean="0"/>
              <a:t>division</a:t>
            </a:r>
          </a:p>
          <a:p>
            <a:pPr marL="0" indent="0">
              <a:buNone/>
            </a:pPr>
            <a:r>
              <a:rPr lang="en-US" altLang="ja-JP" dirty="0"/>
              <a:t>	</a:t>
            </a:r>
            <a:r>
              <a:rPr lang="en-US" altLang="ja-JP" dirty="0" smtClean="0"/>
              <a:t>…?</a:t>
            </a:r>
            <a:endParaRPr kumimoji="1" lang="ja-JP" altLang="en-US" dirty="0"/>
          </a:p>
        </p:txBody>
      </p:sp>
    </p:spTree>
    <p:extLst>
      <p:ext uri="{BB962C8B-B14F-4D97-AF65-F5344CB8AC3E}">
        <p14:creationId xmlns:p14="http://schemas.microsoft.com/office/powerpoint/2010/main" val="304872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integer “operators” (operations?)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addition!</a:t>
            </a:r>
          </a:p>
          <a:p>
            <a:pPr marL="0" indent="0">
              <a:buNone/>
            </a:pPr>
            <a:r>
              <a:rPr lang="en-US" altLang="ja-JP" dirty="0" smtClean="0"/>
              <a:t>the “+” symbol:</a:t>
            </a:r>
            <a:endParaRPr kumimoji="1" lang="en-US" altLang="ja-JP" dirty="0" smtClean="0"/>
          </a:p>
          <a:p>
            <a:pPr marL="0" indent="0">
              <a:buNone/>
            </a:pPr>
            <a:r>
              <a:rPr lang="en-US" altLang="ja-JP" dirty="0" smtClean="0"/>
              <a:t>&lt;integer&gt; + &lt;integer&gt; </a:t>
            </a:r>
          </a:p>
          <a:p>
            <a:pPr marL="0" indent="0">
              <a:buNone/>
            </a:pPr>
            <a:r>
              <a:rPr kumimoji="1" lang="en-US" altLang="ja-JP" dirty="0" smtClean="0"/>
              <a:t>5+4,     6+10,     657+552,       5554543+2223232</a:t>
            </a:r>
          </a:p>
          <a:p>
            <a:pPr marL="0" indent="0">
              <a:buNone/>
            </a:pPr>
            <a:endParaRPr lang="en-US" altLang="ja-JP" dirty="0"/>
          </a:p>
          <a:p>
            <a:pPr marL="0" indent="0">
              <a:buNone/>
            </a:pPr>
            <a:r>
              <a:rPr kumimoji="1" lang="en-US" altLang="ja-JP" dirty="0" smtClean="0"/>
              <a:t>Let’s look at one of the cat whiskers.</a:t>
            </a:r>
          </a:p>
        </p:txBody>
      </p:sp>
    </p:spTree>
    <p:extLst>
      <p:ext uri="{BB962C8B-B14F-4D97-AF65-F5344CB8AC3E}">
        <p14:creationId xmlns:p14="http://schemas.microsoft.com/office/powerpoint/2010/main" val="12736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integer “operators” - subtraction</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the “-” symbol:</a:t>
            </a:r>
            <a:endParaRPr kumimoji="1" lang="en-US" altLang="ja-JP" dirty="0" smtClean="0"/>
          </a:p>
          <a:p>
            <a:pPr marL="0" indent="0">
              <a:buNone/>
            </a:pPr>
            <a:r>
              <a:rPr lang="en-US" altLang="ja-JP" dirty="0" smtClean="0"/>
              <a:t>&lt;integer&gt; - &lt;integer&gt; </a:t>
            </a:r>
          </a:p>
          <a:p>
            <a:pPr marL="0" indent="0">
              <a:buNone/>
            </a:pPr>
            <a:r>
              <a:rPr kumimoji="1" lang="en-US" altLang="ja-JP" dirty="0" smtClean="0"/>
              <a:t>10-2,    5-10,    40-30,   34243401-1312322</a:t>
            </a:r>
          </a:p>
          <a:p>
            <a:pPr marL="0" indent="0">
              <a:buNone/>
            </a:pPr>
            <a:endParaRPr lang="en-US" altLang="ja-JP" dirty="0"/>
          </a:p>
        </p:txBody>
      </p:sp>
    </p:spTree>
    <p:extLst>
      <p:ext uri="{BB962C8B-B14F-4D97-AF65-F5344CB8AC3E}">
        <p14:creationId xmlns:p14="http://schemas.microsoft.com/office/powerpoint/2010/main" val="293648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Remember the cat?</a:t>
            </a:r>
            <a:endParaRPr kumimoji="1" lang="ja-JP" altLang="en-US" dirty="0"/>
          </a:p>
        </p:txBody>
      </p:sp>
      <p:sp>
        <p:nvSpPr>
          <p:cNvPr id="3" name="Content Placeholder 2"/>
          <p:cNvSpPr>
            <a:spLocks noGrp="1"/>
          </p:cNvSpPr>
          <p:nvPr>
            <p:ph idx="1"/>
          </p:nvPr>
        </p:nvSpPr>
        <p:spPr>
          <a:xfrm>
            <a:off x="457200" y="1600200"/>
            <a:ext cx="3394720" cy="4525963"/>
          </a:xfrm>
        </p:spPr>
        <p:txBody>
          <a:bodyPr>
            <a:normAutofit fontScale="25000" lnSpcReduction="20000"/>
          </a:bodyPr>
          <a:lstStyle/>
          <a:p>
            <a:pPr marL="0" indent="0">
              <a:buNone/>
            </a:pPr>
            <a:r>
              <a:rPr lang="en-US" altLang="ja-JP" dirty="0" smtClean="0"/>
              <a:t>/*******************</a:t>
            </a:r>
          </a:p>
          <a:p>
            <a:pPr marL="0" indent="0">
              <a:buNone/>
            </a:pPr>
            <a:r>
              <a:rPr lang="en-US" altLang="ja-JP" dirty="0" smtClean="0"/>
              <a:t>* Cat Face! Draw a cat face on the screen</a:t>
            </a:r>
          </a:p>
          <a:p>
            <a:pPr marL="0" indent="0">
              <a:buNone/>
            </a:pPr>
            <a:r>
              <a:rPr lang="en-US" altLang="ja-JP" dirty="0" smtClean="0"/>
              <a:t>* author: </a:t>
            </a:r>
            <a:r>
              <a:rPr lang="en-US" altLang="ja-JP" dirty="0" err="1" smtClean="0"/>
              <a:t>Teo</a:t>
            </a:r>
            <a:r>
              <a:rPr lang="en-US" altLang="ja-JP" dirty="0" smtClean="0"/>
              <a:t> the dog</a:t>
            </a:r>
          </a:p>
          <a:p>
            <a:pPr marL="0" indent="0">
              <a:buNone/>
            </a:pPr>
            <a:r>
              <a:rPr lang="en-US" altLang="ja-JP" dirty="0" smtClean="0"/>
              <a:t>* version: try #awesome</a:t>
            </a:r>
          </a:p>
          <a:p>
            <a:pPr marL="0" indent="0">
              <a:buNone/>
            </a:pPr>
            <a:r>
              <a:rPr lang="en-US" altLang="ja-JP" dirty="0" smtClean="0"/>
              <a:t>* purpose: to show how a cat can be drawn</a:t>
            </a:r>
          </a:p>
          <a:p>
            <a:pPr marL="0" indent="0">
              <a:buNone/>
            </a:pPr>
            <a:r>
              <a:rPr lang="en-US" altLang="ja-JP" dirty="0" smtClean="0"/>
              <a:t>********************/</a:t>
            </a:r>
          </a:p>
          <a:p>
            <a:pPr marL="0" indent="0">
              <a:buNone/>
            </a:pPr>
            <a:endParaRPr lang="en-US" altLang="ja-JP" dirty="0" smtClean="0"/>
          </a:p>
          <a:p>
            <a:pPr marL="0" indent="0">
              <a:buNone/>
            </a:pPr>
            <a:r>
              <a:rPr lang="en-US" altLang="ja-JP" dirty="0" smtClean="0"/>
              <a:t>size(500,500); // make a 500x500 canvas</a:t>
            </a:r>
          </a:p>
          <a:p>
            <a:pPr marL="0" indent="0">
              <a:buNone/>
            </a:pPr>
            <a:endParaRPr lang="en-US" altLang="ja-JP" dirty="0" smtClean="0"/>
          </a:p>
          <a:p>
            <a:pPr marL="0" indent="0">
              <a:buNone/>
            </a:pPr>
            <a:r>
              <a:rPr lang="en-US" altLang="ja-JP" dirty="0" smtClean="0"/>
              <a:t>//draw the head</a:t>
            </a:r>
          </a:p>
          <a:p>
            <a:pPr marL="0" indent="0">
              <a:buNone/>
            </a:pPr>
            <a:r>
              <a:rPr lang="en-US" altLang="ja-JP" dirty="0" smtClean="0"/>
              <a:t>ellipse(250,250,300,300);</a:t>
            </a:r>
          </a:p>
          <a:p>
            <a:pPr marL="0" indent="0">
              <a:buNone/>
            </a:pPr>
            <a:endParaRPr lang="en-US" altLang="ja-JP" dirty="0" smtClean="0"/>
          </a:p>
          <a:p>
            <a:pPr marL="0" indent="0">
              <a:buNone/>
            </a:pPr>
            <a:r>
              <a:rPr lang="en-US" altLang="ja-JP" dirty="0" smtClean="0"/>
              <a:t>//draw the ears</a:t>
            </a:r>
          </a:p>
          <a:p>
            <a:pPr marL="0" indent="0">
              <a:buNone/>
            </a:pPr>
            <a:r>
              <a:rPr lang="en-US" altLang="ja-JP" dirty="0" smtClean="0"/>
              <a:t>triangle(375,80,300,150,400,200);</a:t>
            </a:r>
          </a:p>
          <a:p>
            <a:pPr marL="0" indent="0">
              <a:buNone/>
            </a:pPr>
            <a:r>
              <a:rPr lang="en-US" altLang="ja-JP" dirty="0" smtClean="0"/>
              <a:t>triangle(125,80,200,150,100,200);</a:t>
            </a:r>
          </a:p>
          <a:p>
            <a:pPr marL="0" indent="0">
              <a:buNone/>
            </a:pPr>
            <a:endParaRPr lang="en-US" altLang="ja-JP" dirty="0" smtClean="0"/>
          </a:p>
          <a:p>
            <a:pPr marL="0" indent="0">
              <a:buNone/>
            </a:pPr>
            <a:r>
              <a:rPr lang="en-US" altLang="ja-JP" dirty="0" smtClean="0"/>
              <a:t>//draw the eyes</a:t>
            </a:r>
          </a:p>
          <a:p>
            <a:pPr marL="0" indent="0">
              <a:buNone/>
            </a:pPr>
            <a:r>
              <a:rPr lang="en-US" altLang="ja-JP" dirty="0" smtClean="0"/>
              <a:t>ellipse(175,225,60,30); // left eye</a:t>
            </a:r>
          </a:p>
          <a:p>
            <a:pPr marL="0" indent="0">
              <a:buNone/>
            </a:pPr>
            <a:r>
              <a:rPr lang="en-US" altLang="ja-JP" dirty="0" smtClean="0"/>
              <a:t>ellipse(175,225,15,30);</a:t>
            </a:r>
          </a:p>
          <a:p>
            <a:pPr marL="0" indent="0">
              <a:buNone/>
            </a:pPr>
            <a:r>
              <a:rPr lang="en-US" altLang="ja-JP" dirty="0" smtClean="0"/>
              <a:t>ellipse(325,225,60,30); // right eye</a:t>
            </a:r>
          </a:p>
          <a:p>
            <a:pPr marL="0" indent="0">
              <a:buNone/>
            </a:pPr>
            <a:r>
              <a:rPr lang="en-US" altLang="ja-JP" dirty="0" smtClean="0"/>
              <a:t>ellipse(325,225,15,30);</a:t>
            </a:r>
          </a:p>
          <a:p>
            <a:pPr marL="0" indent="0">
              <a:buNone/>
            </a:pPr>
            <a:endParaRPr lang="en-US" altLang="ja-JP" dirty="0" smtClean="0"/>
          </a:p>
          <a:p>
            <a:pPr marL="0" indent="0">
              <a:buNone/>
            </a:pPr>
            <a:r>
              <a:rPr lang="en-US" altLang="ja-JP" dirty="0" smtClean="0"/>
              <a:t>//whiskers!</a:t>
            </a:r>
          </a:p>
          <a:p>
            <a:pPr marL="0" indent="0">
              <a:buNone/>
            </a:pPr>
            <a:r>
              <a:rPr lang="en-US" altLang="ja-JP" dirty="0" smtClean="0"/>
              <a:t>line(250,300,200,275);</a:t>
            </a:r>
          </a:p>
          <a:p>
            <a:pPr marL="0" indent="0">
              <a:buNone/>
            </a:pPr>
            <a:r>
              <a:rPr lang="en-US" altLang="ja-JP" dirty="0" smtClean="0"/>
              <a:t>line(250,300,300,275);</a:t>
            </a:r>
          </a:p>
          <a:p>
            <a:pPr marL="0" indent="0">
              <a:buNone/>
            </a:pPr>
            <a:r>
              <a:rPr lang="en-US" altLang="ja-JP" dirty="0" smtClean="0"/>
              <a:t>line(250,300,190,300);</a:t>
            </a:r>
          </a:p>
          <a:p>
            <a:pPr marL="0" indent="0">
              <a:buNone/>
            </a:pPr>
            <a:r>
              <a:rPr lang="en-US" altLang="ja-JP" dirty="0" smtClean="0"/>
              <a:t>line(250,300,310,300);</a:t>
            </a:r>
          </a:p>
          <a:p>
            <a:pPr marL="0" indent="0">
              <a:buNone/>
            </a:pPr>
            <a:r>
              <a:rPr lang="en-US" altLang="ja-JP" dirty="0" smtClean="0"/>
              <a:t>line(250,300,200,325);</a:t>
            </a:r>
          </a:p>
          <a:p>
            <a:pPr marL="0" indent="0">
              <a:buNone/>
            </a:pPr>
            <a:r>
              <a:rPr lang="en-US" altLang="ja-JP" dirty="0" smtClean="0"/>
              <a:t>line(250,300,300,325);</a:t>
            </a:r>
          </a:p>
          <a:p>
            <a:pPr marL="0" indent="0">
              <a:buNone/>
            </a:pPr>
            <a:endParaRPr lang="en-US" altLang="ja-JP" dirty="0" smtClean="0"/>
          </a:p>
          <a:p>
            <a:pPr marL="0" indent="0">
              <a:buNone/>
            </a:pPr>
            <a:r>
              <a:rPr lang="en-US" altLang="ja-JP" dirty="0" smtClean="0"/>
              <a:t>// draw the nose. draw after whiskers for nice overlap effect</a:t>
            </a:r>
          </a:p>
          <a:p>
            <a:pPr marL="0" indent="0">
              <a:buNone/>
            </a:pPr>
            <a:r>
              <a:rPr lang="en-US" altLang="ja-JP" dirty="0" smtClean="0"/>
              <a:t>ellipse(250,300,30,30);</a:t>
            </a:r>
          </a:p>
          <a:p>
            <a:pPr marL="0" indent="0">
              <a:buNone/>
            </a:pPr>
            <a:endParaRPr kumimoji="1" lang="ja-JP" altLang="en-US" dirty="0"/>
          </a:p>
        </p:txBody>
      </p:sp>
      <p:sp>
        <p:nvSpPr>
          <p:cNvPr id="7" name="Content Placeholder 2"/>
          <p:cNvSpPr txBox="1">
            <a:spLocks/>
          </p:cNvSpPr>
          <p:nvPr/>
        </p:nvSpPr>
        <p:spPr>
          <a:xfrm>
            <a:off x="3995936" y="1600199"/>
            <a:ext cx="460851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endParaRPr lang="ja-JP" altLang="en-US" dirty="0"/>
          </a:p>
        </p:txBody>
      </p:sp>
    </p:spTree>
    <p:extLst>
      <p:ext uri="{BB962C8B-B14F-4D97-AF65-F5344CB8AC3E}">
        <p14:creationId xmlns:p14="http://schemas.microsoft.com/office/powerpoint/2010/main" val="20909110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Cat whisker:</a:t>
            </a:r>
            <a:endParaRPr kumimoji="1" lang="ja-JP" altLang="en-US" dirty="0"/>
          </a:p>
        </p:txBody>
      </p:sp>
      <p:sp>
        <p:nvSpPr>
          <p:cNvPr id="3" name="Content Placeholder 2"/>
          <p:cNvSpPr>
            <a:spLocks noGrp="1"/>
          </p:cNvSpPr>
          <p:nvPr>
            <p:ph idx="1"/>
          </p:nvPr>
        </p:nvSpPr>
        <p:spPr>
          <a:xfrm>
            <a:off x="457200" y="1600200"/>
            <a:ext cx="8229600" cy="5069160"/>
          </a:xfrm>
        </p:spPr>
        <p:txBody>
          <a:bodyPr>
            <a:normAutofit lnSpcReduction="10000"/>
          </a:bodyPr>
          <a:lstStyle/>
          <a:p>
            <a:pPr marL="0" indent="0">
              <a:buNone/>
            </a:pPr>
            <a:r>
              <a:rPr lang="en-US" altLang="ja-JP" dirty="0"/>
              <a:t>line(250,300,300,325</a:t>
            </a:r>
            <a:r>
              <a:rPr lang="en-US" altLang="ja-JP" dirty="0" smtClean="0"/>
              <a:t>);</a:t>
            </a:r>
          </a:p>
          <a:p>
            <a:pPr marL="0" indent="0">
              <a:buNone/>
            </a:pPr>
            <a:r>
              <a:rPr lang="en-US" altLang="ja-JP" dirty="0">
                <a:sym typeface="Wingdings" panose="05000000000000000000" pitchFamily="2" charset="2"/>
              </a:rPr>
              <a:t>line(noseCenterX,noseCenterY,300,325</a:t>
            </a:r>
            <a:r>
              <a:rPr lang="en-US" altLang="ja-JP" dirty="0" smtClean="0">
                <a:sym typeface="Wingdings" panose="05000000000000000000" pitchFamily="2" charset="2"/>
              </a:rPr>
              <a:t>);</a:t>
            </a:r>
          </a:p>
          <a:p>
            <a:pPr marL="0" indent="0">
              <a:buNone/>
            </a:pPr>
            <a:endParaRPr kumimoji="1" lang="en-US" altLang="ja-JP" dirty="0">
              <a:sym typeface="Wingdings" panose="05000000000000000000" pitchFamily="2" charset="2"/>
            </a:endParaRPr>
          </a:p>
          <a:p>
            <a:pPr marL="0" indent="0">
              <a:buNone/>
            </a:pPr>
            <a:r>
              <a:rPr kumimoji="1" lang="en-US" altLang="ja-JP" dirty="0" smtClean="0"/>
              <a:t>Notice: the line end poin</a:t>
            </a:r>
            <a:r>
              <a:rPr lang="en-US" altLang="ja-JP" dirty="0" smtClean="0"/>
              <a:t>t is..</a:t>
            </a:r>
          </a:p>
          <a:p>
            <a:pPr marL="0" indent="0">
              <a:buNone/>
            </a:pPr>
            <a:r>
              <a:rPr kumimoji="1" lang="en-US" altLang="ja-JP" dirty="0"/>
              <a:t>	</a:t>
            </a:r>
            <a:r>
              <a:rPr kumimoji="1" lang="en-US" altLang="ja-JP" dirty="0" smtClean="0"/>
              <a:t>50 pixels to the right (250</a:t>
            </a:r>
            <a:r>
              <a:rPr kumimoji="1" lang="en-US" altLang="ja-JP" dirty="0" smtClean="0">
                <a:sym typeface="Wingdings" panose="05000000000000000000" pitchFamily="2" charset="2"/>
              </a:rPr>
              <a:t>300)</a:t>
            </a:r>
          </a:p>
          <a:p>
            <a:pPr marL="0" indent="0">
              <a:buNone/>
            </a:pPr>
            <a:r>
              <a:rPr lang="en-US" altLang="ja-JP" dirty="0">
                <a:sym typeface="Wingdings" panose="05000000000000000000" pitchFamily="2" charset="2"/>
              </a:rPr>
              <a:t>	</a:t>
            </a:r>
            <a:r>
              <a:rPr lang="en-US" altLang="ja-JP" dirty="0" smtClean="0">
                <a:sym typeface="Wingdings" panose="05000000000000000000" pitchFamily="2" charset="2"/>
              </a:rPr>
              <a:t>25 pixels below (300325)</a:t>
            </a:r>
          </a:p>
          <a:p>
            <a:pPr marL="0" indent="0">
              <a:buNone/>
            </a:pPr>
            <a:endParaRPr kumimoji="1" lang="en-US" altLang="ja-JP" dirty="0">
              <a:sym typeface="Wingdings" panose="05000000000000000000" pitchFamily="2" charset="2"/>
            </a:endParaRPr>
          </a:p>
          <a:p>
            <a:pPr marL="0" indent="0">
              <a:buNone/>
            </a:pPr>
            <a:r>
              <a:rPr kumimoji="1" lang="en-US" altLang="ja-JP" dirty="0" smtClean="0"/>
              <a:t>line(</a:t>
            </a:r>
            <a:r>
              <a:rPr kumimoji="1" lang="en-US" altLang="ja-JP" dirty="0" err="1" smtClean="0"/>
              <a:t>noseCenterX</a:t>
            </a:r>
            <a:r>
              <a:rPr kumimoji="1" lang="en-US" altLang="ja-JP" dirty="0" smtClean="0"/>
              <a:t>, </a:t>
            </a:r>
            <a:r>
              <a:rPr kumimoji="1" lang="en-US" altLang="ja-JP" dirty="0" err="1" smtClean="0"/>
              <a:t>noseCenterY</a:t>
            </a:r>
            <a:r>
              <a:rPr kumimoji="1" lang="en-US" altLang="ja-JP" dirty="0" smtClean="0"/>
              <a:t>,</a:t>
            </a:r>
          </a:p>
          <a:p>
            <a:pPr marL="0" indent="0">
              <a:buNone/>
            </a:pPr>
            <a:r>
              <a:rPr lang="en-US" altLang="ja-JP" dirty="0"/>
              <a:t> </a:t>
            </a:r>
            <a:r>
              <a:rPr lang="en-US" altLang="ja-JP" dirty="0" smtClean="0"/>
              <a:t>       noseCenterX+50, noseCenterY+25);</a:t>
            </a:r>
            <a:endParaRPr kumimoji="1" lang="ja-JP" altLang="en-US" dirty="0"/>
          </a:p>
        </p:txBody>
      </p:sp>
    </p:spTree>
    <p:extLst>
      <p:ext uri="{BB962C8B-B14F-4D97-AF65-F5344CB8AC3E}">
        <p14:creationId xmlns:p14="http://schemas.microsoft.com/office/powerpoint/2010/main" val="30929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Cat whisker:</a:t>
            </a:r>
            <a:endParaRPr kumimoji="1" lang="ja-JP" altLang="en-US" dirty="0"/>
          </a:p>
        </p:txBody>
      </p:sp>
      <p:sp>
        <p:nvSpPr>
          <p:cNvPr id="3" name="Content Placeholder 2"/>
          <p:cNvSpPr>
            <a:spLocks noGrp="1"/>
          </p:cNvSpPr>
          <p:nvPr>
            <p:ph idx="1"/>
          </p:nvPr>
        </p:nvSpPr>
        <p:spPr>
          <a:xfrm>
            <a:off x="457200" y="1600200"/>
            <a:ext cx="8229600" cy="5069160"/>
          </a:xfrm>
        </p:spPr>
        <p:txBody>
          <a:bodyPr>
            <a:normAutofit lnSpcReduction="10000"/>
          </a:bodyPr>
          <a:lstStyle/>
          <a:p>
            <a:pPr marL="0" indent="0">
              <a:buNone/>
            </a:pPr>
            <a:r>
              <a:rPr lang="en-US" altLang="ja-JP" dirty="0" smtClean="0"/>
              <a:t>line(250,300,200,275);</a:t>
            </a:r>
          </a:p>
          <a:p>
            <a:pPr marL="0" indent="0">
              <a:buNone/>
            </a:pPr>
            <a:r>
              <a:rPr lang="en-US" altLang="ja-JP" dirty="0">
                <a:sym typeface="Wingdings" panose="05000000000000000000" pitchFamily="2" charset="2"/>
              </a:rPr>
              <a:t></a:t>
            </a:r>
            <a:r>
              <a:rPr lang="en-US" altLang="ja-JP" dirty="0" smtClean="0">
                <a:sym typeface="Wingdings" panose="05000000000000000000" pitchFamily="2" charset="2"/>
              </a:rPr>
              <a:t>line(noseCenterX,noseCenterY,200,275);</a:t>
            </a:r>
          </a:p>
          <a:p>
            <a:pPr marL="0" indent="0">
              <a:buNone/>
            </a:pPr>
            <a:endParaRPr kumimoji="1" lang="en-US" altLang="ja-JP" dirty="0">
              <a:sym typeface="Wingdings" panose="05000000000000000000" pitchFamily="2" charset="2"/>
            </a:endParaRPr>
          </a:p>
          <a:p>
            <a:pPr marL="0" indent="0">
              <a:buNone/>
            </a:pPr>
            <a:r>
              <a:rPr kumimoji="1" lang="en-US" altLang="ja-JP" dirty="0" smtClean="0"/>
              <a:t>Notice: the line end poin</a:t>
            </a:r>
            <a:r>
              <a:rPr lang="en-US" altLang="ja-JP" dirty="0" smtClean="0"/>
              <a:t>t is..</a:t>
            </a:r>
          </a:p>
          <a:p>
            <a:pPr marL="0" indent="0">
              <a:buNone/>
            </a:pPr>
            <a:r>
              <a:rPr kumimoji="1" lang="en-US" altLang="ja-JP" dirty="0"/>
              <a:t>	</a:t>
            </a:r>
            <a:r>
              <a:rPr kumimoji="1" lang="en-US" altLang="ja-JP" dirty="0" smtClean="0"/>
              <a:t>50 pixels to the left(250</a:t>
            </a:r>
            <a:r>
              <a:rPr kumimoji="1" lang="en-US" altLang="ja-JP" dirty="0" smtClean="0">
                <a:sym typeface="Wingdings" panose="05000000000000000000" pitchFamily="2" charset="2"/>
              </a:rPr>
              <a:t>200)</a:t>
            </a:r>
          </a:p>
          <a:p>
            <a:pPr marL="0" indent="0">
              <a:buNone/>
            </a:pPr>
            <a:r>
              <a:rPr lang="en-US" altLang="ja-JP" dirty="0">
                <a:sym typeface="Wingdings" panose="05000000000000000000" pitchFamily="2" charset="2"/>
              </a:rPr>
              <a:t>	</a:t>
            </a:r>
            <a:r>
              <a:rPr lang="en-US" altLang="ja-JP" dirty="0" smtClean="0">
                <a:sym typeface="Wingdings" panose="05000000000000000000" pitchFamily="2" charset="2"/>
              </a:rPr>
              <a:t>25 pixels above (300275)</a:t>
            </a:r>
          </a:p>
          <a:p>
            <a:pPr marL="0" indent="0">
              <a:buNone/>
            </a:pPr>
            <a:endParaRPr kumimoji="1" lang="en-US" altLang="ja-JP" dirty="0">
              <a:sym typeface="Wingdings" panose="05000000000000000000" pitchFamily="2" charset="2"/>
            </a:endParaRPr>
          </a:p>
          <a:p>
            <a:pPr marL="0" indent="0">
              <a:buNone/>
            </a:pPr>
            <a:r>
              <a:rPr kumimoji="1" lang="en-US" altLang="ja-JP" dirty="0" smtClean="0"/>
              <a:t>line(</a:t>
            </a:r>
            <a:r>
              <a:rPr kumimoji="1" lang="en-US" altLang="ja-JP" dirty="0" err="1" smtClean="0"/>
              <a:t>noseCenterX</a:t>
            </a:r>
            <a:r>
              <a:rPr kumimoji="1" lang="en-US" altLang="ja-JP" dirty="0" smtClean="0"/>
              <a:t>, </a:t>
            </a:r>
            <a:r>
              <a:rPr kumimoji="1" lang="en-US" altLang="ja-JP" dirty="0" err="1" smtClean="0"/>
              <a:t>noseCenterY</a:t>
            </a:r>
            <a:r>
              <a:rPr kumimoji="1" lang="en-US" altLang="ja-JP" dirty="0" smtClean="0"/>
              <a:t>,</a:t>
            </a:r>
          </a:p>
          <a:p>
            <a:pPr marL="0" indent="0">
              <a:buNone/>
            </a:pPr>
            <a:r>
              <a:rPr lang="en-US" altLang="ja-JP" dirty="0"/>
              <a:t> </a:t>
            </a:r>
            <a:r>
              <a:rPr lang="en-US" altLang="ja-JP" dirty="0" smtClean="0"/>
              <a:t>       noseCenterX-50, noseCenterY-25);</a:t>
            </a:r>
            <a:endParaRPr kumimoji="1" lang="ja-JP" altLang="en-US" dirty="0"/>
          </a:p>
        </p:txBody>
      </p:sp>
    </p:spTree>
    <p:extLst>
      <p:ext uri="{BB962C8B-B14F-4D97-AF65-F5344CB8AC3E}">
        <p14:creationId xmlns:p14="http://schemas.microsoft.com/office/powerpoint/2010/main" val="29678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p:txBody>
          <a:bodyPr>
            <a:normAutofit fontScale="25000" lnSpcReduction="20000"/>
          </a:bodyPr>
          <a:lstStyle/>
          <a:p>
            <a:pPr marL="0" indent="0">
              <a:buNone/>
            </a:pPr>
            <a:r>
              <a:rPr lang="en-US" altLang="ja-JP" dirty="0"/>
              <a:t>/*******************</a:t>
            </a:r>
          </a:p>
          <a:p>
            <a:pPr marL="0" indent="0">
              <a:buNone/>
            </a:pPr>
            <a:r>
              <a:rPr lang="en-US" altLang="ja-JP" dirty="0"/>
              <a:t>* Cat Face! Draw a cat face on the screen</a:t>
            </a:r>
          </a:p>
          <a:p>
            <a:pPr marL="0" indent="0">
              <a:buNone/>
            </a:pPr>
            <a:r>
              <a:rPr lang="en-US" altLang="ja-JP" dirty="0"/>
              <a:t>* author: </a:t>
            </a:r>
            <a:r>
              <a:rPr lang="en-US" altLang="ja-JP" dirty="0" err="1"/>
              <a:t>Teo</a:t>
            </a:r>
            <a:r>
              <a:rPr lang="en-US" altLang="ja-JP" dirty="0"/>
              <a:t> the dog</a:t>
            </a:r>
          </a:p>
          <a:p>
            <a:pPr marL="0" indent="0">
              <a:buNone/>
            </a:pPr>
            <a:r>
              <a:rPr lang="en-US" altLang="ja-JP" dirty="0"/>
              <a:t>* version: try #awesome</a:t>
            </a:r>
          </a:p>
          <a:p>
            <a:pPr marL="0" indent="0">
              <a:buNone/>
            </a:pPr>
            <a:r>
              <a:rPr lang="en-US" altLang="ja-JP" dirty="0"/>
              <a:t>* purpose: to show how a cat can be drawn</a:t>
            </a:r>
          </a:p>
          <a:p>
            <a:pPr marL="0" indent="0">
              <a:buNone/>
            </a:pPr>
            <a:r>
              <a:rPr lang="en-US" altLang="ja-JP" dirty="0"/>
              <a:t>********************/</a:t>
            </a:r>
          </a:p>
          <a:p>
            <a:pPr marL="0" indent="0">
              <a:buNone/>
            </a:pPr>
            <a:endParaRPr lang="en-US" altLang="ja-JP" dirty="0"/>
          </a:p>
          <a:p>
            <a:pPr marL="0" indent="0">
              <a:buNone/>
            </a:pPr>
            <a:r>
              <a:rPr lang="en-US" altLang="ja-JP" dirty="0"/>
              <a:t>size(500,500); // make a 500x500 canvas</a:t>
            </a:r>
          </a:p>
          <a:p>
            <a:pPr marL="0" indent="0">
              <a:buNone/>
            </a:pPr>
            <a:r>
              <a:rPr lang="en-US" altLang="ja-JP" dirty="0" err="1"/>
              <a:t>int</a:t>
            </a:r>
            <a:r>
              <a:rPr lang="en-US" altLang="ja-JP" dirty="0"/>
              <a:t> </a:t>
            </a:r>
            <a:r>
              <a:rPr lang="en-US" altLang="ja-JP" dirty="0" err="1"/>
              <a:t>noseCenterX</a:t>
            </a:r>
            <a:r>
              <a:rPr lang="en-US" altLang="ja-JP" dirty="0"/>
              <a:t> = 275;</a:t>
            </a:r>
          </a:p>
          <a:p>
            <a:pPr marL="0" indent="0">
              <a:buNone/>
            </a:pPr>
            <a:r>
              <a:rPr lang="en-US" altLang="ja-JP" dirty="0" err="1"/>
              <a:t>int</a:t>
            </a:r>
            <a:r>
              <a:rPr lang="en-US" altLang="ja-JP" dirty="0"/>
              <a:t> </a:t>
            </a:r>
            <a:r>
              <a:rPr lang="en-US" altLang="ja-JP" dirty="0" err="1"/>
              <a:t>noseCenterY</a:t>
            </a:r>
            <a:r>
              <a:rPr lang="en-US" altLang="ja-JP" dirty="0"/>
              <a:t> = 400;</a:t>
            </a:r>
          </a:p>
          <a:p>
            <a:pPr marL="0" indent="0">
              <a:buNone/>
            </a:pPr>
            <a:endParaRPr lang="en-US" altLang="ja-JP" dirty="0"/>
          </a:p>
          <a:p>
            <a:pPr marL="0" indent="0">
              <a:buNone/>
            </a:pPr>
            <a:r>
              <a:rPr lang="en-US" altLang="ja-JP" dirty="0"/>
              <a:t>//draw the head</a:t>
            </a:r>
          </a:p>
          <a:p>
            <a:pPr marL="0" indent="0">
              <a:buNone/>
            </a:pPr>
            <a:r>
              <a:rPr lang="en-US" altLang="ja-JP" dirty="0"/>
              <a:t>ellipse(250,250,300,300);</a:t>
            </a:r>
          </a:p>
          <a:p>
            <a:pPr marL="0" indent="0">
              <a:buNone/>
            </a:pPr>
            <a:endParaRPr lang="en-US" altLang="ja-JP" dirty="0"/>
          </a:p>
          <a:p>
            <a:pPr marL="0" indent="0">
              <a:buNone/>
            </a:pPr>
            <a:r>
              <a:rPr lang="en-US" altLang="ja-JP" dirty="0"/>
              <a:t>//draw the ears</a:t>
            </a:r>
          </a:p>
          <a:p>
            <a:pPr marL="0" indent="0">
              <a:buNone/>
            </a:pPr>
            <a:r>
              <a:rPr lang="en-US" altLang="ja-JP" dirty="0"/>
              <a:t>triangle(375,80,300,150,400,200);</a:t>
            </a:r>
          </a:p>
          <a:p>
            <a:pPr marL="0" indent="0">
              <a:buNone/>
            </a:pPr>
            <a:r>
              <a:rPr lang="en-US" altLang="ja-JP" dirty="0"/>
              <a:t>triangle(125,80,200,150,100,200);</a:t>
            </a:r>
          </a:p>
          <a:p>
            <a:pPr marL="0" indent="0">
              <a:buNone/>
            </a:pPr>
            <a:endParaRPr lang="en-US" altLang="ja-JP" dirty="0"/>
          </a:p>
          <a:p>
            <a:pPr marL="0" indent="0">
              <a:buNone/>
            </a:pPr>
            <a:r>
              <a:rPr lang="en-US" altLang="ja-JP" dirty="0"/>
              <a:t>//draw the eyes</a:t>
            </a:r>
          </a:p>
          <a:p>
            <a:pPr marL="0" indent="0">
              <a:buNone/>
            </a:pPr>
            <a:r>
              <a:rPr lang="en-US" altLang="ja-JP" dirty="0"/>
              <a:t>ellipse(175,225,60,30); // left eye</a:t>
            </a:r>
          </a:p>
          <a:p>
            <a:pPr marL="0" indent="0">
              <a:buNone/>
            </a:pPr>
            <a:r>
              <a:rPr lang="en-US" altLang="ja-JP" dirty="0"/>
              <a:t>ellipse(175,225,15,30);</a:t>
            </a:r>
          </a:p>
          <a:p>
            <a:pPr marL="0" indent="0">
              <a:buNone/>
            </a:pPr>
            <a:r>
              <a:rPr lang="en-US" altLang="ja-JP" dirty="0"/>
              <a:t>ellipse(325,225,60,30); // right eye</a:t>
            </a:r>
          </a:p>
          <a:p>
            <a:pPr marL="0" indent="0">
              <a:buNone/>
            </a:pPr>
            <a:r>
              <a:rPr lang="en-US" altLang="ja-JP" dirty="0"/>
              <a:t>ellipse(325,225,15,30);</a:t>
            </a:r>
          </a:p>
          <a:p>
            <a:pPr marL="0" indent="0">
              <a:buNone/>
            </a:pPr>
            <a:endParaRPr lang="en-US" altLang="ja-JP" dirty="0"/>
          </a:p>
          <a:p>
            <a:pPr marL="0" indent="0">
              <a:buNone/>
            </a:pPr>
            <a:r>
              <a:rPr lang="en-US" altLang="ja-JP" dirty="0"/>
              <a:t>//whiskers!</a:t>
            </a:r>
          </a:p>
          <a:p>
            <a:pPr marL="0" indent="0">
              <a:buNone/>
            </a:pPr>
            <a:r>
              <a:rPr lang="en-US" altLang="ja-JP" dirty="0"/>
              <a:t>line(noseCenterX,noseCenterY,noseCenterX-50,noseCenterY-25);</a:t>
            </a:r>
          </a:p>
          <a:p>
            <a:pPr marL="0" indent="0">
              <a:buNone/>
            </a:pPr>
            <a:r>
              <a:rPr lang="en-US" altLang="ja-JP" dirty="0"/>
              <a:t>line(noseCenterX,noseCenterY,noseCenterX+50,noseCenterY-25);</a:t>
            </a:r>
          </a:p>
          <a:p>
            <a:pPr marL="0" indent="0">
              <a:buNone/>
            </a:pPr>
            <a:r>
              <a:rPr lang="en-US" altLang="ja-JP" dirty="0"/>
              <a:t>line(noseCenterX,noseCenterY,noseCenterX-60,noseCenterY);</a:t>
            </a:r>
          </a:p>
          <a:p>
            <a:pPr marL="0" indent="0">
              <a:buNone/>
            </a:pPr>
            <a:r>
              <a:rPr lang="en-US" altLang="ja-JP" dirty="0"/>
              <a:t>line(noseCenterX,noseCenterY,noseCenterX+60,noseCenterY);</a:t>
            </a:r>
          </a:p>
          <a:p>
            <a:pPr marL="0" indent="0">
              <a:buNone/>
            </a:pPr>
            <a:r>
              <a:rPr lang="en-US" altLang="ja-JP" dirty="0"/>
              <a:t>line(noseCenterX,noseCenterY,noseCenterX-50,noseCenterY+25);</a:t>
            </a:r>
          </a:p>
          <a:p>
            <a:pPr marL="0" indent="0">
              <a:buNone/>
            </a:pPr>
            <a:r>
              <a:rPr lang="en-US" altLang="ja-JP" dirty="0"/>
              <a:t>line(noseCenterX,noseCenterY,noseCenterX+50,noseCenterY+25);</a:t>
            </a:r>
          </a:p>
          <a:p>
            <a:pPr marL="0" indent="0">
              <a:buNone/>
            </a:pPr>
            <a:endParaRPr lang="en-US" altLang="ja-JP" dirty="0"/>
          </a:p>
          <a:p>
            <a:pPr marL="0" indent="0">
              <a:buNone/>
            </a:pPr>
            <a:r>
              <a:rPr lang="en-US" altLang="ja-JP" dirty="0"/>
              <a:t>// draw the nose. draw after whiskers for nice overlap effect</a:t>
            </a:r>
          </a:p>
          <a:p>
            <a:pPr marL="0" indent="0">
              <a:buNone/>
            </a:pPr>
            <a:r>
              <a:rPr lang="en-US" altLang="ja-JP" dirty="0"/>
              <a:t>ellipse(noseCenterX,noseCenterY,30,30);</a:t>
            </a:r>
          </a:p>
          <a:p>
            <a:pPr marL="0" indent="0">
              <a:buNone/>
            </a:pPr>
            <a:endParaRPr lang="en-US" altLang="ja-JP" dirty="0"/>
          </a:p>
        </p:txBody>
      </p:sp>
    </p:spTree>
    <p:extLst>
      <p:ext uri="{BB962C8B-B14F-4D97-AF65-F5344CB8AC3E}">
        <p14:creationId xmlns:p14="http://schemas.microsoft.com/office/powerpoint/2010/main" val="10408578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look back at the cat code: the eyes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//draw the eyes</a:t>
            </a:r>
          </a:p>
          <a:p>
            <a:pPr marL="0" indent="0">
              <a:buNone/>
            </a:pPr>
            <a:r>
              <a:rPr lang="en-US" dirty="0"/>
              <a:t>ellipse(175,225,60,30); // left eye</a:t>
            </a:r>
          </a:p>
          <a:p>
            <a:pPr marL="0" indent="0">
              <a:buNone/>
            </a:pPr>
            <a:r>
              <a:rPr lang="en-US" dirty="0"/>
              <a:t>ellipse(175,225,15,30);</a:t>
            </a:r>
          </a:p>
          <a:p>
            <a:pPr marL="0" indent="0">
              <a:buNone/>
            </a:pPr>
            <a:r>
              <a:rPr lang="en-US" dirty="0"/>
              <a:t>ellipse(325,225,60,30); // right eye</a:t>
            </a:r>
          </a:p>
          <a:p>
            <a:pPr marL="0" indent="0">
              <a:buNone/>
            </a:pPr>
            <a:r>
              <a:rPr lang="en-US" dirty="0"/>
              <a:t>ellipse(325,225,15,30</a:t>
            </a:r>
            <a:r>
              <a:rPr lang="en-US" dirty="0" smtClean="0"/>
              <a:t>);</a:t>
            </a:r>
          </a:p>
          <a:p>
            <a:pPr marL="0" indent="0">
              <a:buNone/>
            </a:pPr>
            <a:endParaRPr lang="en-US" dirty="0" smtClean="0"/>
          </a:p>
          <a:p>
            <a:pPr marL="0" indent="0">
              <a:buNone/>
            </a:pPr>
            <a:r>
              <a:rPr lang="en-US" dirty="0" smtClean="0"/>
              <a:t>Pupil is 15 wide</a:t>
            </a:r>
            <a:endParaRPr lang="en-US" dirty="0"/>
          </a:p>
          <a:p>
            <a:pPr marL="0" indent="0">
              <a:buNone/>
            </a:pPr>
            <a:r>
              <a:rPr lang="en-US" dirty="0" smtClean="0"/>
              <a:t>Pupil is twice high as it is wide (30 high)</a:t>
            </a:r>
          </a:p>
          <a:p>
            <a:pPr marL="0" indent="0">
              <a:buNone/>
            </a:pPr>
            <a:r>
              <a:rPr lang="en-US" dirty="0" smtClean="0"/>
              <a:t>eye height = pupil height (they just touch!)</a:t>
            </a:r>
          </a:p>
          <a:p>
            <a:pPr marL="0" indent="0">
              <a:buNone/>
            </a:pPr>
            <a:r>
              <a:rPr lang="en-US" dirty="0" smtClean="0"/>
              <a:t>eye width is twice the eye height</a:t>
            </a:r>
            <a:endParaRPr lang="en-US" dirty="0"/>
          </a:p>
        </p:txBody>
      </p:sp>
    </p:spTree>
    <p:extLst>
      <p:ext uri="{BB962C8B-B14F-4D97-AF65-F5344CB8AC3E}">
        <p14:creationId xmlns:p14="http://schemas.microsoft.com/office/powerpoint/2010/main" val="8452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integer “operators” - multiplication</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the “*” symbol:</a:t>
            </a:r>
            <a:endParaRPr kumimoji="1" lang="en-US" altLang="ja-JP" dirty="0" smtClean="0"/>
          </a:p>
          <a:p>
            <a:pPr marL="0" indent="0">
              <a:buNone/>
            </a:pPr>
            <a:r>
              <a:rPr lang="en-US" altLang="ja-JP" dirty="0" smtClean="0"/>
              <a:t>&lt;integer&gt; * &lt;integer&gt; </a:t>
            </a:r>
          </a:p>
          <a:p>
            <a:pPr marL="0" indent="0">
              <a:buNone/>
            </a:pPr>
            <a:r>
              <a:rPr kumimoji="1" lang="en-US" altLang="ja-JP" dirty="0" smtClean="0"/>
              <a:t>5*5,     10*2,   2*2,   231421341*12341234</a:t>
            </a:r>
          </a:p>
          <a:p>
            <a:pPr marL="0" indent="0">
              <a:buNone/>
            </a:pPr>
            <a:endParaRPr lang="en-US" altLang="ja-JP" dirty="0"/>
          </a:p>
          <a:p>
            <a:pPr marL="0" indent="0">
              <a:buNone/>
            </a:pPr>
            <a:r>
              <a:rPr kumimoji="1" lang="en-US" altLang="ja-JP" dirty="0" smtClean="0"/>
              <a:t>Setup the code for the pupil size</a:t>
            </a:r>
          </a:p>
        </p:txBody>
      </p:sp>
    </p:spTree>
    <p:extLst>
      <p:ext uri="{BB962C8B-B14F-4D97-AF65-F5344CB8AC3E}">
        <p14:creationId xmlns:p14="http://schemas.microsoft.com/office/powerpoint/2010/main" val="115679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integer “operators” - division</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4925144"/>
              </a:xfrm>
            </p:spPr>
            <p:txBody>
              <a:bodyPr>
                <a:normAutofit fontScale="92500" lnSpcReduction="10000"/>
              </a:bodyPr>
              <a:lstStyle/>
              <a:p>
                <a:pPr marL="0" indent="0">
                  <a:buNone/>
                </a:pPr>
                <a:r>
                  <a:rPr lang="en-US" altLang="ja-JP" dirty="0" smtClean="0"/>
                  <a:t>the “/” symbol:</a:t>
                </a:r>
                <a:endParaRPr kumimoji="1" lang="en-US" altLang="ja-JP" dirty="0" smtClean="0"/>
              </a:p>
              <a:p>
                <a:pPr marL="0" indent="0">
                  <a:buNone/>
                </a:pPr>
                <a:r>
                  <a:rPr lang="en-US" altLang="ja-JP" dirty="0" smtClean="0"/>
                  <a:t>&lt;integer&gt; / &lt;integer&gt; </a:t>
                </a:r>
              </a:p>
              <a:p>
                <a:pPr marL="0" indent="0">
                  <a:buNone/>
                </a:pPr>
                <a14:m>
                  <m:oMath xmlns:m="http://schemas.openxmlformats.org/officeDocument/2006/math">
                    <m:f>
                      <m:fPr>
                        <m:ctrlPr>
                          <a:rPr lang="en-US" altLang="ja-JP" b="0" i="1" smtClean="0">
                            <a:latin typeface="Cambria Math" panose="02040503050406030204" pitchFamily="18" charset="0"/>
                          </a:rPr>
                        </m:ctrlPr>
                      </m:fPr>
                      <m:num>
                        <m:r>
                          <a:rPr lang="en-US" altLang="ja-JP" b="0" i="1" smtClean="0">
                            <a:latin typeface="Cambria Math"/>
                          </a:rPr>
                          <m:t>10</m:t>
                        </m:r>
                      </m:num>
                      <m:den>
                        <m:r>
                          <a:rPr lang="en-US" altLang="ja-JP" b="0" i="1" smtClean="0">
                            <a:latin typeface="Cambria Math"/>
                          </a:rPr>
                          <m:t>5</m:t>
                        </m:r>
                      </m:den>
                    </m:f>
                  </m:oMath>
                </a14:m>
                <a:r>
                  <a:rPr lang="en-US" altLang="ja-JP" b="0" dirty="0" smtClean="0"/>
                  <a:t>    ½    </a:t>
                </a:r>
              </a:p>
              <a:p>
                <a:pPr marL="0" indent="0">
                  <a:buNone/>
                </a:pPr>
                <a:endParaRPr lang="en-US" altLang="ja-JP" dirty="0"/>
              </a:p>
              <a:p>
                <a:pPr marL="0" indent="0">
                  <a:buNone/>
                </a:pPr>
                <a:r>
                  <a:rPr lang="en-US" altLang="ja-JP" dirty="0" smtClean="0"/>
                  <a:t>10/5 ,   50/10,   9/3,   12/4</a:t>
                </a:r>
              </a:p>
              <a:p>
                <a:pPr marL="0" indent="0">
                  <a:buNone/>
                </a:pPr>
                <a:endParaRPr lang="en-US" altLang="ja-JP" dirty="0"/>
              </a:p>
              <a:p>
                <a:pPr marL="0" indent="0">
                  <a:buNone/>
                </a:pPr>
                <a:r>
                  <a:rPr lang="en-US" altLang="ja-JP" dirty="0" smtClean="0"/>
                  <a:t>We can use this to reverse the eye example</a:t>
                </a:r>
              </a:p>
              <a:p>
                <a:pPr marL="0" indent="0">
                  <a:buNone/>
                </a:pPr>
                <a:r>
                  <a:rPr lang="en-US" altLang="ja-JP" dirty="0" smtClean="0"/>
                  <a:t>Instead, do everything with respect to the width of the eye.</a:t>
                </a:r>
              </a:p>
              <a:p>
                <a:pPr marL="0" indent="0">
                  <a:buNone/>
                </a:pPr>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4925144"/>
              </a:xfrm>
              <a:blipFill rotWithShape="0">
                <a:blip r:embed="rId2"/>
                <a:stretch>
                  <a:fillRect l="-1704" t="-2478" r="-222"/>
                </a:stretch>
              </a:blipFill>
            </p:spPr>
            <p:txBody>
              <a:bodyPr/>
              <a:lstStyle/>
              <a:p>
                <a:r>
                  <a:rPr lang="en-US">
                    <a:noFill/>
                  </a:rPr>
                  <a:t> </a:t>
                </a:r>
              </a:p>
            </p:txBody>
          </p:sp>
        </mc:Fallback>
      </mc:AlternateContent>
    </p:spTree>
    <p:extLst>
      <p:ext uri="{BB962C8B-B14F-4D97-AF65-F5344CB8AC3E}">
        <p14:creationId xmlns:p14="http://schemas.microsoft.com/office/powerpoint/2010/main" val="220209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BSIPLTSEL" val="0þ"/>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153366</TotalTime>
  <Words>22866</Words>
  <Application>Microsoft Office PowerPoint</Application>
  <PresentationFormat>On-screen Show (4:3)</PresentationFormat>
  <Paragraphs>5730</Paragraphs>
  <Slides>671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671</vt:i4>
      </vt:variant>
    </vt:vector>
  </HeadingPairs>
  <TitlesOfParts>
    <vt:vector size="682" baseType="lpstr">
      <vt:lpstr>Courier</vt:lpstr>
      <vt:lpstr>맑은 고딕</vt:lpstr>
      <vt:lpstr>ＭＳ Ｐゴシック</vt:lpstr>
      <vt:lpstr>ＭＳ ゴシック</vt:lpstr>
      <vt:lpstr>Arial</vt:lpstr>
      <vt:lpstr>Calibri</vt:lpstr>
      <vt:lpstr>Calibri Light</vt:lpstr>
      <vt:lpstr>Cambria Math</vt:lpstr>
      <vt:lpstr>Courier New</vt:lpstr>
      <vt:lpstr>Wingdings</vt:lpstr>
      <vt:lpstr>Office テーマ</vt:lpstr>
      <vt:lpstr>PowerPoint Presentation</vt:lpstr>
      <vt:lpstr>computer science….</vt:lpstr>
      <vt:lpstr>who can take this course?</vt:lpstr>
      <vt:lpstr>what is this course about?</vt:lpstr>
      <vt:lpstr>what is this course not about?</vt:lpstr>
      <vt:lpstr>USE BACKUP SOFTWARE</vt:lpstr>
      <vt:lpstr>computers are fast!!</vt:lpstr>
      <vt:lpstr>computers are stupid!</vt:lpstr>
      <vt:lpstr>computers are stupid!</vt:lpstr>
      <vt:lpstr>computer programming:</vt:lpstr>
      <vt:lpstr>example – cooking recipe</vt:lpstr>
      <vt:lpstr>example – music!</vt:lpstr>
      <vt:lpstr>programmer-computer game</vt:lpstr>
      <vt:lpstr>computers! put your heads down!!</vt:lpstr>
      <vt:lpstr>programmers, write your programs!</vt:lpstr>
      <vt:lpstr>computers, execute the program!</vt:lpstr>
      <vt:lpstr>programming – not easy</vt:lpstr>
      <vt:lpstr>Some quick history</vt:lpstr>
      <vt:lpstr>computers work on just a bunch of switches!</vt:lpstr>
      <vt:lpstr>early programming..</vt:lpstr>
      <vt:lpstr>away from binary</vt:lpstr>
      <vt:lpstr>PowerPoint Presentation</vt:lpstr>
      <vt:lpstr>High level languages</vt:lpstr>
      <vt:lpstr>introduction to Java</vt:lpstr>
      <vt:lpstr>A basic Java program:</vt:lpstr>
      <vt:lpstr>A basic Processing program</vt:lpstr>
      <vt:lpstr>PowerPoint Presentation</vt:lpstr>
      <vt:lpstr>introduction to processing</vt:lpstr>
      <vt:lpstr>Processing Development Environment</vt:lpstr>
      <vt:lpstr>processing sketch</vt:lpstr>
      <vt:lpstr>The canvas!!!</vt:lpstr>
      <vt:lpstr>The Canvas co-ordinate system</vt:lpstr>
      <vt:lpstr>OK! Your first Processing Command draw a line!!!</vt:lpstr>
      <vt:lpstr>syntax of a command statement:</vt:lpstr>
      <vt:lpstr>line(0,0,100,100);</vt:lpstr>
      <vt:lpstr>syntax issues…</vt:lpstr>
      <vt:lpstr>Processing is case sensitive!</vt:lpstr>
      <vt:lpstr>compile time errors</vt:lpstr>
      <vt:lpstr>some more processing commands</vt:lpstr>
      <vt:lpstr>The Canvas co-ordinate system</vt:lpstr>
      <vt:lpstr>Let’s draw an image!</vt:lpstr>
      <vt:lpstr>solution</vt:lpstr>
      <vt:lpstr>What is the coordinate of the bottom right corner?</vt:lpstr>
      <vt:lpstr>statements are run sequentially top to bottom</vt:lpstr>
      <vt:lpstr>comments</vt:lpstr>
      <vt:lpstr>Quick! What does this program do?</vt:lpstr>
      <vt:lpstr>comments</vt:lpstr>
      <vt:lpstr>comments for readability</vt:lpstr>
      <vt:lpstr>overall making your program easy to read and understandable!</vt:lpstr>
      <vt:lpstr>block comments</vt:lpstr>
      <vt:lpstr>Header block – common (and required) block comment</vt:lpstr>
      <vt:lpstr>PowerPoint Presentation</vt:lpstr>
      <vt:lpstr>in-line comments</vt:lpstr>
      <vt:lpstr>Add comments to the program</vt:lpstr>
      <vt:lpstr>Choosing your paint!</vt:lpstr>
      <vt:lpstr>Color!</vt:lpstr>
      <vt:lpstr>Grey: 0..255</vt:lpstr>
      <vt:lpstr>Advanced!</vt:lpstr>
      <vt:lpstr>stroke – brush color</vt:lpstr>
      <vt:lpstr>stroke – try with ellipse</vt:lpstr>
      <vt:lpstr>fill color</vt:lpstr>
      <vt:lpstr>how to change the color of the background?</vt:lpstr>
      <vt:lpstr>PowerPoint Presentation</vt:lpstr>
      <vt:lpstr>Remember the cat?</vt:lpstr>
      <vt:lpstr>That was a pain!!</vt:lpstr>
      <vt:lpstr>variables</vt:lpstr>
      <vt:lpstr>variables</vt:lpstr>
      <vt:lpstr>math example:</vt:lpstr>
      <vt:lpstr>box analogy</vt:lpstr>
      <vt:lpstr>sorting a mess into designated boxes….</vt:lpstr>
      <vt:lpstr>processing is just as strict</vt:lpstr>
      <vt:lpstr>Your first data type: the integer (int)</vt:lpstr>
      <vt:lpstr>back up a second.. No fractions??? why such a ridiculous limitation?</vt:lpstr>
      <vt:lpstr>three operations on variables (boxes)</vt:lpstr>
      <vt:lpstr>variables in processing</vt:lpstr>
      <vt:lpstr>variables in processing</vt:lpstr>
      <vt:lpstr>literals</vt:lpstr>
      <vt:lpstr>variables in processing</vt:lpstr>
      <vt:lpstr>Data is always copied, not linked read top to bottom</vt:lpstr>
      <vt:lpstr>Let’s update our program with nose center variables</vt:lpstr>
      <vt:lpstr>Defining variables</vt:lpstr>
      <vt:lpstr>combined declaration and assignment</vt:lpstr>
      <vt:lpstr>variables are.. well.. variable..</vt:lpstr>
      <vt:lpstr>Re-defining variables</vt:lpstr>
      <vt:lpstr>empty variables</vt:lpstr>
      <vt:lpstr>rules for variable names</vt:lpstr>
      <vt:lpstr>reserved words…</vt:lpstr>
      <vt:lpstr>Reserved Words:  Strategy: be aware of the problem, but don’t memorize</vt:lpstr>
      <vt:lpstr>Integer Operations</vt:lpstr>
      <vt:lpstr>integer operations!</vt:lpstr>
      <vt:lpstr>integer “operators” (operations?)</vt:lpstr>
      <vt:lpstr>integer “operators” - subtraction</vt:lpstr>
      <vt:lpstr>Remember the cat?</vt:lpstr>
      <vt:lpstr>Cat whisker:</vt:lpstr>
      <vt:lpstr>Cat whisker:</vt:lpstr>
      <vt:lpstr>PowerPoint Presentation</vt:lpstr>
      <vt:lpstr>Let’s look back at the cat code: the eyes</vt:lpstr>
      <vt:lpstr>integer “operators” - multiplication</vt:lpstr>
      <vt:lpstr>integer “operators” - division</vt:lpstr>
      <vt:lpstr>Eye ratios:</vt:lpstr>
      <vt:lpstr>Cat example – practice update with variables (at home)</vt:lpstr>
      <vt:lpstr>Back to division….</vt:lpstr>
      <vt:lpstr>Reality check – calculate by hand</vt:lpstr>
      <vt:lpstr>IMPORTANT HELPER TOOL</vt:lpstr>
      <vt:lpstr>before highschool:</vt:lpstr>
      <vt:lpstr>division – integers never give a fraction amount. (seriously)</vt:lpstr>
      <vt:lpstr>remainder: (also called modulo, mod)</vt:lpstr>
      <vt:lpstr>Order of operations!</vt:lpstr>
      <vt:lpstr>order of operations!</vt:lpstr>
      <vt:lpstr>order of operations!</vt:lpstr>
      <vt:lpstr>PowerPoint Presentation</vt:lpstr>
      <vt:lpstr>Coding style is VERY important!</vt:lpstr>
      <vt:lpstr>Variable names..</vt:lpstr>
      <vt:lpstr>Camel case!</vt:lpstr>
      <vt:lpstr>“readable” code</vt:lpstr>
      <vt:lpstr>PowerPoint Presentation</vt:lpstr>
      <vt:lpstr>named constants!!</vt:lpstr>
      <vt:lpstr>naming conventions</vt:lpstr>
      <vt:lpstr>PowerPoint Presentation</vt:lpstr>
      <vt:lpstr>named constants in Processing are done with the “final” keyword.</vt:lpstr>
      <vt:lpstr>for your assignments…</vt:lpstr>
      <vt:lpstr>&lt;no named constants for size command&gt;</vt:lpstr>
      <vt:lpstr>PowerPoint Presentation</vt:lpstr>
      <vt:lpstr>Active Processing</vt:lpstr>
      <vt:lpstr>Magic line to draw a line&lt;Random&gt;</vt:lpstr>
      <vt:lpstr>Boring static program:</vt:lpstr>
      <vt:lpstr>Moving to active..</vt:lpstr>
      <vt:lpstr>Processing block syntax</vt:lpstr>
      <vt:lpstr>How to setup your active blocks</vt:lpstr>
      <vt:lpstr>How to setup your active blocks</vt:lpstr>
      <vt:lpstr>Active blocks – setup and draw</vt:lpstr>
      <vt:lpstr>NO COMMANDS OUTSIDE THESE BLOCKS  (only create variables.. Later) </vt:lpstr>
      <vt:lpstr>First active program:</vt:lpstr>
      <vt:lpstr>Make it active – move to the draw</vt:lpstr>
      <vt:lpstr>&lt;new slide to step through this&gt;</vt:lpstr>
      <vt:lpstr>Variables and blocks RULE #1</vt:lpstr>
      <vt:lpstr>What do you expect to happen in this program</vt:lpstr>
      <vt:lpstr>Variables and blocks RULE #2</vt:lpstr>
      <vt:lpstr>Maybe move the declaration to the startup?</vt:lpstr>
      <vt:lpstr>Solution: global variables</vt:lpstr>
      <vt:lpstr>PowerPoint Presentation</vt:lpstr>
      <vt:lpstr>result</vt:lpstr>
      <vt:lpstr>MOUSE!!! YAY!!</vt:lpstr>
      <vt:lpstr>Example 1: line to mouse position</vt:lpstr>
      <vt:lpstr>Example 1: line from last position to current</vt:lpstr>
      <vt:lpstr>Example 3: don’t erase background</vt:lpstr>
      <vt:lpstr>Hold the roof up!</vt:lpstr>
      <vt:lpstr>New commands:</vt:lpstr>
      <vt:lpstr>Hold the roof up!</vt:lpstr>
      <vt:lpstr>Hold up the roof!</vt:lpstr>
      <vt:lpstr>&lt;go through the cases to illustrate min&gt;</vt:lpstr>
      <vt:lpstr>Trucking along…</vt:lpstr>
      <vt:lpstr>Let’s update the cat face program</vt:lpstr>
      <vt:lpstr>Let’s update the cat face program</vt:lpstr>
      <vt:lpstr>Mouse cursor bubbles!</vt:lpstr>
      <vt:lpstr>How to attack this???</vt:lpstr>
      <vt:lpstr>At each step the command is the same except for that step number</vt:lpstr>
      <vt:lpstr>Non obvious – use modulo (remainder)</vt:lpstr>
      <vt:lpstr>How can we use modulo to help us with our step variable?</vt:lpstr>
      <vt:lpstr>Joystick for a ball!</vt:lpstr>
      <vt:lpstr>How to calculate how much the ball moves?</vt:lpstr>
      <vt:lpstr>Woah! Flies off the screen!</vt:lpstr>
      <vt:lpstr>Too fast…</vt:lpstr>
      <vt:lpstr>PowerPoint Presentation</vt:lpstr>
      <vt:lpstr>User-defined functions- make your own commands</vt:lpstr>
      <vt:lpstr>user-defined functions</vt:lpstr>
      <vt:lpstr>Example: draw random squares</vt:lpstr>
      <vt:lpstr>user-defined functions</vt:lpstr>
      <vt:lpstr>user-defined functions: syntax</vt:lpstr>
      <vt:lpstr>user-defined functions: syntax</vt:lpstr>
      <vt:lpstr>create outside the draw and start blocks! </vt:lpstr>
      <vt:lpstr>jump around…</vt:lpstr>
      <vt:lpstr>program flow</vt:lpstr>
      <vt:lpstr>Example: draw random squares</vt:lpstr>
      <vt:lpstr>functions and scope</vt:lpstr>
      <vt:lpstr>variable scope is limited to its function</vt:lpstr>
      <vt:lpstr>the same variable name?</vt:lpstr>
      <vt:lpstr>divide and conquer</vt:lpstr>
      <vt:lpstr>Assuming these commands work, everything makes sense</vt:lpstr>
      <vt:lpstr>PowerPoint Presentation</vt:lpstr>
      <vt:lpstr>integer is fine.. but I want fractions!</vt:lpstr>
      <vt:lpstr>why is it called floating point? (advanced)</vt:lpstr>
      <vt:lpstr>How to make a floating point variable</vt:lpstr>
      <vt:lpstr>floating point variables</vt:lpstr>
      <vt:lpstr>Change the example</vt:lpstr>
      <vt:lpstr>Doesn’t work!!</vt:lpstr>
      <vt:lpstr>how to do floating point math? </vt:lpstr>
      <vt:lpstr>Processing works one step at a time… (confusing but important)</vt:lpstr>
      <vt:lpstr>new example:</vt:lpstr>
      <vt:lpstr>Trigonometry and processing</vt:lpstr>
      <vt:lpstr>Trigonometry and processing</vt:lpstr>
      <vt:lpstr>More trigonometry</vt:lpstr>
      <vt:lpstr>Back to our mouse orbiter!</vt:lpstr>
      <vt:lpstr>Given a radius and an angle, what is the x, and y?</vt:lpstr>
      <vt:lpstr>How to make it animate?</vt:lpstr>
      <vt:lpstr>At home exercise:</vt:lpstr>
      <vt:lpstr>aside: more globals</vt:lpstr>
      <vt:lpstr>New command: random</vt:lpstr>
      <vt:lpstr>random returns a number that you can use anywhere you can use a literal</vt:lpstr>
      <vt:lpstr>A closer look at random…</vt:lpstr>
      <vt:lpstr>block moving randomly around a screen</vt:lpstr>
      <vt:lpstr>Block moving randomly…</vt:lpstr>
      <vt:lpstr>The block can only move right!</vt:lpstr>
      <vt:lpstr>It moves off the edge of the screen…</vt:lpstr>
      <vt:lpstr>Make it ALSO move toward the mouse!!</vt:lpstr>
      <vt:lpstr>Move toward the mouse</vt:lpstr>
      <vt:lpstr>common basic arithmetic</vt:lpstr>
      <vt:lpstr>common basic arithmetic </vt:lpstr>
      <vt:lpstr>combined operations</vt:lpstr>
      <vt:lpstr>examples..</vt:lpstr>
      <vt:lpstr>another shorthand: incrementors and decrementors</vt:lpstr>
      <vt:lpstr>incrementor / decrementor example</vt:lpstr>
      <vt:lpstr>trivia: why is c++ called c++?</vt:lpstr>
      <vt:lpstr>PowerPoint Presentation</vt:lpstr>
      <vt:lpstr>Text in processing: strings</vt:lpstr>
      <vt:lpstr>Strings (strings of characters…..?)</vt:lpstr>
      <vt:lpstr>look a little closer…</vt:lpstr>
      <vt:lpstr>Strings are strange: a new kind of data</vt:lpstr>
      <vt:lpstr>the String data type</vt:lpstr>
      <vt:lpstr> The EMPTY String! (a little zen?)</vt:lpstr>
      <vt:lpstr>Combining two strings?</vt:lpstr>
      <vt:lpstr>madlibs</vt:lpstr>
      <vt:lpstr>Graphical text in processing</vt:lpstr>
      <vt:lpstr>What number is this?</vt:lpstr>
      <vt:lpstr>String type versus number types</vt:lpstr>
      <vt:lpstr>Try conversions</vt:lpstr>
      <vt:lpstr>So how to convert between a string and a number?</vt:lpstr>
      <vt:lpstr>Fail cases?</vt:lpstr>
      <vt:lpstr>special case: string concat +=</vt:lpstr>
      <vt:lpstr>Shortcut for number -&gt; String</vt:lpstr>
      <vt:lpstr>Example: interactive temperature scale</vt:lpstr>
      <vt:lpstr>Labels　&lt;update&gt;</vt:lpstr>
      <vt:lpstr>Mouse interactive..</vt:lpstr>
      <vt:lpstr>Mouse reading</vt:lpstr>
      <vt:lpstr>char type</vt:lpstr>
      <vt:lpstr>what is a single character??</vt:lpstr>
      <vt:lpstr>How Computers stores characters</vt:lpstr>
      <vt:lpstr>standard ASCII table:</vt:lpstr>
      <vt:lpstr>why do we number the characters?</vt:lpstr>
      <vt:lpstr>How to check the ascii number of a character?</vt:lpstr>
      <vt:lpstr>ASCII is limited!!!</vt:lpstr>
      <vt:lpstr>Unicode:</vt:lpstr>
      <vt:lpstr>String structure</vt:lpstr>
      <vt:lpstr>String indices</vt:lpstr>
      <vt:lpstr>String methods!!  (Object)</vt:lpstr>
      <vt:lpstr>String Length:  int variableName.length()</vt:lpstr>
      <vt:lpstr>Get character:  char variableName.charAt(int index)</vt:lpstr>
      <vt:lpstr>Off-by-one string length error</vt:lpstr>
      <vt:lpstr>PowerPoint Presentation</vt:lpstr>
      <vt:lpstr>Data types and memory </vt:lpstr>
      <vt:lpstr>bits and bytes and nibbles… (don’t memorize)</vt:lpstr>
      <vt:lpstr>Counting with bits!!!!! (not covered in class, not testable)</vt:lpstr>
      <vt:lpstr>data types so far</vt:lpstr>
      <vt:lpstr>integer overflows</vt:lpstr>
      <vt:lpstr>variable overflow</vt:lpstr>
      <vt:lpstr>quick comic</vt:lpstr>
      <vt:lpstr>two ways to avoid overflow:</vt:lpstr>
      <vt:lpstr>Primitive data types: integers</vt:lpstr>
      <vt:lpstr>Primitive data types: floating point</vt:lpstr>
      <vt:lpstr>primitives</vt:lpstr>
      <vt:lpstr>Casting</vt:lpstr>
      <vt:lpstr>conversion between types (casting)</vt:lpstr>
      <vt:lpstr>Try …</vt:lpstr>
      <vt:lpstr>It just doesn’t fit!!</vt:lpstr>
      <vt:lpstr>Other direction</vt:lpstr>
      <vt:lpstr>casts</vt:lpstr>
      <vt:lpstr>Example:</vt:lpstr>
      <vt:lpstr>Explicit cast:</vt:lpstr>
      <vt:lpstr>floating point..</vt:lpstr>
      <vt:lpstr>converting between integer and floating point types</vt:lpstr>
      <vt:lpstr>Float -&gt; integer</vt:lpstr>
      <vt:lpstr>order of operations with the explicit cast!</vt:lpstr>
      <vt:lpstr>What we learnt…</vt:lpstr>
      <vt:lpstr>Char and casting</vt:lpstr>
      <vt:lpstr>Strings and casting</vt:lpstr>
      <vt:lpstr>PowerPoint Presentation</vt:lpstr>
      <vt:lpstr>Boolean!!</vt:lpstr>
      <vt:lpstr>the boolean data type</vt:lpstr>
      <vt:lpstr>but what use is this?? just storing true and false??</vt:lpstr>
      <vt:lpstr>the boolean data type is used in computer logic – it gets confusing fast</vt:lpstr>
      <vt:lpstr>conditionals!!</vt:lpstr>
      <vt:lpstr>so far, our programs run in a straight path:</vt:lpstr>
      <vt:lpstr>a fork in the road!</vt:lpstr>
      <vt:lpstr>the if statement!</vt:lpstr>
      <vt:lpstr>Processing has some great pre-defined booleans</vt:lpstr>
      <vt:lpstr>Update our drawing program</vt:lpstr>
      <vt:lpstr>Draw a dashed line!!</vt:lpstr>
      <vt:lpstr>Swap version1</vt:lpstr>
      <vt:lpstr>To swap a variable, you need a temporary holding variable</vt:lpstr>
      <vt:lpstr>Note: the ^ sign does not do power</vt:lpstr>
      <vt:lpstr>Opposite test</vt:lpstr>
      <vt:lpstr>boolean operations!: negation</vt:lpstr>
      <vt:lpstr>Somewhat confusing…</vt:lpstr>
      <vt:lpstr>Growing / shrinking ball</vt:lpstr>
      <vt:lpstr>we often do two opposite tests:</vt:lpstr>
      <vt:lpstr>Two opposite tests!</vt:lpstr>
      <vt:lpstr>if-then-else</vt:lpstr>
      <vt:lpstr>Make a ball move left if the mouse is pressed, right otherwise</vt:lpstr>
      <vt:lpstr>nesting ifs…</vt:lpstr>
      <vt:lpstr>Previous code</vt:lpstr>
      <vt:lpstr>How:</vt:lpstr>
      <vt:lpstr>PowerPoint Presentation</vt:lpstr>
      <vt:lpstr>Boolean operations</vt:lpstr>
      <vt:lpstr>boolean operations!: and</vt:lpstr>
      <vt:lpstr>Make a program to draw a circle at the mouse only if it is in the top left quadrant</vt:lpstr>
      <vt:lpstr>boolean operations!: or</vt:lpstr>
      <vt:lpstr>blocks impose SCOPE rules</vt:lpstr>
      <vt:lpstr>SCOPE</vt:lpstr>
      <vt:lpstr>what about nested blocks?</vt:lpstr>
      <vt:lpstr>what about nested blocks?</vt:lpstr>
      <vt:lpstr>what about nested blocks??</vt:lpstr>
      <vt:lpstr>How to avoid scope issues..</vt:lpstr>
      <vt:lpstr>PowerPoint Presentation</vt:lpstr>
      <vt:lpstr>relational operators: comparing data</vt:lpstr>
      <vt:lpstr>Test if the mouse is on the diagonal and do something – draw a circle</vt:lpstr>
      <vt:lpstr>If Booleans are true…?</vt:lpstr>
      <vt:lpstr>relational operator summary</vt:lpstr>
      <vt:lpstr>relational operator examples</vt:lpstr>
      <vt:lpstr>relational operator examples</vt:lpstr>
      <vt:lpstr>Variable not needed for if statement..</vt:lpstr>
      <vt:lpstr>Don’t use == for floats!!</vt:lpstr>
      <vt:lpstr>Example with relational operators and ifs</vt:lpstr>
      <vt:lpstr>Start with simple example: draw if mouse pressed, clear on key press</vt:lpstr>
      <vt:lpstr>If – else – if is a very common pattern</vt:lpstr>
      <vt:lpstr>Careful points..</vt:lpstr>
      <vt:lpstr>short-circuiting!</vt:lpstr>
      <vt:lpstr>Make a program that draws only in the top 25% and the bottom 25%</vt:lpstr>
      <vt:lpstr>Example: click a button</vt:lpstr>
      <vt:lpstr>Example – rebounding ball</vt:lpstr>
      <vt:lpstr>Bounce the ball!</vt:lpstr>
      <vt:lpstr>Exercises:</vt:lpstr>
      <vt:lpstr>boolean logic nesting</vt:lpstr>
      <vt:lpstr>boolean logic nesting</vt:lpstr>
      <vt:lpstr>If statements and code blocks</vt:lpstr>
      <vt:lpstr>alternate if syntax</vt:lpstr>
      <vt:lpstr>easy to make problems…</vt:lpstr>
      <vt:lpstr>using {} avoids the risk</vt:lpstr>
      <vt:lpstr>you can mix blocks with no blocks..</vt:lpstr>
      <vt:lpstr>broken if-else chain example</vt:lpstr>
      <vt:lpstr>How to avoid?</vt:lpstr>
      <vt:lpstr>Let’s re-visit the == operator</vt:lpstr>
      <vt:lpstr>String is a special case</vt:lpstr>
      <vt:lpstr>boolean stringVariable.equals(String)</vt:lpstr>
      <vt:lpstr>PowerPoint Presentation</vt:lpstr>
      <vt:lpstr>&lt;&lt;update to match new loop structure in book&gt;&gt;</vt:lpstr>
      <vt:lpstr>LOOPS!!!!</vt:lpstr>
      <vt:lpstr>this algorithm (flow chart) has no loops</vt:lpstr>
      <vt:lpstr>LOOPS!</vt:lpstr>
      <vt:lpstr>for loops!</vt:lpstr>
      <vt:lpstr>Let’s make a grid on the screen</vt:lpstr>
      <vt:lpstr>for loop</vt:lpstr>
      <vt:lpstr>for loop – general line formula</vt:lpstr>
      <vt:lpstr>(not correct) kind of do it with an if</vt:lpstr>
      <vt:lpstr>Key pieces</vt:lpstr>
      <vt:lpstr>the processing for loop syntax!</vt:lpstr>
      <vt:lpstr>the Java for loop syntax!</vt:lpstr>
      <vt:lpstr>Let’s step through</vt:lpstr>
      <vt:lpstr>for loop</vt:lpstr>
      <vt:lpstr>super common for loop usage:</vt:lpstr>
      <vt:lpstr>for loop and scope</vt:lpstr>
      <vt:lpstr>for loop and scope</vt:lpstr>
      <vt:lpstr>Example: line art</vt:lpstr>
      <vt:lpstr>Link to mouse</vt:lpstr>
      <vt:lpstr>Processing is helpful but messy</vt:lpstr>
      <vt:lpstr>the Java for loop syntax!</vt:lpstr>
      <vt:lpstr>How many times does the following loop run?</vt:lpstr>
      <vt:lpstr>the Java for loop syntax!</vt:lpstr>
      <vt:lpstr>comparison</vt:lpstr>
      <vt:lpstr>Floating point is not exact!!!!</vt:lpstr>
      <vt:lpstr>Floats: cannot trust equals comparisons</vt:lpstr>
      <vt:lpstr>Floats: cannot trust equals comparisons</vt:lpstr>
      <vt:lpstr>Don’t use floats in for loops</vt:lpstr>
      <vt:lpstr>Example: clock</vt:lpstr>
      <vt:lpstr>circle of dots</vt:lpstr>
      <vt:lpstr>circle of dots</vt:lpstr>
      <vt:lpstr>Second hand</vt:lpstr>
      <vt:lpstr>exercise</vt:lpstr>
      <vt:lpstr>exercise</vt:lpstr>
      <vt:lpstr>Circle trail around mouse</vt:lpstr>
      <vt:lpstr>For loop pitfalls </vt:lpstr>
      <vt:lpstr>For loop pitfalls </vt:lpstr>
      <vt:lpstr>For loop pitfalls</vt:lpstr>
      <vt:lpstr>sum the odd numbers up until 50</vt:lpstr>
      <vt:lpstr>count backwards with a for loop!!</vt:lpstr>
      <vt:lpstr>Exercise: Use a for loop to implement the following:</vt:lpstr>
      <vt:lpstr>Example: rose art, all at once</vt:lpstr>
      <vt:lpstr>How to make t go from 0..2PI with a for loop?</vt:lpstr>
      <vt:lpstr>Example: rose art, all at once</vt:lpstr>
      <vt:lpstr>Example: put string out one character at a time</vt:lpstr>
      <vt:lpstr>While loops</vt:lpstr>
      <vt:lpstr>while loop</vt:lpstr>
      <vt:lpstr>the while loop:</vt:lpstr>
      <vt:lpstr>just like the if, put multiple statements in the while loop</vt:lpstr>
      <vt:lpstr>once inside the loop, the condition does not get checked again until the end</vt:lpstr>
      <vt:lpstr>The while loop has four general parts</vt:lpstr>
      <vt:lpstr>for loop and while loop are similar…</vt:lpstr>
      <vt:lpstr>general usage of loops:</vt:lpstr>
      <vt:lpstr>Example: random ball path</vt:lpstr>
      <vt:lpstr>Random ball path: algorithm</vt:lpstr>
      <vt:lpstr>Implement the skeleton without the while…</vt:lpstr>
      <vt:lpstr>exercise: infinite loop?</vt:lpstr>
      <vt:lpstr>!(infinite loop):</vt:lpstr>
      <vt:lpstr>PowerPoint Presentation</vt:lpstr>
      <vt:lpstr>parts of the while loop</vt:lpstr>
      <vt:lpstr>priming + maintenance is annoying…</vt:lpstr>
      <vt:lpstr>Problem?</vt:lpstr>
      <vt:lpstr>Problem?</vt:lpstr>
      <vt:lpstr>Problem?</vt:lpstr>
      <vt:lpstr>problem?</vt:lpstr>
      <vt:lpstr>End of while loops</vt:lpstr>
      <vt:lpstr>Example: count number of digits</vt:lpstr>
      <vt:lpstr>First, program setup</vt:lpstr>
      <vt:lpstr>Count digits?</vt:lpstr>
      <vt:lpstr>Loop setup:</vt:lpstr>
      <vt:lpstr>but wait! a special case! what happens if the number is 0?   How many digits?</vt:lpstr>
      <vt:lpstr>!!! special case !!!</vt:lpstr>
      <vt:lpstr>PowerPoint Presentation</vt:lpstr>
      <vt:lpstr>Example: Calendar</vt:lpstr>
      <vt:lpstr>Draw calendar numbers</vt:lpstr>
      <vt:lpstr>PowerPoint Presentation</vt:lpstr>
      <vt:lpstr>Highlight selected cell</vt:lpstr>
      <vt:lpstr>Highlight selected cell</vt:lpstr>
      <vt:lpstr>How to select with mouse?</vt:lpstr>
      <vt:lpstr>At home:</vt:lpstr>
      <vt:lpstr>Debug!!! Header disappears if you click last day</vt:lpstr>
      <vt:lpstr>Calendar Exercises:</vt:lpstr>
      <vt:lpstr>More loops???</vt:lpstr>
      <vt:lpstr>NESTED LOOPS</vt:lpstr>
      <vt:lpstr>what about…</vt:lpstr>
      <vt:lpstr>count</vt:lpstr>
      <vt:lpstr>Test- do a println trace</vt:lpstr>
      <vt:lpstr>Use a nested for loop to draw size 2 ellipses on a grid</vt:lpstr>
      <vt:lpstr>Visual trace to think about the loops</vt:lpstr>
      <vt:lpstr>Nested loop example</vt:lpstr>
      <vt:lpstr>Nested loop example</vt:lpstr>
      <vt:lpstr>Example: raster graphics</vt:lpstr>
      <vt:lpstr>Slow!!</vt:lpstr>
      <vt:lpstr>Make the color depend on the distance to the mouse</vt:lpstr>
      <vt:lpstr>Play with the color formula..</vt:lpstr>
      <vt:lpstr>Play with the color formula..</vt:lpstr>
      <vt:lpstr>Example: basic tic-tac-toe board</vt:lpstr>
      <vt:lpstr>Setup the for loops</vt:lpstr>
      <vt:lpstr>Is the mouse inside any of the tiles?</vt:lpstr>
      <vt:lpstr>exercise</vt:lpstr>
      <vt:lpstr>For loop and boolean exercises</vt:lpstr>
      <vt:lpstr>For loop for dice</vt:lpstr>
      <vt:lpstr>Two diagonals for a 5</vt:lpstr>
      <vt:lpstr>exercise</vt:lpstr>
      <vt:lpstr>PowerPoint Presentation</vt:lpstr>
      <vt:lpstr>function parameters</vt:lpstr>
      <vt:lpstr>Reusing code…</vt:lpstr>
      <vt:lpstr>Send data to a function-&gt; parameters</vt:lpstr>
      <vt:lpstr>Send data to a function-&gt; parameters</vt:lpstr>
      <vt:lpstr>user-defined functions: syntax</vt:lpstr>
      <vt:lpstr>How to use parameters inside a function?</vt:lpstr>
      <vt:lpstr>function parameters and… data is always copied</vt:lpstr>
      <vt:lpstr>Variant  - keep tunnel vision!!!!!!</vt:lpstr>
      <vt:lpstr>another example…</vt:lpstr>
      <vt:lpstr>multiple parameters</vt:lpstr>
      <vt:lpstr>multiple parameters – just use commas.</vt:lpstr>
      <vt:lpstr>Another example…</vt:lpstr>
      <vt:lpstr>Make random moves</vt:lpstr>
      <vt:lpstr>Make sure doesn’t move off the edges of the screen</vt:lpstr>
      <vt:lpstr>Scale to three bad guys!!!</vt:lpstr>
      <vt:lpstr>Use functions to simplify and reduce repeated code</vt:lpstr>
      <vt:lpstr>Can we make a command like..</vt:lpstr>
      <vt:lpstr>What functions give us data back? What do they look like?</vt:lpstr>
      <vt:lpstr>Functions can only return one piece of data</vt:lpstr>
      <vt:lpstr>Send data back from a function:</vt:lpstr>
      <vt:lpstr>Send data back from a function:</vt:lpstr>
      <vt:lpstr>user-defined functions: syntax</vt:lpstr>
      <vt:lpstr>user-defined functions: syntax</vt:lpstr>
      <vt:lpstr>Exercise:</vt:lpstr>
      <vt:lpstr>another XKCD comic</vt:lpstr>
      <vt:lpstr>Back to our badguy example</vt:lpstr>
      <vt:lpstr>How can we simplify this?</vt:lpstr>
      <vt:lpstr>Make the function</vt:lpstr>
      <vt:lpstr>Rewrite the main code</vt:lpstr>
      <vt:lpstr>Careful! using non-final globals in a function!!</vt:lpstr>
      <vt:lpstr>get data back from a function call by “return”ing it!</vt:lpstr>
      <vt:lpstr>function parameters and variables… data is always copied</vt:lpstr>
      <vt:lpstr>function parameters and variables… data is always copied</vt:lpstr>
      <vt:lpstr>keep tunnel vision…..</vt:lpstr>
      <vt:lpstr>functions can call each other!</vt:lpstr>
      <vt:lpstr>program structure</vt:lpstr>
      <vt:lpstr>Palindrome tester</vt:lpstr>
      <vt:lpstr>How to reverse a string? (tricky)</vt:lpstr>
      <vt:lpstr>Stand alone functions, or, those that change globals</vt:lpstr>
      <vt:lpstr>Stand alone functions</vt:lpstr>
      <vt:lpstr>Functions that change globals</vt:lpstr>
      <vt:lpstr>Divide and conquer</vt:lpstr>
      <vt:lpstr>divide and conquer</vt:lpstr>
      <vt:lpstr>Assuming these commands work, everything makes sense</vt:lpstr>
      <vt:lpstr>Example problem: spaceship shooter</vt:lpstr>
      <vt:lpstr>Let’s implement our sample problem</vt:lpstr>
      <vt:lpstr>Steps…</vt:lpstr>
      <vt:lpstr>Let’s implement our sample problem</vt:lpstr>
      <vt:lpstr>Turn these steps into commands</vt:lpstr>
      <vt:lpstr>Let’s implement our sample problem</vt:lpstr>
      <vt:lpstr>Assuming these commands work, everything makes sense</vt:lpstr>
      <vt:lpstr>Let’s implement our sample problem</vt:lpstr>
      <vt:lpstr>divide and conquer problem…</vt:lpstr>
      <vt:lpstr>another example (at home, use divide and conquer! TOUGH)</vt:lpstr>
      <vt:lpstr>user-defined functions!!</vt:lpstr>
      <vt:lpstr>PowerPoint Presentation</vt:lpstr>
      <vt:lpstr>Compiling and the Java Virtual Machine!!</vt:lpstr>
      <vt:lpstr>computers can only understand binary!!</vt:lpstr>
      <vt:lpstr>computers cannot understand programing languages like Processing!</vt:lpstr>
      <vt:lpstr>compilers are necessary</vt:lpstr>
      <vt:lpstr>complication…</vt:lpstr>
      <vt:lpstr>there are many machine languages</vt:lpstr>
      <vt:lpstr>Not scalable</vt:lpstr>
      <vt:lpstr>solution: a virtual machine</vt:lpstr>
      <vt:lpstr>JAVA has virtual machine programs, or emulators, for many platforms!</vt:lpstr>
      <vt:lpstr>scalable!</vt:lpstr>
      <vt:lpstr>terminology and convention</vt:lpstr>
      <vt:lpstr>Where does Processing fit in???</vt:lpstr>
      <vt:lpstr>summary</vt:lpstr>
      <vt:lpstr>things to do!</vt:lpstr>
      <vt:lpstr>PowerPoint Presentation</vt:lpstr>
      <vt:lpstr>arrays!</vt:lpstr>
      <vt:lpstr>Let’s make a program:</vt:lpstr>
      <vt:lpstr>Let’s update.. 3 points</vt:lpstr>
      <vt:lpstr>what is an array?</vt:lpstr>
      <vt:lpstr>we’ve actually seen the array before…</vt:lpstr>
      <vt:lpstr>the Array!</vt:lpstr>
      <vt:lpstr>Arrays have a fixed length</vt:lpstr>
      <vt:lpstr>Ａｒｒａｙｓ are homogenous</vt:lpstr>
      <vt:lpstr>Syntax!</vt:lpstr>
      <vt:lpstr>once variable is declared, have to make the array…</vt:lpstr>
      <vt:lpstr>examples of declaration and instantiation</vt:lpstr>
      <vt:lpstr>using the array</vt:lpstr>
      <vt:lpstr>accessing array bins</vt:lpstr>
      <vt:lpstr>array bins:</vt:lpstr>
      <vt:lpstr>example:</vt:lpstr>
      <vt:lpstr>Example cont…</vt:lpstr>
      <vt:lpstr>Example cont…</vt:lpstr>
      <vt:lpstr>Good progress-</vt:lpstr>
      <vt:lpstr>Add two more lines</vt:lpstr>
      <vt:lpstr>Example:</vt:lpstr>
      <vt:lpstr>Update: draw a bounding box, a box that fits the points as best as possible</vt:lpstr>
      <vt:lpstr>Algorithm – smallest in array</vt:lpstr>
      <vt:lpstr>Example: mouse explosion!</vt:lpstr>
      <vt:lpstr>Update this to use arrays</vt:lpstr>
      <vt:lpstr>length of the array?</vt:lpstr>
      <vt:lpstr>array length vs string length</vt:lpstr>
      <vt:lpstr>safety</vt:lpstr>
      <vt:lpstr>Make it rain</vt:lpstr>
      <vt:lpstr>Initialize in startup code</vt:lpstr>
      <vt:lpstr>Draw!</vt:lpstr>
      <vt:lpstr>Animate!!</vt:lpstr>
      <vt:lpstr>Animate!! Make it look layered</vt:lpstr>
      <vt:lpstr>Random number of dots</vt:lpstr>
      <vt:lpstr>Initialize in startup code</vt:lpstr>
      <vt:lpstr>Grey is boring. Make the rain colorful!</vt:lpstr>
      <vt:lpstr>Array Initialization with Literals</vt:lpstr>
      <vt:lpstr>arrays and literals..</vt:lpstr>
      <vt:lpstr>We often like to pre load an array with values</vt:lpstr>
      <vt:lpstr>Remember our calendar example?</vt:lpstr>
      <vt:lpstr>Remember our calendar example?</vt:lpstr>
      <vt:lpstr>literal array initialization</vt:lpstr>
      <vt:lpstr>literals and memory (new)</vt:lpstr>
      <vt:lpstr>Update calendar example</vt:lpstr>
      <vt:lpstr>PowerPoint Presentation</vt:lpstr>
      <vt:lpstr>reminder</vt:lpstr>
      <vt:lpstr>why two stages??</vt:lpstr>
      <vt:lpstr>why two stages??</vt:lpstr>
      <vt:lpstr>Again:</vt:lpstr>
      <vt:lpstr> This becomes very important when using arrays with functions, copying them, or for comparing. For now, just remember the variable stores the address, the array is in memory somewhere </vt:lpstr>
      <vt:lpstr>What happens?</vt:lpstr>
      <vt:lpstr>default value of array entries??</vt:lpstr>
      <vt:lpstr>null</vt:lpstr>
      <vt:lpstr>null!</vt:lpstr>
      <vt:lpstr>null and memory - Strings??</vt:lpstr>
      <vt:lpstr>String – empty string?</vt:lpstr>
      <vt:lpstr>default value of array entries!</vt:lpstr>
      <vt:lpstr>Default values: careful!</vt:lpstr>
      <vt:lpstr>copy an array</vt:lpstr>
      <vt:lpstr>reminder: to copy an int or float?</vt:lpstr>
      <vt:lpstr>lets do something similar with an array</vt:lpstr>
      <vt:lpstr>what happened?</vt:lpstr>
      <vt:lpstr>goal: what we wanted</vt:lpstr>
      <vt:lpstr>PowerPoint Presentation</vt:lpstr>
      <vt:lpstr>comparing arrays</vt:lpstr>
      <vt:lpstr>compare arrays!</vt:lpstr>
      <vt:lpstr>array comparison algorithm.</vt:lpstr>
      <vt:lpstr>array comparison algorithm - detailed</vt:lpstr>
      <vt:lpstr>array comparison algorithm.</vt:lpstr>
      <vt:lpstr>array comparison algorithm - detailed</vt:lpstr>
      <vt:lpstr>Example: wandering star</vt:lpstr>
      <vt:lpstr>Example: wandering star</vt:lpstr>
      <vt:lpstr>How can we save the original points??</vt:lpstr>
      <vt:lpstr>PowerPoint Presentation</vt:lpstr>
      <vt:lpstr>passing arrays to and from functions</vt:lpstr>
      <vt:lpstr>pass arrays to/from function</vt:lpstr>
      <vt:lpstr>Make a function to draw the points</vt:lpstr>
      <vt:lpstr>Arrays, functions, and memory</vt:lpstr>
      <vt:lpstr>What happens here? Is this okay?</vt:lpstr>
      <vt:lpstr>Just to peek… modify to print out the memory addresses</vt:lpstr>
      <vt:lpstr>PowerPoint Presentation</vt:lpstr>
      <vt:lpstr>example: generate first n Fibonacci numbers</vt:lpstr>
      <vt:lpstr>Visualize…</vt:lpstr>
      <vt:lpstr>Questions..</vt:lpstr>
      <vt:lpstr>changing values in a function….</vt:lpstr>
      <vt:lpstr>changing array values in a function….</vt:lpstr>
      <vt:lpstr>Function calls only pass the reference to the array, the address. The entire array is not copied and passed</vt:lpstr>
      <vt:lpstr>consider…</vt:lpstr>
      <vt:lpstr>function passes the reference to the object. the original variable is unchanged</vt:lpstr>
      <vt:lpstr>Example::</vt:lpstr>
      <vt:lpstr>Make a random collection of dots that you can steer with the keyboard</vt:lpstr>
      <vt:lpstr>Next..</vt:lpstr>
      <vt:lpstr>next</vt:lpstr>
      <vt:lpstr>PowerPoint Presentation</vt:lpstr>
      <vt:lpstr>Techniques with Arrays</vt:lpstr>
      <vt:lpstr>partially filled arrays</vt:lpstr>
      <vt:lpstr>partially filled arrays</vt:lpstr>
      <vt:lpstr>partially filled arrays:</vt:lpstr>
      <vt:lpstr>simple technique for filling up an array</vt:lpstr>
      <vt:lpstr>Example: keep track of mouse path</vt:lpstr>
      <vt:lpstr>Adding to array</vt:lpstr>
      <vt:lpstr>Using the array – draw the lines</vt:lpstr>
      <vt:lpstr>Erasing the array</vt:lpstr>
      <vt:lpstr>Random color</vt:lpstr>
      <vt:lpstr>partially filled arrays:</vt:lpstr>
      <vt:lpstr>simple technique for filling up an array</vt:lpstr>
      <vt:lpstr>partially filled arrays: problem</vt:lpstr>
      <vt:lpstr>partially filled arrays: method #2</vt:lpstr>
      <vt:lpstr>Update our example to use new technique</vt:lpstr>
      <vt:lpstr>Update our example to use new technique</vt:lpstr>
      <vt:lpstr>How to add new data to the array?</vt:lpstr>
      <vt:lpstr>Erase an ellipse!</vt:lpstr>
      <vt:lpstr>COMPLEXITY!</vt:lpstr>
      <vt:lpstr>Extension – automatically grow the array</vt:lpstr>
      <vt:lpstr>searching</vt:lpstr>
      <vt:lpstr>searching…</vt:lpstr>
      <vt:lpstr>google is fast!</vt:lpstr>
      <vt:lpstr>linear search versus binary search</vt:lpstr>
      <vt:lpstr>linear search – search a stack of papers</vt:lpstr>
      <vt:lpstr>Example: lotto tickets</vt:lpstr>
      <vt:lpstr>Make the function:</vt:lpstr>
      <vt:lpstr>implement a method to perform linear search</vt:lpstr>
      <vt:lpstr>Let’s visualize</vt:lpstr>
      <vt:lpstr>Globals and functions</vt:lpstr>
      <vt:lpstr>Setup our draw:</vt:lpstr>
      <vt:lpstr>structured data</vt:lpstr>
      <vt:lpstr>structured data – binary search</vt:lpstr>
      <vt:lpstr>binary search</vt:lpstr>
      <vt:lpstr>binary search algorithm</vt:lpstr>
      <vt:lpstr>binary search algorithm</vt:lpstr>
      <vt:lpstr>binary search algorithm</vt:lpstr>
      <vt:lpstr>binary search algorithm – end case</vt:lpstr>
      <vt:lpstr>binary search algorithm – end case</vt:lpstr>
      <vt:lpstr>binary search algorithm – end case</vt:lpstr>
      <vt:lpstr>binary search algorithm – end case</vt:lpstr>
      <vt:lpstr>Implement and play with it!</vt:lpstr>
      <vt:lpstr>search – how much work?</vt:lpstr>
      <vt:lpstr>WELCOME</vt:lpstr>
      <vt:lpstr>in this course we learned Processing</vt:lpstr>
      <vt:lpstr>pseudocode</vt:lpstr>
      <vt:lpstr>PowerPoint Presentation</vt:lpstr>
      <vt:lpstr>PowerPoint Presentation</vt:lpstr>
      <vt:lpstr>arrays and problem solving</vt:lpstr>
      <vt:lpstr>birthday example 1:</vt:lpstr>
      <vt:lpstr>birthday example 2</vt:lpstr>
      <vt:lpstr>birthday example 3</vt:lpstr>
      <vt:lpstr>PowerPoint Presentation</vt:lpstr>
      <vt:lpstr>arrays and problem solving</vt:lpstr>
      <vt:lpstr>birthday example 1:</vt:lpstr>
      <vt:lpstr>birthday example 2</vt:lpstr>
      <vt:lpstr>birthday example 3</vt:lpstr>
      <vt:lpstr>things to 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1010- Fall 2011 (A04)</dc:title>
  <dc:creator>Jim</dc:creator>
  <cp:lastModifiedBy>James Young</cp:lastModifiedBy>
  <cp:revision>771</cp:revision>
  <cp:lastPrinted>2012-09-06T21:27:42Z</cp:lastPrinted>
  <dcterms:created xsi:type="dcterms:W3CDTF">2011-09-08T16:35:08Z</dcterms:created>
  <dcterms:modified xsi:type="dcterms:W3CDTF">2016-05-30T18:48:42Z</dcterms:modified>
</cp:coreProperties>
</file>